
<file path=[Content_Types].xml><?xml version="1.0" encoding="utf-8"?>
<Types xmlns="http://schemas.openxmlformats.org/package/2006/content-types">
  <Default Extension="emf" ContentType="image/x-emf"/>
  <Default Extension="gif" ContentType="image/gif"/>
  <Default Extension="jpeg" ContentType="image/jpeg"/>
  <Default Extension="png" ContentType="image/png"/>
  <Default Extension="rels" ContentType="application/vnd.openxmlformats-package.relationships+xml"/>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Override1.xml" ContentType="application/vnd.openxmlformats-officedocument.themeOverride+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firstSlideNum="0" saveSubsetFonts="1" bookmarkIdSeed="3">
  <p:sldMasterIdLst>
    <p:sldMasterId id="2147483924" r:id="rId1"/>
    <p:sldMasterId id="2147485019" r:id="rId2"/>
  </p:sldMasterIdLst>
  <p:notesMasterIdLst>
    <p:notesMasterId r:id="rId81"/>
  </p:notesMasterIdLst>
  <p:handoutMasterIdLst>
    <p:handoutMasterId r:id="rId82"/>
  </p:handoutMasterIdLst>
  <p:sldIdLst>
    <p:sldId id="395" r:id="rId3"/>
    <p:sldId id="396" r:id="rId4"/>
    <p:sldId id="397" r:id="rId5"/>
    <p:sldId id="525" r:id="rId6"/>
    <p:sldId id="404" r:id="rId7"/>
    <p:sldId id="567" r:id="rId8"/>
    <p:sldId id="621" r:id="rId9"/>
    <p:sldId id="539" r:id="rId10"/>
    <p:sldId id="540" r:id="rId11"/>
    <p:sldId id="622" r:id="rId12"/>
    <p:sldId id="623" r:id="rId13"/>
    <p:sldId id="624" r:id="rId14"/>
    <p:sldId id="626" r:id="rId15"/>
    <p:sldId id="545" r:id="rId16"/>
    <p:sldId id="627" r:id="rId17"/>
    <p:sldId id="635" r:id="rId18"/>
    <p:sldId id="634" r:id="rId19"/>
    <p:sldId id="633" r:id="rId20"/>
    <p:sldId id="632" r:id="rId21"/>
    <p:sldId id="631" r:id="rId22"/>
    <p:sldId id="630" r:id="rId23"/>
    <p:sldId id="629" r:id="rId24"/>
    <p:sldId id="628" r:id="rId25"/>
    <p:sldId id="636" r:id="rId26"/>
    <p:sldId id="637" r:id="rId27"/>
    <p:sldId id="638" r:id="rId28"/>
    <p:sldId id="639" r:id="rId29"/>
    <p:sldId id="640" r:id="rId30"/>
    <p:sldId id="641" r:id="rId31"/>
    <p:sldId id="642" r:id="rId32"/>
    <p:sldId id="643" r:id="rId33"/>
    <p:sldId id="644" r:id="rId34"/>
    <p:sldId id="645" r:id="rId35"/>
    <p:sldId id="646" r:id="rId36"/>
    <p:sldId id="647" r:id="rId37"/>
    <p:sldId id="648" r:id="rId38"/>
    <p:sldId id="649" r:id="rId39"/>
    <p:sldId id="650" r:id="rId40"/>
    <p:sldId id="651" r:id="rId41"/>
    <p:sldId id="652" r:id="rId42"/>
    <p:sldId id="653" r:id="rId43"/>
    <p:sldId id="654" r:id="rId44"/>
    <p:sldId id="655" r:id="rId45"/>
    <p:sldId id="546" r:id="rId46"/>
    <p:sldId id="547" r:id="rId47"/>
    <p:sldId id="657" r:id="rId48"/>
    <p:sldId id="548" r:id="rId49"/>
    <p:sldId id="549" r:id="rId50"/>
    <p:sldId id="550" r:id="rId51"/>
    <p:sldId id="565" r:id="rId52"/>
    <p:sldId id="552" r:id="rId53"/>
    <p:sldId id="553" r:id="rId54"/>
    <p:sldId id="556" r:id="rId55"/>
    <p:sldId id="558" r:id="rId56"/>
    <p:sldId id="559" r:id="rId57"/>
    <p:sldId id="561" r:id="rId58"/>
    <p:sldId id="562" r:id="rId59"/>
    <p:sldId id="566" r:id="rId60"/>
    <p:sldId id="554" r:id="rId61"/>
    <p:sldId id="668" r:id="rId62"/>
    <p:sldId id="670" r:id="rId63"/>
    <p:sldId id="555" r:id="rId64"/>
    <p:sldId id="658" r:id="rId65"/>
    <p:sldId id="664" r:id="rId66"/>
    <p:sldId id="663" r:id="rId67"/>
    <p:sldId id="662" r:id="rId68"/>
    <p:sldId id="661" r:id="rId69"/>
    <p:sldId id="660" r:id="rId70"/>
    <p:sldId id="659" r:id="rId71"/>
    <p:sldId id="665" r:id="rId72"/>
    <p:sldId id="666" r:id="rId73"/>
    <p:sldId id="667" r:id="rId74"/>
    <p:sldId id="564" r:id="rId75"/>
    <p:sldId id="588" r:id="rId76"/>
    <p:sldId id="589" r:id="rId77"/>
    <p:sldId id="620" r:id="rId78"/>
    <p:sldId id="591" r:id="rId79"/>
    <p:sldId id="669" r:id="rId80"/>
  </p:sldIdLst>
  <p:sldSz cx="6858000" cy="9906000" type="A4"/>
  <p:notesSz cx="9866313" cy="6735763"/>
  <p:defaultTextStyle>
    <a:defPPr>
      <a:defRPr lang="ja-JP"/>
    </a:defPPr>
    <a:lvl1pPr algn="l" rtl="0" fontAlgn="base">
      <a:spcBef>
        <a:spcPct val="0"/>
      </a:spcBef>
      <a:spcAft>
        <a:spcPct val="0"/>
      </a:spcAft>
      <a:defRPr kumimoji="1" sz="1200" kern="1200">
        <a:solidFill>
          <a:schemeClr val="tx1"/>
        </a:solidFill>
        <a:latin typeface="Times New Roman" pitchFamily="18"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Times New Roman" pitchFamily="18"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Times New Roman" pitchFamily="18"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Times New Roman" pitchFamily="18"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Times New Roman" pitchFamily="18" charset="0"/>
        <a:ea typeface="ＭＳ Ｐゴシック" pitchFamily="50" charset="-128"/>
        <a:cs typeface="+mn-cs"/>
      </a:defRPr>
    </a:lvl5pPr>
    <a:lvl6pPr marL="2286000" algn="l" defTabSz="914400" rtl="0" eaLnBrk="1" latinLnBrk="0" hangingPunct="1">
      <a:defRPr kumimoji="1" sz="1200" kern="1200">
        <a:solidFill>
          <a:schemeClr val="tx1"/>
        </a:solidFill>
        <a:latin typeface="Times New Roman" pitchFamily="18" charset="0"/>
        <a:ea typeface="ＭＳ Ｐゴシック" pitchFamily="50" charset="-128"/>
        <a:cs typeface="+mn-cs"/>
      </a:defRPr>
    </a:lvl6pPr>
    <a:lvl7pPr marL="2743200" algn="l" defTabSz="914400" rtl="0" eaLnBrk="1" latinLnBrk="0" hangingPunct="1">
      <a:defRPr kumimoji="1" sz="1200" kern="1200">
        <a:solidFill>
          <a:schemeClr val="tx1"/>
        </a:solidFill>
        <a:latin typeface="Times New Roman" pitchFamily="18" charset="0"/>
        <a:ea typeface="ＭＳ Ｐゴシック" pitchFamily="50" charset="-128"/>
        <a:cs typeface="+mn-cs"/>
      </a:defRPr>
    </a:lvl7pPr>
    <a:lvl8pPr marL="3200400" algn="l" defTabSz="914400" rtl="0" eaLnBrk="1" latinLnBrk="0" hangingPunct="1">
      <a:defRPr kumimoji="1" sz="1200" kern="1200">
        <a:solidFill>
          <a:schemeClr val="tx1"/>
        </a:solidFill>
        <a:latin typeface="Times New Roman" pitchFamily="18" charset="0"/>
        <a:ea typeface="ＭＳ Ｐゴシック" pitchFamily="50" charset="-128"/>
        <a:cs typeface="+mn-cs"/>
      </a:defRPr>
    </a:lvl8pPr>
    <a:lvl9pPr marL="3657600" algn="l" defTabSz="914400" rtl="0" eaLnBrk="1" latinLnBrk="0" hangingPunct="1">
      <a:defRPr kumimoji="1" sz="1200" kern="1200">
        <a:solidFill>
          <a:schemeClr val="tx1"/>
        </a:solidFill>
        <a:latin typeface="Times New Roman" pitchFamily="18" charset="0"/>
        <a:ea typeface="ＭＳ Ｐゴシック" pitchFamily="50" charset="-128"/>
        <a:cs typeface="+mn-cs"/>
      </a:defRPr>
    </a:lvl9pPr>
  </p:defaultTextStyle>
  <p:extLst>
    <p:ext uri="{EFAFB233-063F-42B5-8137-9DF3F51BA10A}">
      <p15:sldGuideLst xmlns:p15="http://schemas.microsoft.com/office/powerpoint/2012/main">
        <p15:guide id="1" orient="horz" pos="2485" userDrawn="1">
          <p15:clr>
            <a:srgbClr val="A4A3A4"/>
          </p15:clr>
        </p15:guide>
        <p15:guide id="2" pos="2160">
          <p15:clr>
            <a:srgbClr val="A4A3A4"/>
          </p15:clr>
        </p15:guide>
      </p15:sldGuideLst>
    </p:ext>
    <p:ext uri="{2D200454-40CA-4A62-9FC3-DE9A4176ACB9}">
      <p15:notesGuideLst xmlns:p15="http://schemas.microsoft.com/office/powerpoint/2012/main">
        <p15:guide id="1" orient="horz" pos="2122" userDrawn="1">
          <p15:clr>
            <a:srgbClr val="A4A3A4"/>
          </p15:clr>
        </p15:guide>
        <p15:guide id="2" pos="3108" userDrawn="1">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9D1D3"/>
    <a:srgbClr val="0000FF"/>
    <a:srgbClr val="0066FF"/>
    <a:srgbClr val="00FFFF"/>
    <a:srgbClr val="CCFFFF"/>
    <a:srgbClr val="66FF66"/>
    <a:srgbClr val="FFFE9C"/>
    <a:srgbClr val="FDFFE7"/>
    <a:srgbClr val="F7FFEF"/>
    <a:srgbClr val="FFE7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スタイル (中間)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F5AB1C69-6EDB-4FF4-983F-18BD219EF322}" styleName="中間スタイル 2 - アクセント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00A15C55-8517-42AA-B614-E9B94910E393}" styleName="中間スタイル 2 - アクセント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5940675A-B579-460E-94D1-54222C63F5DA}" styleName="スタイルなし、表のグリッド線あり">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4561" autoAdjust="0"/>
    <p:restoredTop sz="99640" autoAdjust="0"/>
  </p:normalViewPr>
  <p:slideViewPr>
    <p:cSldViewPr>
      <p:cViewPr varScale="1">
        <p:scale>
          <a:sx n="77" d="100"/>
          <a:sy n="77" d="100"/>
        </p:scale>
        <p:origin x="2400" y="54"/>
      </p:cViewPr>
      <p:guideLst>
        <p:guide orient="horz" pos="2485"/>
        <p:guide pos="2160"/>
      </p:guideLst>
    </p:cSldViewPr>
  </p:slideViewPr>
  <p:outlineViewPr>
    <p:cViewPr>
      <p:scale>
        <a:sx n="33" d="100"/>
        <a:sy n="33" d="100"/>
      </p:scale>
      <p:origin x="0" y="1620"/>
    </p:cViewPr>
  </p:outlineViewPr>
  <p:notesTextViewPr>
    <p:cViewPr>
      <p:scale>
        <a:sx n="50" d="100"/>
        <a:sy n="50" d="100"/>
      </p:scale>
      <p:origin x="0" y="0"/>
    </p:cViewPr>
  </p:notesTextViewPr>
  <p:sorterViewPr>
    <p:cViewPr>
      <p:scale>
        <a:sx n="50" d="100"/>
        <a:sy n="50" d="100"/>
      </p:scale>
      <p:origin x="0" y="1152"/>
    </p:cViewPr>
  </p:sorterViewPr>
  <p:notesViewPr>
    <p:cSldViewPr>
      <p:cViewPr varScale="1">
        <p:scale>
          <a:sx n="76" d="100"/>
          <a:sy n="76" d="100"/>
        </p:scale>
        <p:origin x="696" y="96"/>
      </p:cViewPr>
      <p:guideLst>
        <p:guide orient="horz" pos="2122"/>
        <p:guide pos="3108"/>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slide" Target="slides/slide53.xml"/><Relationship Id="rId63" Type="http://schemas.openxmlformats.org/officeDocument/2006/relationships/slide" Target="slides/slide61.xml"/><Relationship Id="rId68" Type="http://schemas.openxmlformats.org/officeDocument/2006/relationships/slide" Target="slides/slide66.xml"/><Relationship Id="rId76" Type="http://schemas.openxmlformats.org/officeDocument/2006/relationships/slide" Target="slides/slide74.xml"/><Relationship Id="rId84" Type="http://schemas.openxmlformats.org/officeDocument/2006/relationships/viewProps" Target="viewProps.xml"/><Relationship Id="rId7" Type="http://schemas.openxmlformats.org/officeDocument/2006/relationships/slide" Target="slides/slide5.xml"/><Relationship Id="rId71" Type="http://schemas.openxmlformats.org/officeDocument/2006/relationships/slide" Target="slides/slide69.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66" Type="http://schemas.openxmlformats.org/officeDocument/2006/relationships/slide" Target="slides/slide64.xml"/><Relationship Id="rId74" Type="http://schemas.openxmlformats.org/officeDocument/2006/relationships/slide" Target="slides/slide72.xml"/><Relationship Id="rId79" Type="http://schemas.openxmlformats.org/officeDocument/2006/relationships/slide" Target="slides/slide77.xml"/><Relationship Id="rId5" Type="http://schemas.openxmlformats.org/officeDocument/2006/relationships/slide" Target="slides/slide3.xml"/><Relationship Id="rId61" Type="http://schemas.openxmlformats.org/officeDocument/2006/relationships/slide" Target="slides/slide59.xml"/><Relationship Id="rId82" Type="http://schemas.openxmlformats.org/officeDocument/2006/relationships/handoutMaster" Target="handoutMasters/handoutMaster1.xml"/><Relationship Id="rId19" Type="http://schemas.openxmlformats.org/officeDocument/2006/relationships/slide" Target="slides/slide17.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slide" Target="slides/slide62.xml"/><Relationship Id="rId69" Type="http://schemas.openxmlformats.org/officeDocument/2006/relationships/slide" Target="slides/slide67.xml"/><Relationship Id="rId77" Type="http://schemas.openxmlformats.org/officeDocument/2006/relationships/slide" Target="slides/slide75.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80" Type="http://schemas.openxmlformats.org/officeDocument/2006/relationships/slide" Target="slides/slide78.xml"/><Relationship Id="rId85" Type="http://schemas.openxmlformats.org/officeDocument/2006/relationships/theme" Target="theme/theme1.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slide" Target="slides/slide73.xml"/><Relationship Id="rId83"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notesMaster" Target="notesMasters/notesMaster1.xml"/><Relationship Id="rId86" Type="http://schemas.openxmlformats.org/officeDocument/2006/relationships/tableStyles" Target="tableStyle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3010" name="Rectangle 2"/>
          <p:cNvSpPr>
            <a:spLocks noGrp="1" noChangeArrowheads="1"/>
          </p:cNvSpPr>
          <p:nvPr>
            <p:ph type="hdr" sz="quarter"/>
          </p:nvPr>
        </p:nvSpPr>
        <p:spPr bwMode="auto">
          <a:xfrm>
            <a:off x="4" y="0"/>
            <a:ext cx="4275861" cy="375046"/>
          </a:xfrm>
          <a:prstGeom prst="rect">
            <a:avLst/>
          </a:prstGeom>
          <a:noFill/>
          <a:ln w="9525">
            <a:noFill/>
            <a:miter lim="800000"/>
            <a:headEnd/>
            <a:tailEnd/>
          </a:ln>
          <a:effectLst/>
        </p:spPr>
        <p:txBody>
          <a:bodyPr vert="horz" wrap="square" lIns="91344" tIns="45671" rIns="91344" bIns="45671" numCol="1" anchor="t" anchorCtr="0" compatLnSpc="1">
            <a:prstTxWarp prst="textNoShape">
              <a:avLst/>
            </a:prstTxWarp>
          </a:bodyPr>
          <a:lstStyle>
            <a:lvl1pPr>
              <a:defRPr/>
            </a:lvl1pPr>
          </a:lstStyle>
          <a:p>
            <a:pPr>
              <a:defRPr/>
            </a:pPr>
            <a:endParaRPr lang="en-US" altLang="ja-JP"/>
          </a:p>
        </p:txBody>
      </p:sp>
      <p:sp>
        <p:nvSpPr>
          <p:cNvPr id="43011" name="Rectangle 3"/>
          <p:cNvSpPr>
            <a:spLocks noGrp="1" noChangeArrowheads="1"/>
          </p:cNvSpPr>
          <p:nvPr>
            <p:ph type="dt" sz="quarter" idx="1"/>
          </p:nvPr>
        </p:nvSpPr>
        <p:spPr bwMode="auto">
          <a:xfrm>
            <a:off x="5590455" y="0"/>
            <a:ext cx="4275861" cy="375046"/>
          </a:xfrm>
          <a:prstGeom prst="rect">
            <a:avLst/>
          </a:prstGeom>
          <a:noFill/>
          <a:ln w="9525">
            <a:noFill/>
            <a:miter lim="800000"/>
            <a:headEnd/>
            <a:tailEnd/>
          </a:ln>
          <a:effectLst/>
        </p:spPr>
        <p:txBody>
          <a:bodyPr vert="horz" wrap="square" lIns="91344" tIns="45671" rIns="91344" bIns="45671" numCol="1" anchor="t" anchorCtr="0" compatLnSpc="1">
            <a:prstTxWarp prst="textNoShape">
              <a:avLst/>
            </a:prstTxWarp>
          </a:bodyPr>
          <a:lstStyle>
            <a:lvl1pPr algn="r">
              <a:defRPr/>
            </a:lvl1pPr>
          </a:lstStyle>
          <a:p>
            <a:pPr>
              <a:defRPr/>
            </a:pPr>
            <a:endParaRPr lang="en-US" altLang="ja-JP"/>
          </a:p>
        </p:txBody>
      </p:sp>
      <p:sp>
        <p:nvSpPr>
          <p:cNvPr id="43012" name="Rectangle 4"/>
          <p:cNvSpPr>
            <a:spLocks noGrp="1" noChangeArrowheads="1"/>
          </p:cNvSpPr>
          <p:nvPr>
            <p:ph type="ftr" sz="quarter" idx="2"/>
          </p:nvPr>
        </p:nvSpPr>
        <p:spPr bwMode="auto">
          <a:xfrm>
            <a:off x="4" y="6360721"/>
            <a:ext cx="4275861" cy="375045"/>
          </a:xfrm>
          <a:prstGeom prst="rect">
            <a:avLst/>
          </a:prstGeom>
          <a:noFill/>
          <a:ln w="9525">
            <a:noFill/>
            <a:miter lim="800000"/>
            <a:headEnd/>
            <a:tailEnd/>
          </a:ln>
          <a:effectLst/>
        </p:spPr>
        <p:txBody>
          <a:bodyPr vert="horz" wrap="square" lIns="91344" tIns="45671" rIns="91344" bIns="45671" numCol="1" anchor="b" anchorCtr="0" compatLnSpc="1">
            <a:prstTxWarp prst="textNoShape">
              <a:avLst/>
            </a:prstTxWarp>
          </a:bodyPr>
          <a:lstStyle>
            <a:lvl1pPr>
              <a:defRPr/>
            </a:lvl1pPr>
          </a:lstStyle>
          <a:p>
            <a:pPr>
              <a:defRPr/>
            </a:pPr>
            <a:endParaRPr lang="en-US" altLang="ja-JP"/>
          </a:p>
        </p:txBody>
      </p:sp>
      <p:sp>
        <p:nvSpPr>
          <p:cNvPr id="43013" name="Rectangle 5"/>
          <p:cNvSpPr>
            <a:spLocks noGrp="1" noChangeArrowheads="1"/>
          </p:cNvSpPr>
          <p:nvPr>
            <p:ph type="sldNum" sz="quarter" idx="3"/>
          </p:nvPr>
        </p:nvSpPr>
        <p:spPr bwMode="auto">
          <a:xfrm>
            <a:off x="5590455" y="6360721"/>
            <a:ext cx="4275861" cy="375045"/>
          </a:xfrm>
          <a:prstGeom prst="rect">
            <a:avLst/>
          </a:prstGeom>
          <a:noFill/>
          <a:ln w="9525">
            <a:noFill/>
            <a:miter lim="800000"/>
            <a:headEnd/>
            <a:tailEnd/>
          </a:ln>
          <a:effectLst/>
        </p:spPr>
        <p:txBody>
          <a:bodyPr vert="horz" wrap="square" lIns="91344" tIns="45671" rIns="91344" bIns="45671" numCol="1" anchor="b" anchorCtr="0" compatLnSpc="1">
            <a:prstTxWarp prst="textNoShape">
              <a:avLst/>
            </a:prstTxWarp>
          </a:bodyPr>
          <a:lstStyle>
            <a:lvl1pPr algn="r">
              <a:defRPr/>
            </a:lvl1pPr>
          </a:lstStyle>
          <a:p>
            <a:pPr>
              <a:defRPr/>
            </a:pPr>
            <a:fld id="{22FF94B0-A88D-4743-8340-C825F3153C58}" type="slidenum">
              <a:rPr lang="en-US" altLang="ja-JP"/>
              <a:pPr>
                <a:defRPr/>
              </a:pPr>
              <a:t>‹#›</a:t>
            </a:fld>
            <a:endParaRPr lang="en-US" altLang="ja-JP"/>
          </a:p>
        </p:txBody>
      </p:sp>
    </p:spTree>
    <p:extLst>
      <p:ext uri="{BB962C8B-B14F-4D97-AF65-F5344CB8AC3E}">
        <p14:creationId xmlns:p14="http://schemas.microsoft.com/office/powerpoint/2010/main" val="1110556010"/>
      </p:ext>
    </p:extLst>
  </p:cSld>
  <p:clrMap bg1="lt1" tx1="dk1" bg2="lt2" tx2="dk2" accent1="accent1" accent2="accent2" accent3="accent3" accent4="accent4" accent5="accent5" accent6="accent6" hlink="hlink" folHlink="folHlink"/>
  <p:hf hd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hdr" sz="quarter"/>
          </p:nvPr>
        </p:nvSpPr>
        <p:spPr bwMode="auto">
          <a:xfrm>
            <a:off x="4" y="0"/>
            <a:ext cx="4275861" cy="375046"/>
          </a:xfrm>
          <a:prstGeom prst="rect">
            <a:avLst/>
          </a:prstGeom>
          <a:noFill/>
          <a:ln w="9525">
            <a:noFill/>
            <a:miter lim="800000"/>
            <a:headEnd/>
            <a:tailEnd/>
          </a:ln>
          <a:effectLst/>
        </p:spPr>
        <p:txBody>
          <a:bodyPr vert="horz" wrap="square" lIns="91344" tIns="45671" rIns="91344" bIns="45671" numCol="1" anchor="t" anchorCtr="0" compatLnSpc="1">
            <a:prstTxWarp prst="textNoShape">
              <a:avLst/>
            </a:prstTxWarp>
          </a:bodyPr>
          <a:lstStyle>
            <a:lvl1pPr>
              <a:defRPr/>
            </a:lvl1pPr>
          </a:lstStyle>
          <a:p>
            <a:pPr>
              <a:defRPr/>
            </a:pPr>
            <a:endParaRPr lang="en-US" altLang="ja-JP"/>
          </a:p>
        </p:txBody>
      </p:sp>
      <p:sp>
        <p:nvSpPr>
          <p:cNvPr id="6147" name="Rectangle 3"/>
          <p:cNvSpPr>
            <a:spLocks noGrp="1" noChangeArrowheads="1"/>
          </p:cNvSpPr>
          <p:nvPr>
            <p:ph type="dt" idx="1"/>
          </p:nvPr>
        </p:nvSpPr>
        <p:spPr bwMode="auto">
          <a:xfrm>
            <a:off x="5590455" y="0"/>
            <a:ext cx="4275861" cy="375046"/>
          </a:xfrm>
          <a:prstGeom prst="rect">
            <a:avLst/>
          </a:prstGeom>
          <a:noFill/>
          <a:ln w="9525">
            <a:noFill/>
            <a:miter lim="800000"/>
            <a:headEnd/>
            <a:tailEnd/>
          </a:ln>
          <a:effectLst/>
        </p:spPr>
        <p:txBody>
          <a:bodyPr vert="horz" wrap="square" lIns="91344" tIns="45671" rIns="91344" bIns="45671" numCol="1" anchor="t" anchorCtr="0" compatLnSpc="1">
            <a:prstTxWarp prst="textNoShape">
              <a:avLst/>
            </a:prstTxWarp>
          </a:bodyPr>
          <a:lstStyle>
            <a:lvl1pPr algn="r">
              <a:defRPr/>
            </a:lvl1pPr>
          </a:lstStyle>
          <a:p>
            <a:pPr>
              <a:defRPr/>
            </a:pPr>
            <a:endParaRPr lang="en-US" altLang="ja-JP"/>
          </a:p>
        </p:txBody>
      </p:sp>
      <p:sp>
        <p:nvSpPr>
          <p:cNvPr id="39940" name="Rectangle 4"/>
          <p:cNvSpPr>
            <a:spLocks noGrp="1" noRot="1" noChangeAspect="1" noChangeArrowheads="1" noTextEdit="1"/>
          </p:cNvSpPr>
          <p:nvPr>
            <p:ph type="sldImg" idx="2"/>
          </p:nvPr>
        </p:nvSpPr>
        <p:spPr bwMode="auto">
          <a:xfrm>
            <a:off x="4051300" y="523875"/>
            <a:ext cx="1762125" cy="2544763"/>
          </a:xfrm>
          <a:prstGeom prst="rect">
            <a:avLst/>
          </a:prstGeom>
          <a:noFill/>
          <a:ln w="9525">
            <a:solidFill>
              <a:srgbClr val="000000"/>
            </a:solidFill>
            <a:miter lim="800000"/>
            <a:headEnd/>
            <a:tailEnd/>
          </a:ln>
        </p:spPr>
      </p:sp>
      <p:sp>
        <p:nvSpPr>
          <p:cNvPr id="6149" name="Rectangle 5"/>
          <p:cNvSpPr>
            <a:spLocks noGrp="1" noChangeArrowheads="1"/>
          </p:cNvSpPr>
          <p:nvPr>
            <p:ph type="body" sz="quarter" idx="3"/>
          </p:nvPr>
        </p:nvSpPr>
        <p:spPr bwMode="auto">
          <a:xfrm>
            <a:off x="1316123" y="3217263"/>
            <a:ext cx="7234072" cy="2994342"/>
          </a:xfrm>
          <a:prstGeom prst="rect">
            <a:avLst/>
          </a:prstGeom>
          <a:noFill/>
          <a:ln w="9525">
            <a:noFill/>
            <a:miter lim="800000"/>
            <a:headEnd/>
            <a:tailEnd/>
          </a:ln>
          <a:effectLst/>
        </p:spPr>
        <p:txBody>
          <a:bodyPr vert="horz" wrap="square" lIns="91344" tIns="45671" rIns="91344" bIns="45671" numCol="1" anchor="t" anchorCtr="0" compatLnSpc="1">
            <a:prstTxWarp prst="textNoShape">
              <a:avLst/>
            </a:prstTxWarp>
          </a:bodyPr>
          <a:lstStyle/>
          <a:p>
            <a:pPr lvl="0"/>
            <a:r>
              <a:rPr lang="ja-JP" altLang="en-US" noProof="0"/>
              <a:t>マスタ テキストの書式設定</a:t>
            </a:r>
          </a:p>
          <a:p>
            <a:pPr lvl="1"/>
            <a:r>
              <a:rPr lang="ja-JP" altLang="en-US" noProof="0"/>
              <a:t>第 </a:t>
            </a:r>
            <a:r>
              <a:rPr lang="en-US" altLang="ja-JP" noProof="0"/>
              <a:t>2 </a:t>
            </a:r>
            <a:r>
              <a:rPr lang="ja-JP" altLang="en-US" noProof="0"/>
              <a:t>レベル</a:t>
            </a:r>
          </a:p>
          <a:p>
            <a:pPr lvl="2"/>
            <a:r>
              <a:rPr lang="ja-JP" altLang="en-US" noProof="0"/>
              <a:t>第 </a:t>
            </a:r>
            <a:r>
              <a:rPr lang="en-US" altLang="ja-JP" noProof="0"/>
              <a:t>3 </a:t>
            </a:r>
            <a:r>
              <a:rPr lang="ja-JP" altLang="en-US" noProof="0"/>
              <a:t>レベル</a:t>
            </a:r>
          </a:p>
          <a:p>
            <a:pPr lvl="3"/>
            <a:r>
              <a:rPr lang="ja-JP" altLang="en-US" noProof="0"/>
              <a:t>第 </a:t>
            </a:r>
            <a:r>
              <a:rPr lang="en-US" altLang="ja-JP" noProof="0"/>
              <a:t>4 </a:t>
            </a:r>
            <a:r>
              <a:rPr lang="ja-JP" altLang="en-US" noProof="0"/>
              <a:t>レベル</a:t>
            </a:r>
          </a:p>
          <a:p>
            <a:pPr lvl="4"/>
            <a:r>
              <a:rPr lang="ja-JP" altLang="en-US" noProof="0"/>
              <a:t>第 </a:t>
            </a:r>
            <a:r>
              <a:rPr lang="en-US" altLang="ja-JP" noProof="0"/>
              <a:t>5 </a:t>
            </a:r>
            <a:r>
              <a:rPr lang="ja-JP" altLang="en-US" noProof="0"/>
              <a:t>レベル</a:t>
            </a:r>
          </a:p>
        </p:txBody>
      </p:sp>
      <p:sp>
        <p:nvSpPr>
          <p:cNvPr id="6150" name="Rectangle 6"/>
          <p:cNvSpPr>
            <a:spLocks noGrp="1" noChangeArrowheads="1"/>
          </p:cNvSpPr>
          <p:nvPr>
            <p:ph type="ftr" sz="quarter" idx="4"/>
          </p:nvPr>
        </p:nvSpPr>
        <p:spPr bwMode="auto">
          <a:xfrm>
            <a:off x="4" y="6360721"/>
            <a:ext cx="4275861" cy="375045"/>
          </a:xfrm>
          <a:prstGeom prst="rect">
            <a:avLst/>
          </a:prstGeom>
          <a:noFill/>
          <a:ln w="9525">
            <a:noFill/>
            <a:miter lim="800000"/>
            <a:headEnd/>
            <a:tailEnd/>
          </a:ln>
          <a:effectLst/>
        </p:spPr>
        <p:txBody>
          <a:bodyPr vert="horz" wrap="square" lIns="91344" tIns="45671" rIns="91344" bIns="45671" numCol="1" anchor="b" anchorCtr="0" compatLnSpc="1">
            <a:prstTxWarp prst="textNoShape">
              <a:avLst/>
            </a:prstTxWarp>
          </a:bodyPr>
          <a:lstStyle>
            <a:lvl1pPr>
              <a:defRPr/>
            </a:lvl1pPr>
          </a:lstStyle>
          <a:p>
            <a:pPr>
              <a:defRPr/>
            </a:pPr>
            <a:endParaRPr lang="en-US" altLang="ja-JP"/>
          </a:p>
        </p:txBody>
      </p:sp>
      <p:sp>
        <p:nvSpPr>
          <p:cNvPr id="6151" name="Rectangle 7"/>
          <p:cNvSpPr>
            <a:spLocks noGrp="1" noChangeArrowheads="1"/>
          </p:cNvSpPr>
          <p:nvPr>
            <p:ph type="sldNum" sz="quarter" idx="5"/>
          </p:nvPr>
        </p:nvSpPr>
        <p:spPr bwMode="auto">
          <a:xfrm>
            <a:off x="5590455" y="6360721"/>
            <a:ext cx="4275861" cy="375045"/>
          </a:xfrm>
          <a:prstGeom prst="rect">
            <a:avLst/>
          </a:prstGeom>
          <a:noFill/>
          <a:ln w="9525">
            <a:noFill/>
            <a:miter lim="800000"/>
            <a:headEnd/>
            <a:tailEnd/>
          </a:ln>
          <a:effectLst/>
        </p:spPr>
        <p:txBody>
          <a:bodyPr vert="horz" wrap="square" lIns="91344" tIns="45671" rIns="91344" bIns="45671" numCol="1" anchor="b" anchorCtr="0" compatLnSpc="1">
            <a:prstTxWarp prst="textNoShape">
              <a:avLst/>
            </a:prstTxWarp>
          </a:bodyPr>
          <a:lstStyle>
            <a:lvl1pPr algn="r">
              <a:defRPr/>
            </a:lvl1pPr>
          </a:lstStyle>
          <a:p>
            <a:pPr>
              <a:defRPr/>
            </a:pPr>
            <a:fld id="{2EF60284-F380-44EB-B7F0-066DC1C091F0}" type="slidenum">
              <a:rPr lang="en-US" altLang="ja-JP"/>
              <a:pPr>
                <a:defRPr/>
              </a:pPr>
              <a:t>‹#›</a:t>
            </a:fld>
            <a:endParaRPr lang="en-US" altLang="ja-JP"/>
          </a:p>
        </p:txBody>
      </p:sp>
    </p:spTree>
    <p:extLst>
      <p:ext uri="{BB962C8B-B14F-4D97-AF65-F5344CB8AC3E}">
        <p14:creationId xmlns:p14="http://schemas.microsoft.com/office/powerpoint/2010/main" val="2762763921"/>
      </p:ext>
    </p:extLst>
  </p:cSld>
  <p:clrMap bg1="lt1" tx1="dk1" bg2="lt2" tx2="dk2" accent1="accent1" accent2="accent2" accent3="accent3" accent4="accent4" accent5="accent5" accent6="accent6" hlink="hlink" folHlink="folHlink"/>
  <p:hf hdr="0" dt="0"/>
  <p:notesStyle>
    <a:lvl1pPr algn="l" rtl="0" eaLnBrk="0" fontAlgn="base" hangingPunct="0">
      <a:spcBef>
        <a:spcPct val="30000"/>
      </a:spcBef>
      <a:spcAft>
        <a:spcPct val="0"/>
      </a:spcAft>
      <a:defRPr kumimoji="1" sz="1200" kern="1200">
        <a:solidFill>
          <a:schemeClr val="tx1"/>
        </a:solidFill>
        <a:latin typeface="Times New Roman" pitchFamily="18" charset="0"/>
        <a:ea typeface="ＭＳ Ｐ明朝" pitchFamily="18" charset="-128"/>
        <a:cs typeface="+mn-cs"/>
      </a:defRPr>
    </a:lvl1pPr>
    <a:lvl2pPr marL="457200" algn="l" rtl="0" eaLnBrk="0" fontAlgn="base" hangingPunct="0">
      <a:spcBef>
        <a:spcPct val="30000"/>
      </a:spcBef>
      <a:spcAft>
        <a:spcPct val="0"/>
      </a:spcAft>
      <a:defRPr kumimoji="1" sz="1200" kern="1200">
        <a:solidFill>
          <a:schemeClr val="tx1"/>
        </a:solidFill>
        <a:latin typeface="Times New Roman" pitchFamily="18" charset="0"/>
        <a:ea typeface="ＭＳ Ｐ明朝" pitchFamily="18" charset="-128"/>
        <a:cs typeface="+mn-cs"/>
      </a:defRPr>
    </a:lvl2pPr>
    <a:lvl3pPr marL="914400" algn="l" rtl="0" eaLnBrk="0" fontAlgn="base" hangingPunct="0">
      <a:spcBef>
        <a:spcPct val="30000"/>
      </a:spcBef>
      <a:spcAft>
        <a:spcPct val="0"/>
      </a:spcAft>
      <a:defRPr kumimoji="1" sz="1200" kern="1200">
        <a:solidFill>
          <a:schemeClr val="tx1"/>
        </a:solidFill>
        <a:latin typeface="Times New Roman" pitchFamily="18" charset="0"/>
        <a:ea typeface="ＭＳ Ｐ明朝" pitchFamily="18" charset="-128"/>
        <a:cs typeface="+mn-cs"/>
      </a:defRPr>
    </a:lvl3pPr>
    <a:lvl4pPr marL="1371600" algn="l" rtl="0" eaLnBrk="0" fontAlgn="base" hangingPunct="0">
      <a:spcBef>
        <a:spcPct val="30000"/>
      </a:spcBef>
      <a:spcAft>
        <a:spcPct val="0"/>
      </a:spcAft>
      <a:defRPr kumimoji="1" sz="1200" kern="1200">
        <a:solidFill>
          <a:schemeClr val="tx1"/>
        </a:solidFill>
        <a:latin typeface="Times New Roman" pitchFamily="18" charset="0"/>
        <a:ea typeface="ＭＳ Ｐ明朝" pitchFamily="18" charset="-128"/>
        <a:cs typeface="+mn-cs"/>
      </a:defRPr>
    </a:lvl4pPr>
    <a:lvl5pPr marL="1828800" algn="l" rtl="0" eaLnBrk="0" fontAlgn="base" hangingPunct="0">
      <a:spcBef>
        <a:spcPct val="30000"/>
      </a:spcBef>
      <a:spcAft>
        <a:spcPct val="0"/>
      </a:spcAft>
      <a:defRPr kumimoji="1" sz="1200" kern="1200">
        <a:solidFill>
          <a:schemeClr val="tx1"/>
        </a:solidFill>
        <a:latin typeface="Times New Roman" pitchFamily="18" charset="0"/>
        <a:ea typeface="ＭＳ Ｐ明朝" pitchFamily="18" charset="-128"/>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フッター プレースホルダー 3"/>
          <p:cNvSpPr>
            <a:spLocks noGrp="1"/>
          </p:cNvSpPr>
          <p:nvPr>
            <p:ph type="ftr" sz="quarter" idx="10"/>
          </p:nvPr>
        </p:nvSpPr>
        <p:spPr/>
        <p:txBody>
          <a:bodyPr/>
          <a:lstStyle/>
          <a:p>
            <a:pPr>
              <a:defRPr/>
            </a:pPr>
            <a:endParaRPr lang="en-US" altLang="ja-JP"/>
          </a:p>
        </p:txBody>
      </p:sp>
      <p:sp>
        <p:nvSpPr>
          <p:cNvPr id="5" name="スライド番号プレースホルダー 4"/>
          <p:cNvSpPr>
            <a:spLocks noGrp="1"/>
          </p:cNvSpPr>
          <p:nvPr>
            <p:ph type="sldNum" sz="quarter" idx="11"/>
          </p:nvPr>
        </p:nvSpPr>
        <p:spPr/>
        <p:txBody>
          <a:bodyPr/>
          <a:lstStyle/>
          <a:p>
            <a:pPr>
              <a:defRPr/>
            </a:pPr>
            <a:fld id="{2EF60284-F380-44EB-B7F0-066DC1C091F0}" type="slidenum">
              <a:rPr lang="en-US" altLang="ja-JP" smtClean="0"/>
              <a:pPr>
                <a:defRPr/>
              </a:pPr>
              <a:t>0</a:t>
            </a:fld>
            <a:endParaRPr lang="en-US" altLang="ja-JP"/>
          </a:p>
        </p:txBody>
      </p:sp>
    </p:spTree>
    <p:extLst>
      <p:ext uri="{BB962C8B-B14F-4D97-AF65-F5344CB8AC3E}">
        <p14:creationId xmlns:p14="http://schemas.microsoft.com/office/powerpoint/2010/main" val="170881327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5" name="スライド番号プレースホルダー 4"/>
          <p:cNvSpPr>
            <a:spLocks noGrp="1"/>
          </p:cNvSpPr>
          <p:nvPr>
            <p:ph type="sldNum" sz="quarter" idx="10"/>
          </p:nvPr>
        </p:nvSpPr>
        <p:spPr/>
        <p:txBody>
          <a:bodyPr/>
          <a:lstStyle/>
          <a:p>
            <a:pPr>
              <a:defRPr/>
            </a:pPr>
            <a:fld id="{2EF60284-F380-44EB-B7F0-066DC1C091F0}" type="slidenum">
              <a:rPr lang="en-US" altLang="ja-JP" smtClean="0">
                <a:solidFill>
                  <a:prstClr val="black"/>
                </a:solidFill>
              </a:rPr>
              <a:pPr>
                <a:defRPr/>
              </a:pPr>
              <a:t>3</a:t>
            </a:fld>
            <a:endParaRPr lang="en-US" altLang="ja-JP">
              <a:solidFill>
                <a:prstClr val="black"/>
              </a:solidFill>
            </a:endParaRPr>
          </a:p>
        </p:txBody>
      </p:sp>
      <p:sp>
        <p:nvSpPr>
          <p:cNvPr id="6" name="フッター プレースホルダー 5"/>
          <p:cNvSpPr>
            <a:spLocks noGrp="1"/>
          </p:cNvSpPr>
          <p:nvPr>
            <p:ph type="ftr" sz="quarter" idx="11"/>
          </p:nvPr>
        </p:nvSpPr>
        <p:spPr/>
        <p:txBody>
          <a:bodyPr/>
          <a:lstStyle/>
          <a:p>
            <a:pPr>
              <a:defRPr/>
            </a:pPr>
            <a:endParaRPr lang="en-US" altLang="ja-JP">
              <a:solidFill>
                <a:prstClr val="black"/>
              </a:solidFill>
            </a:endParaRPr>
          </a:p>
        </p:txBody>
      </p:sp>
    </p:spTree>
    <p:extLst>
      <p:ext uri="{BB962C8B-B14F-4D97-AF65-F5344CB8AC3E}">
        <p14:creationId xmlns:p14="http://schemas.microsoft.com/office/powerpoint/2010/main" val="335512261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フッター プレースホルダー 3"/>
          <p:cNvSpPr>
            <a:spLocks noGrp="1"/>
          </p:cNvSpPr>
          <p:nvPr>
            <p:ph type="ftr" sz="quarter" idx="10"/>
          </p:nvPr>
        </p:nvSpPr>
        <p:spPr/>
        <p:txBody>
          <a:bodyPr/>
          <a:lstStyle/>
          <a:p>
            <a:pPr>
              <a:defRPr/>
            </a:pPr>
            <a:endParaRPr lang="en-US" altLang="ja-JP"/>
          </a:p>
        </p:txBody>
      </p:sp>
      <p:sp>
        <p:nvSpPr>
          <p:cNvPr id="5" name="スライド番号プレースホルダー 4"/>
          <p:cNvSpPr>
            <a:spLocks noGrp="1"/>
          </p:cNvSpPr>
          <p:nvPr>
            <p:ph type="sldNum" sz="quarter" idx="11"/>
          </p:nvPr>
        </p:nvSpPr>
        <p:spPr/>
        <p:txBody>
          <a:bodyPr/>
          <a:lstStyle/>
          <a:p>
            <a:pPr>
              <a:defRPr/>
            </a:pPr>
            <a:fld id="{2EF60284-F380-44EB-B7F0-066DC1C091F0}" type="slidenum">
              <a:rPr lang="en-US" altLang="ja-JP" smtClean="0"/>
              <a:pPr>
                <a:defRPr/>
              </a:pPr>
              <a:t>4</a:t>
            </a:fld>
            <a:endParaRPr lang="en-US" altLang="ja-JP"/>
          </a:p>
        </p:txBody>
      </p:sp>
    </p:spTree>
    <p:extLst>
      <p:ext uri="{BB962C8B-B14F-4D97-AF65-F5344CB8AC3E}">
        <p14:creationId xmlns:p14="http://schemas.microsoft.com/office/powerpoint/2010/main" val="188090049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フッター プレースホルダー 3"/>
          <p:cNvSpPr>
            <a:spLocks noGrp="1"/>
          </p:cNvSpPr>
          <p:nvPr>
            <p:ph type="ftr" sz="quarter" idx="10"/>
          </p:nvPr>
        </p:nvSpPr>
        <p:spPr/>
        <p:txBody>
          <a:bodyPr/>
          <a:lstStyle/>
          <a:p>
            <a:pPr>
              <a:defRPr/>
            </a:pPr>
            <a:endParaRPr lang="en-US" altLang="ja-JP"/>
          </a:p>
        </p:txBody>
      </p:sp>
      <p:sp>
        <p:nvSpPr>
          <p:cNvPr id="5" name="スライド番号プレースホルダー 4"/>
          <p:cNvSpPr>
            <a:spLocks noGrp="1"/>
          </p:cNvSpPr>
          <p:nvPr>
            <p:ph type="sldNum" sz="quarter" idx="11"/>
          </p:nvPr>
        </p:nvSpPr>
        <p:spPr/>
        <p:txBody>
          <a:bodyPr/>
          <a:lstStyle/>
          <a:p>
            <a:pPr>
              <a:defRPr/>
            </a:pPr>
            <a:fld id="{2EF60284-F380-44EB-B7F0-066DC1C091F0}" type="slidenum">
              <a:rPr lang="en-US" altLang="ja-JP" smtClean="0"/>
              <a:pPr>
                <a:defRPr/>
              </a:pPr>
              <a:t>5</a:t>
            </a:fld>
            <a:endParaRPr lang="en-US" altLang="ja-JP"/>
          </a:p>
        </p:txBody>
      </p:sp>
    </p:spTree>
    <p:extLst>
      <p:ext uri="{BB962C8B-B14F-4D97-AF65-F5344CB8AC3E}">
        <p14:creationId xmlns:p14="http://schemas.microsoft.com/office/powerpoint/2010/main" val="188090049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フッター プレースホルダー 3"/>
          <p:cNvSpPr>
            <a:spLocks noGrp="1"/>
          </p:cNvSpPr>
          <p:nvPr>
            <p:ph type="ftr" sz="quarter" idx="10"/>
          </p:nvPr>
        </p:nvSpPr>
        <p:spPr/>
        <p:txBody>
          <a:bodyPr/>
          <a:lstStyle/>
          <a:p>
            <a:pPr>
              <a:defRPr/>
            </a:pPr>
            <a:endParaRPr lang="en-US" altLang="ja-JP"/>
          </a:p>
        </p:txBody>
      </p:sp>
      <p:sp>
        <p:nvSpPr>
          <p:cNvPr id="5" name="スライド番号プレースホルダー 4"/>
          <p:cNvSpPr>
            <a:spLocks noGrp="1"/>
          </p:cNvSpPr>
          <p:nvPr>
            <p:ph type="sldNum" sz="quarter" idx="11"/>
          </p:nvPr>
        </p:nvSpPr>
        <p:spPr/>
        <p:txBody>
          <a:bodyPr/>
          <a:lstStyle/>
          <a:p>
            <a:pPr>
              <a:defRPr/>
            </a:pPr>
            <a:fld id="{2EF60284-F380-44EB-B7F0-066DC1C091F0}" type="slidenum">
              <a:rPr lang="en-US" altLang="ja-JP" smtClean="0"/>
              <a:pPr>
                <a:defRPr/>
              </a:pPr>
              <a:t>43</a:t>
            </a:fld>
            <a:endParaRPr lang="en-US" altLang="ja-JP"/>
          </a:p>
        </p:txBody>
      </p:sp>
    </p:spTree>
    <p:extLst>
      <p:ext uri="{BB962C8B-B14F-4D97-AF65-F5344CB8AC3E}">
        <p14:creationId xmlns:p14="http://schemas.microsoft.com/office/powerpoint/2010/main" val="237421910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hemeOverride" Target="../theme/themeOverride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sp>
        <p:nvSpPr>
          <p:cNvPr id="4" name="直線コネクタ 3"/>
          <p:cNvSpPr>
            <a:spLocks noChangeShapeType="1"/>
          </p:cNvSpPr>
          <p:nvPr/>
        </p:nvSpPr>
        <p:spPr bwMode="auto">
          <a:xfrm>
            <a:off x="385762" y="7727637"/>
            <a:ext cx="6472238" cy="3440"/>
          </a:xfrm>
          <a:prstGeom prst="line">
            <a:avLst/>
          </a:prstGeom>
          <a:noFill/>
          <a:ln w="9525" cap="flat" cmpd="sng" algn="ctr">
            <a:gradFill flip="none" rotWithShape="1">
              <a:gsLst>
                <a:gs pos="0">
                  <a:schemeClr val="accent1">
                    <a:alpha val="0"/>
                  </a:schemeClr>
                </a:gs>
                <a:gs pos="17000">
                  <a:schemeClr val="accent1"/>
                </a:gs>
                <a:gs pos="100000">
                  <a:schemeClr val="accent1"/>
                </a:gs>
              </a:gsLst>
              <a:lin ang="0" scaled="1"/>
              <a:tileRect/>
            </a:gradFill>
            <a:prstDash val="solid"/>
            <a:round/>
            <a:headEnd type="none" w="med" len="med"/>
            <a:tailEnd type="none" w="med" len="med"/>
          </a:ln>
          <a:effectLst/>
        </p:spPr>
        <p:txBody>
          <a:bodyPr/>
          <a:lstStyle/>
          <a:p>
            <a:pPr>
              <a:defRPr/>
            </a:pPr>
            <a:endParaRPr kumimoji="0" lang="en-US"/>
          </a:p>
        </p:txBody>
      </p:sp>
      <p:sp>
        <p:nvSpPr>
          <p:cNvPr id="29" name="タイトル 28"/>
          <p:cNvSpPr>
            <a:spLocks noGrp="1"/>
          </p:cNvSpPr>
          <p:nvPr>
            <p:ph type="ctrTitle"/>
          </p:nvPr>
        </p:nvSpPr>
        <p:spPr>
          <a:xfrm>
            <a:off x="285750" y="7010485"/>
            <a:ext cx="6343650" cy="1765652"/>
          </a:xfrm>
        </p:spPr>
        <p:txBody>
          <a:bodyPr anchor="t"/>
          <a:lstStyle/>
          <a:p>
            <a:r>
              <a:rPr lang="ja-JP" altLang="en-US"/>
              <a:t>マスタ タイトルの書式設定</a:t>
            </a:r>
            <a:endParaRPr lang="en-US"/>
          </a:p>
        </p:txBody>
      </p:sp>
      <p:sp>
        <p:nvSpPr>
          <p:cNvPr id="9" name="サブタイトル 8"/>
          <p:cNvSpPr>
            <a:spLocks noGrp="1"/>
          </p:cNvSpPr>
          <p:nvPr>
            <p:ph type="subTitle" idx="1"/>
          </p:nvPr>
        </p:nvSpPr>
        <p:spPr>
          <a:xfrm>
            <a:off x="285750" y="5613400"/>
            <a:ext cx="6343650" cy="1320800"/>
          </a:xfrm>
        </p:spPr>
        <p:txBody>
          <a:bodyPr anchor="b"/>
          <a:lstStyle>
            <a:lvl1pPr marL="0" indent="0" algn="l">
              <a:buNone/>
              <a:defRPr sz="2400">
                <a:solidFill>
                  <a:schemeClr val="tx2">
                    <a:shade val="75000"/>
                  </a:schemeClr>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ja-JP" altLang="en-US"/>
              <a:t>マスタ サブタイトルの書式設定</a:t>
            </a:r>
            <a:endParaRPr lang="en-US"/>
          </a:p>
        </p:txBody>
      </p:sp>
      <p:sp>
        <p:nvSpPr>
          <p:cNvPr id="5" name="日付プレースホルダ 15"/>
          <p:cNvSpPr>
            <a:spLocks noGrp="1"/>
          </p:cNvSpPr>
          <p:nvPr>
            <p:ph type="dt" sz="half" idx="10"/>
          </p:nvPr>
        </p:nvSpPr>
        <p:spPr/>
        <p:txBody>
          <a:bodyPr/>
          <a:lstStyle>
            <a:lvl1pPr>
              <a:defRPr/>
            </a:lvl1pPr>
          </a:lstStyle>
          <a:p>
            <a:pPr>
              <a:defRPr/>
            </a:pPr>
            <a:endParaRPr lang="en-US" altLang="ja-JP"/>
          </a:p>
        </p:txBody>
      </p:sp>
      <p:sp>
        <p:nvSpPr>
          <p:cNvPr id="6" name="フッター プレースホルダ 1"/>
          <p:cNvSpPr>
            <a:spLocks noGrp="1"/>
          </p:cNvSpPr>
          <p:nvPr>
            <p:ph type="ftr" sz="quarter" idx="11"/>
          </p:nvPr>
        </p:nvSpPr>
        <p:spPr/>
        <p:txBody>
          <a:bodyPr/>
          <a:lstStyle>
            <a:lvl1pPr>
              <a:defRPr/>
            </a:lvl1pPr>
          </a:lstStyle>
          <a:p>
            <a:pPr>
              <a:defRPr/>
            </a:pPr>
            <a:endParaRPr lang="en-US" altLang="ja-JP"/>
          </a:p>
        </p:txBody>
      </p:sp>
      <p:sp>
        <p:nvSpPr>
          <p:cNvPr id="7" name="スライド番号プレースホルダ 14"/>
          <p:cNvSpPr>
            <a:spLocks noGrp="1"/>
          </p:cNvSpPr>
          <p:nvPr>
            <p:ph type="sldNum" sz="quarter" idx="12"/>
          </p:nvPr>
        </p:nvSpPr>
        <p:spPr>
          <a:xfrm>
            <a:off x="6172200" y="9350375"/>
            <a:ext cx="569913" cy="357188"/>
          </a:xfrm>
        </p:spPr>
        <p:txBody>
          <a:bodyPr/>
          <a:lstStyle>
            <a:lvl1pPr>
              <a:defRPr/>
            </a:lvl1pPr>
          </a:lstStyle>
          <a:p>
            <a:pPr>
              <a:defRPr/>
            </a:pPr>
            <a:endParaRPr lang="ja-JP" altLang="ja-JP"/>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endParaRPr lang="en-US"/>
          </a:p>
        </p:txBody>
      </p:sp>
      <p:sp>
        <p:nvSpPr>
          <p:cNvPr id="3" name="縦書きテキスト プレースホルダ 2"/>
          <p:cNvSpPr>
            <a:spLocks noGrp="1"/>
          </p:cNvSpPr>
          <p:nvPr>
            <p:ph type="body" orient="vert" idx="1"/>
          </p:nvPr>
        </p:nvSpPr>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日付プレースホルダ 10"/>
          <p:cNvSpPr>
            <a:spLocks noGrp="1"/>
          </p:cNvSpPr>
          <p:nvPr>
            <p:ph type="dt" sz="half" idx="10"/>
          </p:nvPr>
        </p:nvSpPr>
        <p:spPr/>
        <p:txBody>
          <a:bodyPr/>
          <a:lstStyle>
            <a:lvl1pPr>
              <a:defRPr/>
            </a:lvl1pPr>
          </a:lstStyle>
          <a:p>
            <a:pPr>
              <a:defRPr/>
            </a:pPr>
            <a:endParaRPr lang="en-US" altLang="ja-JP"/>
          </a:p>
        </p:txBody>
      </p:sp>
      <p:sp>
        <p:nvSpPr>
          <p:cNvPr id="5" name="フッター プレースホルダ 27"/>
          <p:cNvSpPr>
            <a:spLocks noGrp="1"/>
          </p:cNvSpPr>
          <p:nvPr>
            <p:ph type="ftr" sz="quarter" idx="11"/>
          </p:nvPr>
        </p:nvSpPr>
        <p:spPr/>
        <p:txBody>
          <a:bodyPr/>
          <a:lstStyle>
            <a:lvl1pPr>
              <a:defRPr/>
            </a:lvl1pPr>
          </a:lstStyle>
          <a:p>
            <a:pPr>
              <a:defRPr/>
            </a:pPr>
            <a:endParaRPr lang="en-US" altLang="ja-JP"/>
          </a:p>
        </p:txBody>
      </p:sp>
      <p:sp>
        <p:nvSpPr>
          <p:cNvPr id="6" name="スライド番号プレースホルダ 4"/>
          <p:cNvSpPr>
            <a:spLocks noGrp="1"/>
          </p:cNvSpPr>
          <p:nvPr>
            <p:ph type="sldNum" sz="quarter" idx="12"/>
          </p:nvPr>
        </p:nvSpPr>
        <p:spPr/>
        <p:txBody>
          <a:bodyPr/>
          <a:lstStyle>
            <a:lvl1pPr>
              <a:defRPr/>
            </a:lvl1pPr>
          </a:lstStyle>
          <a:p>
            <a:pPr>
              <a:defRPr/>
            </a:pPr>
            <a:endParaRPr lang="ja-JP" altLang="ja-JP"/>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5143500" y="793401"/>
            <a:ext cx="1371600" cy="8452202"/>
          </a:xfrm>
        </p:spPr>
        <p:txBody>
          <a:bodyPr vert="eaVert"/>
          <a:lstStyle/>
          <a:p>
            <a:r>
              <a:rPr lang="ja-JP" altLang="en-US"/>
              <a:t>マスタ タイトルの書式設定</a:t>
            </a:r>
            <a:endParaRPr lang="en-US"/>
          </a:p>
        </p:txBody>
      </p:sp>
      <p:sp>
        <p:nvSpPr>
          <p:cNvPr id="3" name="縦書きテキスト プレースホルダ 2"/>
          <p:cNvSpPr>
            <a:spLocks noGrp="1"/>
          </p:cNvSpPr>
          <p:nvPr>
            <p:ph type="body" orient="vert" idx="1"/>
          </p:nvPr>
        </p:nvSpPr>
        <p:spPr>
          <a:xfrm>
            <a:off x="342900" y="793401"/>
            <a:ext cx="4686300" cy="8452202"/>
          </a:xfrm>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日付プレースホルダ 3"/>
          <p:cNvSpPr>
            <a:spLocks noGrp="1"/>
          </p:cNvSpPr>
          <p:nvPr>
            <p:ph type="dt" sz="half" idx="10"/>
          </p:nvPr>
        </p:nvSpPr>
        <p:spPr/>
        <p:txBody>
          <a:bodyPr/>
          <a:lstStyle>
            <a:lvl1pPr>
              <a:defRPr/>
            </a:lvl1pPr>
          </a:lstStyle>
          <a:p>
            <a:pPr>
              <a:defRPr/>
            </a:pPr>
            <a:endParaRPr lang="en-US" altLang="ja-JP"/>
          </a:p>
        </p:txBody>
      </p:sp>
      <p:sp>
        <p:nvSpPr>
          <p:cNvPr id="5" name="フッター プレースホルダ 4"/>
          <p:cNvSpPr>
            <a:spLocks noGrp="1"/>
          </p:cNvSpPr>
          <p:nvPr>
            <p:ph type="ftr" sz="quarter" idx="11"/>
          </p:nvPr>
        </p:nvSpPr>
        <p:spPr/>
        <p:txBody>
          <a:bodyPr/>
          <a:lstStyle>
            <a:lvl1pPr>
              <a:defRPr/>
            </a:lvl1pPr>
          </a:lstStyle>
          <a:p>
            <a:pPr>
              <a:defRPr/>
            </a:pPr>
            <a:endParaRPr lang="en-US" altLang="ja-JP"/>
          </a:p>
        </p:txBody>
      </p:sp>
      <p:sp>
        <p:nvSpPr>
          <p:cNvPr id="6" name="スライド番号プレースホルダ 5"/>
          <p:cNvSpPr>
            <a:spLocks noGrp="1"/>
          </p:cNvSpPr>
          <p:nvPr>
            <p:ph type="sldNum" sz="quarter" idx="12"/>
          </p:nvPr>
        </p:nvSpPr>
        <p:spPr/>
        <p:txBody>
          <a:bodyPr/>
          <a:lstStyle>
            <a:lvl1pPr>
              <a:defRPr/>
            </a:lvl1pPr>
          </a:lstStyle>
          <a:p>
            <a:pPr>
              <a:defRPr/>
            </a:pPr>
            <a:endParaRPr lang="ja-JP" altLang="ja-JP"/>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514350" y="3076708"/>
            <a:ext cx="5829300" cy="2123942"/>
          </a:xfrm>
        </p:spPr>
        <p:txBody>
          <a:bodyPr/>
          <a:lstStyle/>
          <a:p>
            <a:r>
              <a:rPr lang="ja-JP" altLang="en-US"/>
              <a:t>マスタ タイトルの書式設定</a:t>
            </a:r>
          </a:p>
        </p:txBody>
      </p:sp>
      <p:sp>
        <p:nvSpPr>
          <p:cNvPr id="3" name="サブタイトル 2"/>
          <p:cNvSpPr>
            <a:spLocks noGrp="1"/>
          </p:cNvSpPr>
          <p:nvPr>
            <p:ph type="subTitle" idx="1"/>
          </p:nvPr>
        </p:nvSpPr>
        <p:spPr>
          <a:xfrm>
            <a:off x="1028700" y="5613400"/>
            <a:ext cx="4800600" cy="2531533"/>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ja-JP" altLang="en-US"/>
              <a:t>マスタ サブタイトルの書式設定</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コンテンツ プレースホルダ 2"/>
          <p:cNvSpPr>
            <a:spLocks noGrp="1"/>
          </p:cNvSpPr>
          <p:nvPr>
            <p:ph idx="1"/>
          </p:nvPr>
        </p:nvSpPr>
        <p:spPr/>
        <p:txBody>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541338" y="6364949"/>
            <a:ext cx="5829300" cy="1967442"/>
          </a:xfrm>
        </p:spPr>
        <p:txBody>
          <a:bodyPr anchor="t"/>
          <a:lstStyle>
            <a:lvl1pPr algn="l">
              <a:defRPr sz="4000" b="1" cap="all"/>
            </a:lvl1pPr>
          </a:lstStyle>
          <a:p>
            <a:r>
              <a:rPr lang="ja-JP" altLang="en-US"/>
              <a:t>マスタ タイトルの書式設定</a:t>
            </a:r>
          </a:p>
        </p:txBody>
      </p:sp>
      <p:sp>
        <p:nvSpPr>
          <p:cNvPr id="3" name="テキスト プレースホルダ 2"/>
          <p:cNvSpPr>
            <a:spLocks noGrp="1"/>
          </p:cNvSpPr>
          <p:nvPr>
            <p:ph type="body" idx="1"/>
          </p:nvPr>
        </p:nvSpPr>
        <p:spPr>
          <a:xfrm>
            <a:off x="541338" y="4198012"/>
            <a:ext cx="5829300" cy="2166938"/>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a:t>マスタ テキストの書式設定</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コンテンツ プレースホルダ 2"/>
          <p:cNvSpPr>
            <a:spLocks noGrp="1"/>
          </p:cNvSpPr>
          <p:nvPr>
            <p:ph sz="half" idx="1"/>
          </p:nvPr>
        </p:nvSpPr>
        <p:spPr>
          <a:xfrm>
            <a:off x="514350" y="2861733"/>
            <a:ext cx="2838450" cy="5943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 3"/>
          <p:cNvSpPr>
            <a:spLocks noGrp="1"/>
          </p:cNvSpPr>
          <p:nvPr>
            <p:ph sz="half" idx="2"/>
          </p:nvPr>
        </p:nvSpPr>
        <p:spPr>
          <a:xfrm>
            <a:off x="3505200" y="2861733"/>
            <a:ext cx="2838450" cy="5943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342900" y="397272"/>
            <a:ext cx="6172200" cy="1651000"/>
          </a:xfrm>
        </p:spPr>
        <p:txBody>
          <a:bodyPr/>
          <a:lstStyle>
            <a:lvl1pPr>
              <a:defRPr/>
            </a:lvl1pPr>
          </a:lstStyle>
          <a:p>
            <a:r>
              <a:rPr lang="ja-JP" altLang="en-US"/>
              <a:t>マスタ タイトルの書式設定</a:t>
            </a:r>
          </a:p>
        </p:txBody>
      </p:sp>
      <p:sp>
        <p:nvSpPr>
          <p:cNvPr id="3" name="テキスト プレースホルダ 2"/>
          <p:cNvSpPr>
            <a:spLocks noGrp="1"/>
          </p:cNvSpPr>
          <p:nvPr>
            <p:ph type="body" idx="1"/>
          </p:nvPr>
        </p:nvSpPr>
        <p:spPr>
          <a:xfrm>
            <a:off x="342900" y="2216812"/>
            <a:ext cx="3030538" cy="92524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 テキストの書式設定</a:t>
            </a:r>
          </a:p>
        </p:txBody>
      </p:sp>
      <p:sp>
        <p:nvSpPr>
          <p:cNvPr id="4" name="コンテンツ プレースホルダ 3"/>
          <p:cNvSpPr>
            <a:spLocks noGrp="1"/>
          </p:cNvSpPr>
          <p:nvPr>
            <p:ph sz="half" idx="2"/>
          </p:nvPr>
        </p:nvSpPr>
        <p:spPr>
          <a:xfrm>
            <a:off x="342900" y="3142060"/>
            <a:ext cx="3030538" cy="5706269"/>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 4"/>
          <p:cNvSpPr>
            <a:spLocks noGrp="1"/>
          </p:cNvSpPr>
          <p:nvPr>
            <p:ph type="body" sz="quarter" idx="3"/>
          </p:nvPr>
        </p:nvSpPr>
        <p:spPr>
          <a:xfrm>
            <a:off x="3484564" y="2216812"/>
            <a:ext cx="3030537" cy="92524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 テキストの書式設定</a:t>
            </a:r>
          </a:p>
        </p:txBody>
      </p:sp>
      <p:sp>
        <p:nvSpPr>
          <p:cNvPr id="6" name="コンテンツ プレースホルダ 5"/>
          <p:cNvSpPr>
            <a:spLocks noGrp="1"/>
          </p:cNvSpPr>
          <p:nvPr>
            <p:ph sz="quarter" idx="4"/>
          </p:nvPr>
        </p:nvSpPr>
        <p:spPr>
          <a:xfrm>
            <a:off x="3484564" y="3142060"/>
            <a:ext cx="3030537" cy="5706269"/>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9"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4"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342900" y="393833"/>
            <a:ext cx="2255838" cy="1678517"/>
          </a:xfrm>
        </p:spPr>
        <p:txBody>
          <a:bodyPr anchor="b"/>
          <a:lstStyle>
            <a:lvl1pPr algn="l">
              <a:defRPr sz="2000" b="1"/>
            </a:lvl1pPr>
          </a:lstStyle>
          <a:p>
            <a:r>
              <a:rPr lang="ja-JP" altLang="en-US"/>
              <a:t>マスタ タイトルの書式設定</a:t>
            </a:r>
          </a:p>
        </p:txBody>
      </p:sp>
      <p:sp>
        <p:nvSpPr>
          <p:cNvPr id="3" name="コンテンツ プレースホルダ 2"/>
          <p:cNvSpPr>
            <a:spLocks noGrp="1"/>
          </p:cNvSpPr>
          <p:nvPr>
            <p:ph idx="1"/>
          </p:nvPr>
        </p:nvSpPr>
        <p:spPr>
          <a:xfrm>
            <a:off x="2681288" y="393833"/>
            <a:ext cx="3833812" cy="8454496"/>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 3"/>
          <p:cNvSpPr>
            <a:spLocks noGrp="1"/>
          </p:cNvSpPr>
          <p:nvPr>
            <p:ph type="body" sz="half" idx="2"/>
          </p:nvPr>
        </p:nvSpPr>
        <p:spPr>
          <a:xfrm>
            <a:off x="342900" y="2072350"/>
            <a:ext cx="2255838" cy="6775979"/>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2" name="タイトル 21"/>
          <p:cNvSpPr>
            <a:spLocks noGrp="1"/>
          </p:cNvSpPr>
          <p:nvPr>
            <p:ph type="title"/>
          </p:nvPr>
        </p:nvSpPr>
        <p:spPr/>
        <p:txBody>
          <a:bodyPr/>
          <a:lstStyle/>
          <a:p>
            <a:r>
              <a:rPr lang="ja-JP" altLang="en-US"/>
              <a:t>マスタ タイトルの書式設定</a:t>
            </a:r>
            <a:endParaRPr lang="en-US"/>
          </a:p>
        </p:txBody>
      </p:sp>
      <p:sp>
        <p:nvSpPr>
          <p:cNvPr id="27" name="コンテンツ プレースホルダ 26"/>
          <p:cNvSpPr>
            <a:spLocks noGrp="1"/>
          </p:cNvSpPr>
          <p:nvPr>
            <p:ph idx="1"/>
          </p:nvPr>
        </p:nvSpPr>
        <p:spPr/>
        <p:txBody>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日付プレースホルダ 24"/>
          <p:cNvSpPr>
            <a:spLocks noGrp="1"/>
          </p:cNvSpPr>
          <p:nvPr>
            <p:ph type="dt" sz="half" idx="10"/>
          </p:nvPr>
        </p:nvSpPr>
        <p:spPr/>
        <p:txBody>
          <a:bodyPr/>
          <a:lstStyle>
            <a:lvl1pPr>
              <a:defRPr/>
            </a:lvl1pPr>
          </a:lstStyle>
          <a:p>
            <a:pPr>
              <a:defRPr/>
            </a:pPr>
            <a:endParaRPr lang="en-US" altLang="ja-JP"/>
          </a:p>
        </p:txBody>
      </p:sp>
      <p:sp>
        <p:nvSpPr>
          <p:cNvPr id="5" name="フッター プレースホルダ 18"/>
          <p:cNvSpPr>
            <a:spLocks noGrp="1"/>
          </p:cNvSpPr>
          <p:nvPr>
            <p:ph type="ftr" sz="quarter" idx="11"/>
          </p:nvPr>
        </p:nvSpPr>
        <p:spPr>
          <a:xfrm>
            <a:off x="2686050" y="109538"/>
            <a:ext cx="2171700" cy="419100"/>
          </a:xfrm>
        </p:spPr>
        <p:txBody>
          <a:bodyPr/>
          <a:lstStyle>
            <a:lvl1pPr>
              <a:defRPr/>
            </a:lvl1pPr>
          </a:lstStyle>
          <a:p>
            <a:pPr>
              <a:defRPr/>
            </a:pPr>
            <a:endParaRPr lang="en-US" altLang="ja-JP"/>
          </a:p>
        </p:txBody>
      </p:sp>
      <p:sp>
        <p:nvSpPr>
          <p:cNvPr id="6" name="スライド番号プレースホルダ 15"/>
          <p:cNvSpPr>
            <a:spLocks noGrp="1"/>
          </p:cNvSpPr>
          <p:nvPr>
            <p:ph type="sldNum" sz="quarter" idx="12"/>
          </p:nvPr>
        </p:nvSpPr>
        <p:spPr>
          <a:xfrm>
            <a:off x="6172200" y="9350375"/>
            <a:ext cx="569913" cy="357188"/>
          </a:xfrm>
        </p:spPr>
        <p:txBody>
          <a:bodyPr/>
          <a:lstStyle>
            <a:lvl1pPr>
              <a:defRPr/>
            </a:lvl1pPr>
          </a:lstStyle>
          <a:p>
            <a:pPr>
              <a:defRPr/>
            </a:pPr>
            <a:endParaRPr lang="ja-JP" altLang="ja-JP"/>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344613" y="6934200"/>
            <a:ext cx="4114800" cy="818621"/>
          </a:xfrm>
        </p:spPr>
        <p:txBody>
          <a:bodyPr anchor="b"/>
          <a:lstStyle>
            <a:lvl1pPr algn="l">
              <a:defRPr sz="2000" b="1"/>
            </a:lvl1pPr>
          </a:lstStyle>
          <a:p>
            <a:r>
              <a:rPr lang="ja-JP" altLang="en-US"/>
              <a:t>マスタ タイトルの書式設定</a:t>
            </a:r>
          </a:p>
        </p:txBody>
      </p:sp>
      <p:sp>
        <p:nvSpPr>
          <p:cNvPr id="3" name="図プレースホルダ 2"/>
          <p:cNvSpPr>
            <a:spLocks noGrp="1"/>
          </p:cNvSpPr>
          <p:nvPr>
            <p:ph type="pic" idx="1"/>
          </p:nvPr>
        </p:nvSpPr>
        <p:spPr>
          <a:xfrm>
            <a:off x="1344613" y="885693"/>
            <a:ext cx="4114800" cy="59436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 3"/>
          <p:cNvSpPr>
            <a:spLocks noGrp="1"/>
          </p:cNvSpPr>
          <p:nvPr>
            <p:ph type="body" sz="half" idx="2"/>
          </p:nvPr>
        </p:nvSpPr>
        <p:spPr>
          <a:xfrm>
            <a:off x="1344613" y="7752821"/>
            <a:ext cx="4114800" cy="1162579"/>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縦書きテキスト プレースホルダ 2"/>
          <p:cNvSpPr>
            <a:spLocks noGrp="1"/>
          </p:cNvSpPr>
          <p:nvPr>
            <p:ph type="body" orient="vert" idx="1"/>
          </p:nvPr>
        </p:nvSpPr>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4886326" y="880533"/>
            <a:ext cx="1457325" cy="7924800"/>
          </a:xfrm>
        </p:spPr>
        <p:txBody>
          <a:bodyPr vert="eaVert"/>
          <a:lstStyle/>
          <a:p>
            <a:r>
              <a:rPr lang="ja-JP" altLang="en-US"/>
              <a:t>マスタ タイトルの書式設定</a:t>
            </a:r>
          </a:p>
        </p:txBody>
      </p:sp>
      <p:sp>
        <p:nvSpPr>
          <p:cNvPr id="3" name="縦書きテキスト プレースホルダ 2"/>
          <p:cNvSpPr>
            <a:spLocks noGrp="1"/>
          </p:cNvSpPr>
          <p:nvPr>
            <p:ph type="body" orient="vert" idx="1"/>
          </p:nvPr>
        </p:nvSpPr>
        <p:spPr>
          <a:xfrm>
            <a:off x="514351" y="880533"/>
            <a:ext cx="4219575" cy="7924800"/>
          </a:xfrm>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secHead" preserve="1">
  <p:cSld name="セクション見出し">
    <p:spTree>
      <p:nvGrpSpPr>
        <p:cNvPr id="1" name=""/>
        <p:cNvGrpSpPr/>
        <p:nvPr/>
      </p:nvGrpSpPr>
      <p:grpSpPr>
        <a:xfrm>
          <a:off x="0" y="0"/>
          <a:ext cx="0" cy="0"/>
          <a:chOff x="0" y="0"/>
          <a:chExt cx="0" cy="0"/>
        </a:xfrm>
      </p:grpSpPr>
      <p:sp>
        <p:nvSpPr>
          <p:cNvPr id="4" name="直線コネクタ 3"/>
          <p:cNvSpPr>
            <a:spLocks noChangeShapeType="1"/>
          </p:cNvSpPr>
          <p:nvPr/>
        </p:nvSpPr>
        <p:spPr bwMode="auto">
          <a:xfrm>
            <a:off x="385762" y="4975970"/>
            <a:ext cx="6472238" cy="3440"/>
          </a:xfrm>
          <a:prstGeom prst="line">
            <a:avLst/>
          </a:prstGeom>
          <a:noFill/>
          <a:ln w="9525" cap="flat" cmpd="sng" algn="ctr">
            <a:gradFill flip="none" rotWithShape="1">
              <a:gsLst>
                <a:gs pos="0">
                  <a:schemeClr val="accent1">
                    <a:alpha val="0"/>
                  </a:schemeClr>
                </a:gs>
                <a:gs pos="17000">
                  <a:schemeClr val="accent1"/>
                </a:gs>
                <a:gs pos="100000">
                  <a:schemeClr val="accent1"/>
                </a:gs>
              </a:gsLst>
              <a:lin ang="0" scaled="1"/>
              <a:tileRect/>
            </a:gradFill>
            <a:prstDash val="solid"/>
            <a:round/>
            <a:headEnd type="none" w="med" len="med"/>
            <a:tailEnd type="none" w="med" len="med"/>
          </a:ln>
          <a:effectLst/>
        </p:spPr>
        <p:txBody>
          <a:bodyPr/>
          <a:lstStyle/>
          <a:p>
            <a:pPr>
              <a:defRPr/>
            </a:pPr>
            <a:endParaRPr kumimoji="0" lang="en-US"/>
          </a:p>
        </p:txBody>
      </p:sp>
      <p:sp>
        <p:nvSpPr>
          <p:cNvPr id="6" name="テキスト プレースホルダ 5"/>
          <p:cNvSpPr>
            <a:spLocks noGrp="1"/>
          </p:cNvSpPr>
          <p:nvPr>
            <p:ph type="body" idx="1"/>
          </p:nvPr>
        </p:nvSpPr>
        <p:spPr>
          <a:xfrm>
            <a:off x="285750" y="2421467"/>
            <a:ext cx="6343650" cy="1761067"/>
          </a:xfrm>
        </p:spPr>
        <p:txBody>
          <a:bodyPr anchor="b"/>
          <a:lstStyle>
            <a:lvl1pPr marL="0" indent="0" algn="r">
              <a:buNone/>
              <a:defRPr sz="2000">
                <a:solidFill>
                  <a:schemeClr val="tx2">
                    <a:shade val="75000"/>
                  </a:schemeClr>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ja-JP" altLang="en-US"/>
              <a:t>マスタ テキストの書式設定</a:t>
            </a:r>
          </a:p>
        </p:txBody>
      </p:sp>
      <p:sp>
        <p:nvSpPr>
          <p:cNvPr id="8" name="タイトル 7"/>
          <p:cNvSpPr>
            <a:spLocks noGrp="1"/>
          </p:cNvSpPr>
          <p:nvPr>
            <p:ph type="title"/>
          </p:nvPr>
        </p:nvSpPr>
        <p:spPr>
          <a:xfrm>
            <a:off x="135356" y="4256902"/>
            <a:ext cx="6515100" cy="1711414"/>
          </a:xfrm>
        </p:spPr>
        <p:txBody>
          <a:bodyPr rtlCol="0" anchor="t"/>
          <a:lstStyle>
            <a:lvl1pPr algn="r">
              <a:defRPr/>
            </a:lvl1pPr>
          </a:lstStyle>
          <a:p>
            <a:r>
              <a:rPr lang="ja-JP" altLang="en-US"/>
              <a:t>マスタ タイトルの書式設定</a:t>
            </a:r>
            <a:endParaRPr lang="en-US"/>
          </a:p>
        </p:txBody>
      </p:sp>
      <p:sp>
        <p:nvSpPr>
          <p:cNvPr id="5" name="日付プレースホルダ 18"/>
          <p:cNvSpPr>
            <a:spLocks noGrp="1"/>
          </p:cNvSpPr>
          <p:nvPr>
            <p:ph type="dt" sz="half" idx="10"/>
          </p:nvPr>
        </p:nvSpPr>
        <p:spPr/>
        <p:txBody>
          <a:bodyPr/>
          <a:lstStyle>
            <a:lvl1pPr>
              <a:defRPr/>
            </a:lvl1pPr>
          </a:lstStyle>
          <a:p>
            <a:pPr>
              <a:defRPr/>
            </a:pPr>
            <a:endParaRPr lang="en-US" altLang="ja-JP"/>
          </a:p>
        </p:txBody>
      </p:sp>
      <p:sp>
        <p:nvSpPr>
          <p:cNvPr id="7" name="フッター プレースホルダ 10"/>
          <p:cNvSpPr>
            <a:spLocks noGrp="1"/>
          </p:cNvSpPr>
          <p:nvPr>
            <p:ph type="ftr" sz="quarter" idx="11"/>
          </p:nvPr>
        </p:nvSpPr>
        <p:spPr/>
        <p:txBody>
          <a:bodyPr/>
          <a:lstStyle>
            <a:lvl1pPr>
              <a:defRPr/>
            </a:lvl1pPr>
          </a:lstStyle>
          <a:p>
            <a:pPr>
              <a:defRPr/>
            </a:pPr>
            <a:endParaRPr lang="en-US" altLang="ja-JP"/>
          </a:p>
        </p:txBody>
      </p:sp>
      <p:sp>
        <p:nvSpPr>
          <p:cNvPr id="9" name="スライド番号プレースホルダ 15"/>
          <p:cNvSpPr>
            <a:spLocks noGrp="1"/>
          </p:cNvSpPr>
          <p:nvPr>
            <p:ph type="sldNum" sz="quarter" idx="12"/>
          </p:nvPr>
        </p:nvSpPr>
        <p:spPr/>
        <p:txBody>
          <a:bodyPr/>
          <a:lstStyle>
            <a:lvl1pPr>
              <a:defRPr/>
            </a:lvl1pPr>
          </a:lstStyle>
          <a:p>
            <a:pPr>
              <a:defRPr/>
            </a:pPr>
            <a:endParaRPr lang="ja-JP" altLang="ja-JP"/>
          </a:p>
        </p:txBody>
      </p:sp>
    </p:spTree>
  </p:cSld>
  <p:clrMapOvr>
    <a:overrideClrMapping bg1="dk1" tx1="lt1" bg2="dk2" tx2="lt2" accent1="accent1" accent2="accent2" accent3="accent3" accent4="accent4" accent5="accent5" accent6="accent6" hlink="hlink" folHlink="folHlink"/>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0" name="タイトル 19"/>
          <p:cNvSpPr>
            <a:spLocks noGrp="1"/>
          </p:cNvSpPr>
          <p:nvPr>
            <p:ph type="title"/>
          </p:nvPr>
        </p:nvSpPr>
        <p:spPr>
          <a:xfrm>
            <a:off x="226314" y="660400"/>
            <a:ext cx="6515100" cy="1215136"/>
          </a:xfrm>
        </p:spPr>
        <p:txBody>
          <a:bodyPr/>
          <a:lstStyle/>
          <a:p>
            <a:r>
              <a:rPr lang="ja-JP" altLang="en-US"/>
              <a:t>マスタ タイトルの書式設定</a:t>
            </a:r>
            <a:endParaRPr lang="en-US"/>
          </a:p>
        </p:txBody>
      </p:sp>
      <p:sp>
        <p:nvSpPr>
          <p:cNvPr id="14" name="コンテンツ プレースホルダ 13"/>
          <p:cNvSpPr>
            <a:spLocks noGrp="1"/>
          </p:cNvSpPr>
          <p:nvPr>
            <p:ph sz="half" idx="1"/>
          </p:nvPr>
        </p:nvSpPr>
        <p:spPr>
          <a:xfrm>
            <a:off x="228600" y="2311400"/>
            <a:ext cx="3143250" cy="6824133"/>
          </a:xfrm>
        </p:spPr>
        <p:txBody>
          <a:bodyPr/>
          <a:lstStyle>
            <a:lvl1pPr>
              <a:defRPr sz="2800"/>
            </a:lvl1pPr>
            <a:lvl2pPr>
              <a:defRPr sz="2400"/>
            </a:lvl2pPr>
            <a:lvl3pPr>
              <a:defRPr sz="2000"/>
            </a:lvl3pPr>
            <a:lvl4pPr>
              <a:defRPr sz="1800"/>
            </a:lvl4pPr>
            <a:lvl5pPr>
              <a:defRPr sz="1800"/>
            </a:lvl5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13" name="コンテンツ プレースホルダ 12"/>
          <p:cNvSpPr>
            <a:spLocks noGrp="1"/>
          </p:cNvSpPr>
          <p:nvPr>
            <p:ph sz="half" idx="2"/>
          </p:nvPr>
        </p:nvSpPr>
        <p:spPr>
          <a:xfrm>
            <a:off x="3486150" y="2311400"/>
            <a:ext cx="3257550" cy="6824133"/>
          </a:xfrm>
        </p:spPr>
        <p:txBody>
          <a:bodyPr/>
          <a:lstStyle>
            <a:lvl1pPr>
              <a:defRPr sz="2800"/>
            </a:lvl1pPr>
            <a:lvl2pPr>
              <a:defRPr sz="2400"/>
            </a:lvl2pPr>
            <a:lvl3pPr>
              <a:defRPr sz="2000"/>
            </a:lvl3pPr>
            <a:lvl4pPr>
              <a:defRPr sz="1800"/>
            </a:lvl4pPr>
            <a:lvl5pPr>
              <a:defRPr sz="1800"/>
            </a:lvl5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5" name="日付プレースホルダ 10"/>
          <p:cNvSpPr>
            <a:spLocks noGrp="1"/>
          </p:cNvSpPr>
          <p:nvPr>
            <p:ph type="dt" sz="half" idx="10"/>
          </p:nvPr>
        </p:nvSpPr>
        <p:spPr/>
        <p:txBody>
          <a:bodyPr/>
          <a:lstStyle>
            <a:lvl1pPr>
              <a:defRPr/>
            </a:lvl1pPr>
          </a:lstStyle>
          <a:p>
            <a:pPr>
              <a:defRPr/>
            </a:pPr>
            <a:endParaRPr lang="en-US" altLang="ja-JP"/>
          </a:p>
        </p:txBody>
      </p:sp>
      <p:sp>
        <p:nvSpPr>
          <p:cNvPr id="6" name="フッター プレースホルダ 27"/>
          <p:cNvSpPr>
            <a:spLocks noGrp="1"/>
          </p:cNvSpPr>
          <p:nvPr>
            <p:ph type="ftr" sz="quarter" idx="11"/>
          </p:nvPr>
        </p:nvSpPr>
        <p:spPr/>
        <p:txBody>
          <a:bodyPr/>
          <a:lstStyle>
            <a:lvl1pPr>
              <a:defRPr/>
            </a:lvl1pPr>
          </a:lstStyle>
          <a:p>
            <a:pPr>
              <a:defRPr/>
            </a:pPr>
            <a:endParaRPr lang="en-US" altLang="ja-JP"/>
          </a:p>
        </p:txBody>
      </p:sp>
      <p:sp>
        <p:nvSpPr>
          <p:cNvPr id="7" name="スライド番号プレースホルダ 4"/>
          <p:cNvSpPr>
            <a:spLocks noGrp="1"/>
          </p:cNvSpPr>
          <p:nvPr>
            <p:ph type="sldNum" sz="quarter" idx="12"/>
          </p:nvPr>
        </p:nvSpPr>
        <p:spPr/>
        <p:txBody>
          <a:bodyPr/>
          <a:lstStyle>
            <a:lvl1pPr>
              <a:defRPr/>
            </a:lvl1pPr>
          </a:lstStyle>
          <a:p>
            <a:pPr>
              <a:defRPr/>
            </a:pPr>
            <a:endParaRPr lang="ja-JP" altLang="ja-JP"/>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type="twoTxTwoObj" preserve="1">
  <p:cSld name="比較">
    <p:spTree>
      <p:nvGrpSpPr>
        <p:cNvPr id="1" name=""/>
        <p:cNvGrpSpPr/>
        <p:nvPr/>
      </p:nvGrpSpPr>
      <p:grpSpPr>
        <a:xfrm>
          <a:off x="0" y="0"/>
          <a:ext cx="0" cy="0"/>
          <a:chOff x="0" y="0"/>
          <a:chExt cx="0" cy="0"/>
        </a:xfrm>
      </p:grpSpPr>
      <p:sp>
        <p:nvSpPr>
          <p:cNvPr id="7" name="直線コネクタ 6"/>
          <p:cNvSpPr>
            <a:spLocks noChangeShapeType="1"/>
          </p:cNvSpPr>
          <p:nvPr/>
        </p:nvSpPr>
        <p:spPr bwMode="auto">
          <a:xfrm>
            <a:off x="385762" y="8695268"/>
            <a:ext cx="6472238" cy="3440"/>
          </a:xfrm>
          <a:prstGeom prst="line">
            <a:avLst/>
          </a:prstGeom>
          <a:noFill/>
          <a:ln w="9525" cap="flat" cmpd="sng" algn="ctr">
            <a:gradFill flip="none" rotWithShape="1">
              <a:gsLst>
                <a:gs pos="0">
                  <a:schemeClr val="accent1">
                    <a:alpha val="0"/>
                  </a:schemeClr>
                </a:gs>
                <a:gs pos="17000">
                  <a:schemeClr val="accent1"/>
                </a:gs>
                <a:gs pos="100000">
                  <a:schemeClr val="accent1"/>
                </a:gs>
              </a:gsLst>
              <a:lin ang="0" scaled="1"/>
              <a:tileRect/>
            </a:gradFill>
            <a:prstDash val="solid"/>
            <a:round/>
            <a:headEnd type="none" w="med" len="med"/>
            <a:tailEnd type="none" w="med" len="med"/>
          </a:ln>
          <a:effectLst/>
        </p:spPr>
        <p:txBody>
          <a:bodyPr/>
          <a:lstStyle/>
          <a:p>
            <a:pPr>
              <a:defRPr/>
            </a:pPr>
            <a:endParaRPr kumimoji="0" lang="en-US"/>
          </a:p>
        </p:txBody>
      </p:sp>
      <p:sp>
        <p:nvSpPr>
          <p:cNvPr id="29" name="タイトル 28"/>
          <p:cNvSpPr>
            <a:spLocks noGrp="1"/>
          </p:cNvSpPr>
          <p:nvPr>
            <p:ph type="title"/>
          </p:nvPr>
        </p:nvSpPr>
        <p:spPr>
          <a:xfrm>
            <a:off x="228600" y="7814734"/>
            <a:ext cx="6457950" cy="1274939"/>
          </a:xfrm>
        </p:spPr>
        <p:txBody>
          <a:bodyPr/>
          <a:lstStyle>
            <a:lvl1pPr>
              <a:defRPr/>
            </a:lvl1pPr>
          </a:lstStyle>
          <a:p>
            <a:r>
              <a:rPr lang="ja-JP" altLang="en-US"/>
              <a:t>マスタ タイトルの書式設定</a:t>
            </a:r>
            <a:endParaRPr lang="en-US"/>
          </a:p>
        </p:txBody>
      </p:sp>
      <p:sp>
        <p:nvSpPr>
          <p:cNvPr id="13" name="テキスト プレースホルダ 12"/>
          <p:cNvSpPr>
            <a:spLocks noGrp="1"/>
          </p:cNvSpPr>
          <p:nvPr>
            <p:ph type="body" idx="1"/>
          </p:nvPr>
        </p:nvSpPr>
        <p:spPr>
          <a:xfrm>
            <a:off x="211084" y="963083"/>
            <a:ext cx="3217917" cy="924101"/>
          </a:xfrm>
        </p:spPr>
        <p:txBody>
          <a:bodyPr anchor="ctr"/>
          <a:lstStyle>
            <a:lvl1pPr marL="0" indent="0">
              <a:buNone/>
              <a:defRPr sz="1800" b="0" cap="all" baseline="0">
                <a:solidFill>
                  <a:schemeClr val="accent1">
                    <a:shade val="50000"/>
                  </a:schemeClr>
                </a:solidFill>
                <a:latin typeface="+mj-lt"/>
                <a:ea typeface="+mj-ea"/>
                <a:cs typeface="+mj-cs"/>
              </a:defRPr>
            </a:lvl1pPr>
            <a:lvl2pPr>
              <a:buNone/>
              <a:defRPr sz="2000" b="1"/>
            </a:lvl2pPr>
            <a:lvl3pPr>
              <a:buNone/>
              <a:defRPr sz="1800" b="1"/>
            </a:lvl3pPr>
            <a:lvl4pPr>
              <a:buNone/>
              <a:defRPr sz="1600" b="1"/>
            </a:lvl4pPr>
            <a:lvl5pPr>
              <a:buNone/>
              <a:defRPr sz="1600" b="1"/>
            </a:lvl5pPr>
          </a:lstStyle>
          <a:p>
            <a:pPr lvl="0"/>
            <a:r>
              <a:rPr lang="ja-JP" altLang="en-US"/>
              <a:t>マスタ テキストの書式設定</a:t>
            </a:r>
          </a:p>
        </p:txBody>
      </p:sp>
      <p:sp>
        <p:nvSpPr>
          <p:cNvPr id="25" name="テキスト プレースホルダ 24"/>
          <p:cNvSpPr>
            <a:spLocks noGrp="1"/>
          </p:cNvSpPr>
          <p:nvPr>
            <p:ph type="body" sz="half" idx="3"/>
          </p:nvPr>
        </p:nvSpPr>
        <p:spPr>
          <a:xfrm>
            <a:off x="3483770" y="963083"/>
            <a:ext cx="3219181" cy="924101"/>
          </a:xfrm>
        </p:spPr>
        <p:txBody>
          <a:bodyPr anchor="ctr"/>
          <a:lstStyle>
            <a:lvl1pPr marL="0" indent="0">
              <a:buNone/>
              <a:defRPr sz="1800" b="0" cap="all" baseline="0">
                <a:solidFill>
                  <a:schemeClr val="accent1">
                    <a:shade val="50000"/>
                  </a:schemeClr>
                </a:solidFill>
                <a:latin typeface="+mj-lt"/>
                <a:ea typeface="+mj-ea"/>
                <a:cs typeface="+mj-cs"/>
              </a:defRPr>
            </a:lvl1pPr>
            <a:lvl2pPr>
              <a:buNone/>
              <a:defRPr sz="2000" b="1"/>
            </a:lvl2pPr>
            <a:lvl3pPr>
              <a:buNone/>
              <a:defRPr sz="1800" b="1"/>
            </a:lvl3pPr>
            <a:lvl4pPr>
              <a:buNone/>
              <a:defRPr sz="1600" b="1"/>
            </a:lvl4pPr>
            <a:lvl5pPr>
              <a:buNone/>
              <a:defRPr sz="1600" b="1"/>
            </a:lvl5pPr>
          </a:lstStyle>
          <a:p>
            <a:pPr lvl="0"/>
            <a:r>
              <a:rPr lang="ja-JP" altLang="en-US"/>
              <a:t>マスタ テキストの書式設定</a:t>
            </a:r>
          </a:p>
        </p:txBody>
      </p:sp>
      <p:sp>
        <p:nvSpPr>
          <p:cNvPr id="4" name="コンテンツ プレースホルダ 3"/>
          <p:cNvSpPr>
            <a:spLocks noGrp="1"/>
          </p:cNvSpPr>
          <p:nvPr>
            <p:ph sz="quarter" idx="2"/>
          </p:nvPr>
        </p:nvSpPr>
        <p:spPr>
          <a:xfrm>
            <a:off x="211084" y="1900943"/>
            <a:ext cx="3217917" cy="5693658"/>
          </a:xfrm>
        </p:spPr>
        <p:txBody>
          <a:bodyPr/>
          <a:lstStyle>
            <a:lvl1pPr>
              <a:defRPr sz="2400"/>
            </a:lvl1pPr>
            <a:lvl2pPr>
              <a:defRPr sz="2000"/>
            </a:lvl2pPr>
            <a:lvl3pPr>
              <a:defRPr sz="1800"/>
            </a:lvl3pPr>
            <a:lvl4pPr>
              <a:defRPr sz="1600"/>
            </a:lvl4pPr>
            <a:lvl5pPr>
              <a:defRPr sz="1600"/>
            </a:lvl5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28" name="コンテンツ プレースホルダ 27"/>
          <p:cNvSpPr>
            <a:spLocks noGrp="1"/>
          </p:cNvSpPr>
          <p:nvPr>
            <p:ph sz="quarter" idx="4"/>
          </p:nvPr>
        </p:nvSpPr>
        <p:spPr>
          <a:xfrm>
            <a:off x="3486548" y="1900943"/>
            <a:ext cx="3216402" cy="5693658"/>
          </a:xfrm>
        </p:spPr>
        <p:txBody>
          <a:bodyPr/>
          <a:lstStyle>
            <a:lvl1pPr>
              <a:defRPr sz="2400"/>
            </a:lvl1pPr>
            <a:lvl2pPr>
              <a:defRPr sz="2000"/>
            </a:lvl2pPr>
            <a:lvl3pPr>
              <a:defRPr sz="1800"/>
            </a:lvl3pPr>
            <a:lvl4pPr>
              <a:defRPr sz="1600"/>
            </a:lvl4pPr>
            <a:lvl5pPr>
              <a:defRPr sz="1600"/>
            </a:lvl5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8" name="日付プレースホルダ 9"/>
          <p:cNvSpPr>
            <a:spLocks noGrp="1"/>
          </p:cNvSpPr>
          <p:nvPr>
            <p:ph type="dt" sz="half" idx="10"/>
          </p:nvPr>
        </p:nvSpPr>
        <p:spPr/>
        <p:txBody>
          <a:bodyPr/>
          <a:lstStyle>
            <a:lvl1pPr>
              <a:defRPr/>
            </a:lvl1pPr>
          </a:lstStyle>
          <a:p>
            <a:pPr>
              <a:defRPr/>
            </a:pPr>
            <a:endParaRPr lang="en-US" altLang="ja-JP"/>
          </a:p>
        </p:txBody>
      </p:sp>
      <p:sp>
        <p:nvSpPr>
          <p:cNvPr id="9" name="フッター プレースホルダ 5"/>
          <p:cNvSpPr>
            <a:spLocks noGrp="1"/>
          </p:cNvSpPr>
          <p:nvPr>
            <p:ph type="ftr" sz="quarter" idx="11"/>
          </p:nvPr>
        </p:nvSpPr>
        <p:spPr/>
        <p:txBody>
          <a:bodyPr/>
          <a:lstStyle>
            <a:lvl1pPr>
              <a:defRPr/>
            </a:lvl1pPr>
          </a:lstStyle>
          <a:p>
            <a:pPr>
              <a:defRPr/>
            </a:pPr>
            <a:endParaRPr lang="en-US" altLang="ja-JP"/>
          </a:p>
        </p:txBody>
      </p:sp>
      <p:sp>
        <p:nvSpPr>
          <p:cNvPr id="10" name="スライド番号プレースホルダ 6"/>
          <p:cNvSpPr>
            <a:spLocks noGrp="1"/>
          </p:cNvSpPr>
          <p:nvPr>
            <p:ph type="sldNum" sz="quarter" idx="12"/>
          </p:nvPr>
        </p:nvSpPr>
        <p:spPr>
          <a:xfrm>
            <a:off x="6172200" y="9355138"/>
            <a:ext cx="571500" cy="357187"/>
          </a:xfrm>
        </p:spPr>
        <p:txBody>
          <a:bodyPr/>
          <a:lstStyle>
            <a:lvl1pPr>
              <a:defRPr/>
            </a:lvl1pPr>
          </a:lstStyle>
          <a:p>
            <a:pPr>
              <a:defRPr/>
            </a:pPr>
            <a:endParaRPr lang="ja-JP" altLang="ja-JP"/>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30" name="タイトル 29"/>
          <p:cNvSpPr>
            <a:spLocks noGrp="1"/>
          </p:cNvSpPr>
          <p:nvPr>
            <p:ph type="title"/>
          </p:nvPr>
        </p:nvSpPr>
        <p:spPr>
          <a:xfrm>
            <a:off x="226314" y="660400"/>
            <a:ext cx="6515100" cy="1215136"/>
          </a:xfrm>
        </p:spPr>
        <p:txBody>
          <a:bodyPr/>
          <a:lstStyle/>
          <a:p>
            <a:r>
              <a:rPr lang="ja-JP" altLang="en-US"/>
              <a:t>マスタ タイトルの書式設定</a:t>
            </a:r>
            <a:endParaRPr lang="en-US"/>
          </a:p>
        </p:txBody>
      </p:sp>
      <p:sp>
        <p:nvSpPr>
          <p:cNvPr id="3" name="日付プレースホルダ 10"/>
          <p:cNvSpPr>
            <a:spLocks noGrp="1"/>
          </p:cNvSpPr>
          <p:nvPr>
            <p:ph type="dt" sz="half" idx="10"/>
          </p:nvPr>
        </p:nvSpPr>
        <p:spPr/>
        <p:txBody>
          <a:bodyPr/>
          <a:lstStyle>
            <a:lvl1pPr>
              <a:defRPr/>
            </a:lvl1pPr>
          </a:lstStyle>
          <a:p>
            <a:pPr>
              <a:defRPr/>
            </a:pPr>
            <a:endParaRPr lang="en-US" altLang="ja-JP"/>
          </a:p>
        </p:txBody>
      </p:sp>
      <p:sp>
        <p:nvSpPr>
          <p:cNvPr id="4" name="フッター プレースホルダ 27"/>
          <p:cNvSpPr>
            <a:spLocks noGrp="1"/>
          </p:cNvSpPr>
          <p:nvPr>
            <p:ph type="ftr" sz="quarter" idx="11"/>
          </p:nvPr>
        </p:nvSpPr>
        <p:spPr/>
        <p:txBody>
          <a:bodyPr/>
          <a:lstStyle>
            <a:lvl1pPr>
              <a:defRPr/>
            </a:lvl1pPr>
          </a:lstStyle>
          <a:p>
            <a:pPr>
              <a:defRPr/>
            </a:pPr>
            <a:endParaRPr lang="en-US" altLang="ja-JP"/>
          </a:p>
        </p:txBody>
      </p:sp>
      <p:sp>
        <p:nvSpPr>
          <p:cNvPr id="5" name="スライド番号プレースホルダ 4"/>
          <p:cNvSpPr>
            <a:spLocks noGrp="1"/>
          </p:cNvSpPr>
          <p:nvPr>
            <p:ph type="sldNum" sz="quarter" idx="12"/>
          </p:nvPr>
        </p:nvSpPr>
        <p:spPr/>
        <p:txBody>
          <a:bodyPr/>
          <a:lstStyle>
            <a:lvl1pPr>
              <a:defRPr/>
            </a:lvl1pPr>
          </a:lstStyle>
          <a:p>
            <a:pPr>
              <a:defRPr/>
            </a:pPr>
            <a:endParaRPr lang="ja-JP" altLang="ja-JP"/>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type="blank" preserve="1">
  <p:cSld name="白紙">
    <p:spTree>
      <p:nvGrpSpPr>
        <p:cNvPr id="1" name=""/>
        <p:cNvGrpSpPr/>
        <p:nvPr/>
      </p:nvGrpSpPr>
      <p:grpSpPr>
        <a:xfrm>
          <a:off x="0" y="0"/>
          <a:ext cx="0" cy="0"/>
          <a:chOff x="0" y="0"/>
          <a:chExt cx="0" cy="0"/>
        </a:xfrm>
      </p:grpSpPr>
      <p:sp>
        <p:nvSpPr>
          <p:cNvPr id="2" name="日付プレースホルダ 2"/>
          <p:cNvSpPr>
            <a:spLocks noGrp="1"/>
          </p:cNvSpPr>
          <p:nvPr>
            <p:ph type="dt" sz="half" idx="10"/>
          </p:nvPr>
        </p:nvSpPr>
        <p:spPr/>
        <p:txBody>
          <a:bodyPr/>
          <a:lstStyle>
            <a:lvl1pPr>
              <a:defRPr/>
            </a:lvl1pPr>
          </a:lstStyle>
          <a:p>
            <a:pPr>
              <a:defRPr/>
            </a:pPr>
            <a:endParaRPr lang="en-US" altLang="ja-JP"/>
          </a:p>
        </p:txBody>
      </p:sp>
      <p:sp>
        <p:nvSpPr>
          <p:cNvPr id="3" name="フッター プレースホルダ 23"/>
          <p:cNvSpPr>
            <a:spLocks noGrp="1"/>
          </p:cNvSpPr>
          <p:nvPr>
            <p:ph type="ftr" sz="quarter" idx="11"/>
          </p:nvPr>
        </p:nvSpPr>
        <p:spPr/>
        <p:txBody>
          <a:bodyPr/>
          <a:lstStyle>
            <a:lvl1pPr>
              <a:defRPr/>
            </a:lvl1pPr>
          </a:lstStyle>
          <a:p>
            <a:pPr>
              <a:defRPr/>
            </a:pPr>
            <a:endParaRPr lang="en-US" altLang="ja-JP"/>
          </a:p>
        </p:txBody>
      </p:sp>
      <p:sp>
        <p:nvSpPr>
          <p:cNvPr id="4" name="スライド番号プレースホルダ 6"/>
          <p:cNvSpPr>
            <a:spLocks noGrp="1"/>
          </p:cNvSpPr>
          <p:nvPr>
            <p:ph type="sldNum" sz="quarter" idx="12"/>
          </p:nvPr>
        </p:nvSpPr>
        <p:spPr/>
        <p:txBody>
          <a:bodyPr/>
          <a:lstStyle>
            <a:lvl1pPr>
              <a:defRPr/>
            </a:lvl1pPr>
          </a:lstStyle>
          <a:p>
            <a:pPr>
              <a:defRPr/>
            </a:pPr>
            <a:endParaRPr lang="ja-JP" altLang="ja-JP"/>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type="objTx" preserve="1">
  <p:cSld name="タイトル付きのコンテンツ">
    <p:spTree>
      <p:nvGrpSpPr>
        <p:cNvPr id="1" name=""/>
        <p:cNvGrpSpPr/>
        <p:nvPr/>
      </p:nvGrpSpPr>
      <p:grpSpPr>
        <a:xfrm>
          <a:off x="0" y="0"/>
          <a:ext cx="0" cy="0"/>
          <a:chOff x="0" y="0"/>
          <a:chExt cx="0" cy="0"/>
        </a:xfrm>
      </p:grpSpPr>
      <p:sp>
        <p:nvSpPr>
          <p:cNvPr id="5" name="直線コネクタ 4"/>
          <p:cNvSpPr>
            <a:spLocks noChangeShapeType="1"/>
          </p:cNvSpPr>
          <p:nvPr/>
        </p:nvSpPr>
        <p:spPr bwMode="auto">
          <a:xfrm>
            <a:off x="385762" y="8448725"/>
            <a:ext cx="6472238" cy="3440"/>
          </a:xfrm>
          <a:prstGeom prst="line">
            <a:avLst/>
          </a:prstGeom>
          <a:noFill/>
          <a:ln w="9525" cap="flat" cmpd="sng" algn="ctr">
            <a:gradFill flip="none" rotWithShape="1">
              <a:gsLst>
                <a:gs pos="0">
                  <a:schemeClr val="accent1">
                    <a:alpha val="0"/>
                  </a:schemeClr>
                </a:gs>
                <a:gs pos="17000">
                  <a:schemeClr val="accent1"/>
                </a:gs>
                <a:gs pos="100000">
                  <a:schemeClr val="accent1"/>
                </a:gs>
              </a:gsLst>
              <a:lin ang="0" scaled="1"/>
              <a:tileRect/>
            </a:gradFill>
            <a:prstDash val="solid"/>
            <a:round/>
            <a:headEnd type="none" w="med" len="med"/>
            <a:tailEnd type="none" w="med" len="med"/>
          </a:ln>
          <a:effectLst/>
        </p:spPr>
        <p:txBody>
          <a:bodyPr/>
          <a:lstStyle/>
          <a:p>
            <a:pPr>
              <a:defRPr/>
            </a:pPr>
            <a:endParaRPr kumimoji="0" lang="en-US"/>
          </a:p>
        </p:txBody>
      </p:sp>
      <p:sp>
        <p:nvSpPr>
          <p:cNvPr id="12" name="タイトル 11"/>
          <p:cNvSpPr>
            <a:spLocks noGrp="1"/>
          </p:cNvSpPr>
          <p:nvPr>
            <p:ph type="title"/>
          </p:nvPr>
        </p:nvSpPr>
        <p:spPr>
          <a:xfrm>
            <a:off x="342900" y="7924800"/>
            <a:ext cx="6343650" cy="752123"/>
          </a:xfrm>
        </p:spPr>
        <p:txBody>
          <a:bodyPr/>
          <a:lstStyle>
            <a:lvl1pPr algn="l">
              <a:buNone/>
              <a:defRPr sz="2000" b="1"/>
            </a:lvl1pPr>
          </a:lstStyle>
          <a:p>
            <a:r>
              <a:rPr lang="ja-JP" altLang="en-US"/>
              <a:t>マスタ タイトルの書式設定</a:t>
            </a:r>
            <a:endParaRPr lang="en-US"/>
          </a:p>
        </p:txBody>
      </p:sp>
      <p:sp>
        <p:nvSpPr>
          <p:cNvPr id="26" name="テキスト プレースホルダ 25"/>
          <p:cNvSpPr>
            <a:spLocks noGrp="1"/>
          </p:cNvSpPr>
          <p:nvPr>
            <p:ph type="body" idx="2"/>
          </p:nvPr>
        </p:nvSpPr>
        <p:spPr>
          <a:xfrm>
            <a:off x="342901" y="880533"/>
            <a:ext cx="2256235" cy="6934200"/>
          </a:xfrm>
        </p:spPr>
        <p:txBody>
          <a:bodyPr/>
          <a:lstStyle>
            <a:lvl1pPr marL="0" indent="0">
              <a:buNone/>
              <a:defRPr sz="1400"/>
            </a:lvl1pPr>
            <a:lvl2pPr>
              <a:buNone/>
              <a:defRPr sz="1200"/>
            </a:lvl2pPr>
            <a:lvl3pPr>
              <a:buNone/>
              <a:defRPr sz="1000"/>
            </a:lvl3pPr>
            <a:lvl4pPr>
              <a:buNone/>
              <a:defRPr sz="900"/>
            </a:lvl4pPr>
            <a:lvl5pPr>
              <a:buNone/>
              <a:defRPr sz="900"/>
            </a:lvl5pPr>
          </a:lstStyle>
          <a:p>
            <a:pPr lvl="0"/>
            <a:r>
              <a:rPr lang="ja-JP" altLang="en-US"/>
              <a:t>マスタ テキストの書式設定</a:t>
            </a:r>
          </a:p>
        </p:txBody>
      </p:sp>
      <p:sp>
        <p:nvSpPr>
          <p:cNvPr id="14" name="コンテンツ プレースホルダ 13"/>
          <p:cNvSpPr>
            <a:spLocks noGrp="1"/>
          </p:cNvSpPr>
          <p:nvPr>
            <p:ph sz="half" idx="1"/>
          </p:nvPr>
        </p:nvSpPr>
        <p:spPr>
          <a:xfrm>
            <a:off x="2681288" y="880533"/>
            <a:ext cx="4005263" cy="6934200"/>
          </a:xfrm>
        </p:spPr>
        <p:txBody>
          <a:bodyPr/>
          <a:lstStyle>
            <a:lvl1pPr>
              <a:defRPr sz="3200"/>
            </a:lvl1pPr>
            <a:lvl2pPr>
              <a:defRPr sz="2800"/>
            </a:lvl2pPr>
            <a:lvl3pPr>
              <a:defRPr sz="2400"/>
            </a:lvl3pPr>
            <a:lvl4pPr>
              <a:defRPr sz="2000"/>
            </a:lvl4pPr>
            <a:lvl5pPr>
              <a:defRPr sz="2000"/>
            </a:lvl5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6" name="日付プレースホルダ 24"/>
          <p:cNvSpPr>
            <a:spLocks noGrp="1"/>
          </p:cNvSpPr>
          <p:nvPr>
            <p:ph type="dt" sz="half" idx="10"/>
          </p:nvPr>
        </p:nvSpPr>
        <p:spPr/>
        <p:txBody>
          <a:bodyPr/>
          <a:lstStyle>
            <a:lvl1pPr>
              <a:defRPr/>
            </a:lvl1pPr>
          </a:lstStyle>
          <a:p>
            <a:pPr>
              <a:defRPr/>
            </a:pPr>
            <a:endParaRPr lang="en-US" altLang="ja-JP"/>
          </a:p>
        </p:txBody>
      </p:sp>
      <p:sp>
        <p:nvSpPr>
          <p:cNvPr id="7" name="フッター プレースホルダ 28"/>
          <p:cNvSpPr>
            <a:spLocks noGrp="1"/>
          </p:cNvSpPr>
          <p:nvPr>
            <p:ph type="ftr" sz="quarter" idx="11"/>
          </p:nvPr>
        </p:nvSpPr>
        <p:spPr/>
        <p:txBody>
          <a:bodyPr/>
          <a:lstStyle>
            <a:lvl1pPr>
              <a:defRPr/>
            </a:lvl1pPr>
          </a:lstStyle>
          <a:p>
            <a:pPr>
              <a:defRPr/>
            </a:pPr>
            <a:endParaRPr lang="en-US" altLang="ja-JP"/>
          </a:p>
        </p:txBody>
      </p:sp>
      <p:sp>
        <p:nvSpPr>
          <p:cNvPr id="8" name="スライド番号プレースホルダ 6"/>
          <p:cNvSpPr>
            <a:spLocks noGrp="1"/>
          </p:cNvSpPr>
          <p:nvPr>
            <p:ph type="sldNum" sz="quarter" idx="12"/>
          </p:nvPr>
        </p:nvSpPr>
        <p:spPr/>
        <p:txBody>
          <a:bodyPr/>
          <a:lstStyle>
            <a:lvl1pPr>
              <a:defRPr/>
            </a:lvl1pPr>
          </a:lstStyle>
          <a:p>
            <a:pPr>
              <a:defRPr/>
            </a:pPr>
            <a:endParaRPr lang="ja-JP" altLang="ja-JP"/>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picTx" preserve="1">
  <p:cSld name="タイトル付きの図">
    <p:spTree>
      <p:nvGrpSpPr>
        <p:cNvPr id="1" name=""/>
        <p:cNvGrpSpPr/>
        <p:nvPr/>
      </p:nvGrpSpPr>
      <p:grpSpPr>
        <a:xfrm>
          <a:off x="0" y="0"/>
          <a:ext cx="0" cy="0"/>
          <a:chOff x="0" y="0"/>
          <a:chExt cx="0" cy="0"/>
        </a:xfrm>
      </p:grpSpPr>
      <p:sp>
        <p:nvSpPr>
          <p:cNvPr id="13" name="図プレースホルダ 12"/>
          <p:cNvSpPr>
            <a:spLocks noGrp="1"/>
          </p:cNvSpPr>
          <p:nvPr>
            <p:ph type="pic" idx="1"/>
          </p:nvPr>
        </p:nvSpPr>
        <p:spPr>
          <a:xfrm>
            <a:off x="2628900" y="890694"/>
            <a:ext cx="3771900" cy="5283200"/>
          </a:xfrm>
          <a:solidFill>
            <a:schemeClr val="bg1"/>
          </a:solidFill>
          <a:ln w="6350">
            <a:solidFill>
              <a:schemeClr val="accent1"/>
            </a:solidFill>
          </a:ln>
          <a:effectLst>
            <a:reflection blurRad="1000" stA="49000" endA="500" endPos="10000" dist="900" dir="5400000" sy="-90000" algn="bl" rotWithShape="0"/>
          </a:effectLst>
        </p:spPr>
        <p:txBody>
          <a:bodyPr>
            <a:normAutofit/>
          </a:bodyPr>
          <a:lstStyle>
            <a:lvl1pPr marL="0" indent="0">
              <a:buNone/>
              <a:defRPr sz="3200"/>
            </a:lvl1pPr>
          </a:lstStyle>
          <a:p>
            <a:pPr lvl="0"/>
            <a:r>
              <a:rPr lang="ja-JP" altLang="en-US" noProof="0"/>
              <a:t>アイコンをクリックして図を追加</a:t>
            </a:r>
            <a:endParaRPr lang="en-US" noProof="0" dirty="0"/>
          </a:p>
        </p:txBody>
      </p:sp>
      <p:sp>
        <p:nvSpPr>
          <p:cNvPr id="17" name="タイトル 16"/>
          <p:cNvSpPr>
            <a:spLocks noGrp="1"/>
          </p:cNvSpPr>
          <p:nvPr>
            <p:ph type="title"/>
          </p:nvPr>
        </p:nvSpPr>
        <p:spPr>
          <a:xfrm>
            <a:off x="285750" y="7213209"/>
            <a:ext cx="4400550" cy="754416"/>
          </a:xfrm>
        </p:spPr>
        <p:txBody>
          <a:bodyPr/>
          <a:lstStyle>
            <a:lvl1pPr algn="l">
              <a:buNone/>
              <a:defRPr sz="2000" b="1"/>
            </a:lvl1pPr>
          </a:lstStyle>
          <a:p>
            <a:r>
              <a:rPr lang="ja-JP" altLang="en-US"/>
              <a:t>マスタ タイトルの書式設定</a:t>
            </a:r>
            <a:endParaRPr lang="en-US"/>
          </a:p>
        </p:txBody>
      </p:sp>
      <p:sp>
        <p:nvSpPr>
          <p:cNvPr id="26" name="テキスト プレースホルダ 25"/>
          <p:cNvSpPr>
            <a:spLocks noGrp="1"/>
          </p:cNvSpPr>
          <p:nvPr>
            <p:ph type="body" sz="half" idx="2"/>
          </p:nvPr>
        </p:nvSpPr>
        <p:spPr>
          <a:xfrm>
            <a:off x="285750" y="7992427"/>
            <a:ext cx="4400550" cy="1109839"/>
          </a:xfrm>
        </p:spPr>
        <p:txBody>
          <a:bodyPr lIns="109728" tIns="0"/>
          <a:lstStyle>
            <a:lvl1pPr marL="0" indent="0">
              <a:buNone/>
              <a:defRPr sz="1400"/>
            </a:lvl1pPr>
            <a:lvl2pPr>
              <a:defRPr sz="1200"/>
            </a:lvl2pPr>
            <a:lvl3pPr>
              <a:defRPr sz="1000"/>
            </a:lvl3pPr>
            <a:lvl4pPr>
              <a:defRPr sz="900"/>
            </a:lvl4pPr>
            <a:lvl5pPr>
              <a:defRPr sz="900"/>
            </a:lvl5pPr>
          </a:lstStyle>
          <a:p>
            <a:pPr lvl="0"/>
            <a:r>
              <a:rPr lang="ja-JP" altLang="en-US"/>
              <a:t>マスタ テキストの書式設定</a:t>
            </a:r>
          </a:p>
        </p:txBody>
      </p:sp>
      <p:sp>
        <p:nvSpPr>
          <p:cNvPr id="5" name="日付プレースホルダ 6"/>
          <p:cNvSpPr>
            <a:spLocks noGrp="1"/>
          </p:cNvSpPr>
          <p:nvPr>
            <p:ph type="dt" sz="half" idx="10"/>
          </p:nvPr>
        </p:nvSpPr>
        <p:spPr/>
        <p:txBody>
          <a:bodyPr/>
          <a:lstStyle>
            <a:lvl1pPr>
              <a:defRPr/>
            </a:lvl1pPr>
          </a:lstStyle>
          <a:p>
            <a:pPr>
              <a:defRPr/>
            </a:pPr>
            <a:endParaRPr lang="en-US" altLang="ja-JP"/>
          </a:p>
        </p:txBody>
      </p:sp>
      <p:sp>
        <p:nvSpPr>
          <p:cNvPr id="6" name="フッター プレースホルダ 4"/>
          <p:cNvSpPr>
            <a:spLocks noGrp="1"/>
          </p:cNvSpPr>
          <p:nvPr>
            <p:ph type="ftr" sz="quarter" idx="11"/>
          </p:nvPr>
        </p:nvSpPr>
        <p:spPr/>
        <p:txBody>
          <a:bodyPr/>
          <a:lstStyle>
            <a:lvl1pPr>
              <a:defRPr/>
            </a:lvl1pPr>
          </a:lstStyle>
          <a:p>
            <a:pPr>
              <a:defRPr/>
            </a:pPr>
            <a:endParaRPr lang="en-US" altLang="ja-JP"/>
          </a:p>
        </p:txBody>
      </p:sp>
      <p:sp>
        <p:nvSpPr>
          <p:cNvPr id="7" name="スライド番号プレースホルダ 30"/>
          <p:cNvSpPr>
            <a:spLocks noGrp="1"/>
          </p:cNvSpPr>
          <p:nvPr>
            <p:ph type="sldNum" sz="quarter" idx="12"/>
          </p:nvPr>
        </p:nvSpPr>
        <p:spPr/>
        <p:txBody>
          <a:bodyPr/>
          <a:lstStyle>
            <a:lvl1pPr>
              <a:defRPr/>
            </a:lvl1pPr>
          </a:lstStyle>
          <a:p>
            <a:pPr>
              <a:defRPr/>
            </a:pPr>
            <a:endParaRPr lang="ja-JP" altLang="ja-JP"/>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3">
        <a:schemeClr val="bg2"/>
      </p:bgRef>
    </p:bg>
    <p:spTree>
      <p:nvGrpSpPr>
        <p:cNvPr id="1" name=""/>
        <p:cNvGrpSpPr/>
        <p:nvPr/>
      </p:nvGrpSpPr>
      <p:grpSpPr>
        <a:xfrm>
          <a:off x="0" y="0"/>
          <a:ext cx="0" cy="0"/>
          <a:chOff x="0" y="0"/>
          <a:chExt cx="0" cy="0"/>
        </a:xfrm>
      </p:grpSpPr>
      <p:sp>
        <p:nvSpPr>
          <p:cNvPr id="7" name="直線コネクタ 6"/>
          <p:cNvSpPr>
            <a:spLocks noChangeShapeType="1"/>
          </p:cNvSpPr>
          <p:nvPr/>
        </p:nvSpPr>
        <p:spPr bwMode="auto">
          <a:xfrm>
            <a:off x="385762" y="1517965"/>
            <a:ext cx="6472238" cy="3440"/>
          </a:xfrm>
          <a:prstGeom prst="line">
            <a:avLst/>
          </a:prstGeom>
          <a:noFill/>
          <a:ln w="9525" cap="flat" cmpd="sng" algn="ctr">
            <a:gradFill flip="none" rotWithShape="1">
              <a:gsLst>
                <a:gs pos="0">
                  <a:schemeClr val="accent1">
                    <a:alpha val="0"/>
                  </a:schemeClr>
                </a:gs>
                <a:gs pos="17000">
                  <a:schemeClr val="accent1"/>
                </a:gs>
                <a:gs pos="100000">
                  <a:schemeClr val="accent1"/>
                </a:gs>
              </a:gsLst>
              <a:lin ang="0" scaled="1"/>
              <a:tileRect/>
            </a:gradFill>
            <a:prstDash val="solid"/>
            <a:round/>
            <a:headEnd type="none" w="med" len="med"/>
            <a:tailEnd type="none" w="med" len="med"/>
          </a:ln>
          <a:effectLst/>
        </p:spPr>
        <p:txBody>
          <a:bodyPr/>
          <a:lstStyle/>
          <a:p>
            <a:pPr>
              <a:defRPr/>
            </a:pPr>
            <a:endParaRPr kumimoji="0" lang="en-US"/>
          </a:p>
        </p:txBody>
      </p:sp>
      <p:sp>
        <p:nvSpPr>
          <p:cNvPr id="1029" name="テキスト プレースホルダ 7"/>
          <p:cNvSpPr>
            <a:spLocks noGrp="1"/>
          </p:cNvSpPr>
          <p:nvPr>
            <p:ph type="body" idx="1"/>
          </p:nvPr>
        </p:nvSpPr>
        <p:spPr bwMode="auto">
          <a:xfrm>
            <a:off x="228600" y="2244725"/>
            <a:ext cx="6515100" cy="653891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11" name="日付プレースホルダ 10"/>
          <p:cNvSpPr>
            <a:spLocks noGrp="1"/>
          </p:cNvSpPr>
          <p:nvPr>
            <p:ph type="dt" sz="half" idx="2"/>
          </p:nvPr>
        </p:nvSpPr>
        <p:spPr>
          <a:xfrm>
            <a:off x="4857750" y="109538"/>
            <a:ext cx="1885950" cy="419100"/>
          </a:xfrm>
          <a:prstGeom prst="rect">
            <a:avLst/>
          </a:prstGeom>
        </p:spPr>
        <p:txBody>
          <a:bodyPr vert="horz"/>
          <a:lstStyle>
            <a:lvl1pPr algn="l" eaLnBrk="1" latinLnBrk="0" hangingPunct="1">
              <a:defRPr kumimoji="0" sz="1200">
                <a:solidFill>
                  <a:schemeClr val="accent1">
                    <a:shade val="75000"/>
                  </a:schemeClr>
                </a:solidFill>
              </a:defRPr>
            </a:lvl1pPr>
          </a:lstStyle>
          <a:p>
            <a:pPr>
              <a:defRPr/>
            </a:pPr>
            <a:endParaRPr lang="en-US" altLang="ja-JP"/>
          </a:p>
        </p:txBody>
      </p:sp>
      <p:sp>
        <p:nvSpPr>
          <p:cNvPr id="28" name="フッター プレースホルダ 27"/>
          <p:cNvSpPr>
            <a:spLocks noGrp="1"/>
          </p:cNvSpPr>
          <p:nvPr>
            <p:ph type="ftr" sz="quarter" idx="3"/>
          </p:nvPr>
        </p:nvSpPr>
        <p:spPr>
          <a:xfrm>
            <a:off x="2343150" y="109538"/>
            <a:ext cx="2514600" cy="419100"/>
          </a:xfrm>
          <a:prstGeom prst="rect">
            <a:avLst/>
          </a:prstGeom>
        </p:spPr>
        <p:txBody>
          <a:bodyPr vert="horz"/>
          <a:lstStyle>
            <a:lvl1pPr algn="r" eaLnBrk="1" latinLnBrk="0" hangingPunct="1">
              <a:defRPr kumimoji="0" sz="1200">
                <a:solidFill>
                  <a:schemeClr val="accent1">
                    <a:shade val="75000"/>
                  </a:schemeClr>
                </a:solidFill>
              </a:defRPr>
            </a:lvl1pPr>
          </a:lstStyle>
          <a:p>
            <a:pPr>
              <a:defRPr/>
            </a:pPr>
            <a:endParaRPr lang="en-US" altLang="ja-JP"/>
          </a:p>
        </p:txBody>
      </p:sp>
      <p:sp>
        <p:nvSpPr>
          <p:cNvPr id="5" name="スライド番号プレースホルダ 4"/>
          <p:cNvSpPr>
            <a:spLocks noGrp="1"/>
          </p:cNvSpPr>
          <p:nvPr>
            <p:ph type="sldNum" sz="quarter" idx="4"/>
          </p:nvPr>
        </p:nvSpPr>
        <p:spPr>
          <a:xfrm>
            <a:off x="6172200" y="9355138"/>
            <a:ext cx="571500" cy="352425"/>
          </a:xfrm>
          <a:prstGeom prst="rect">
            <a:avLst/>
          </a:prstGeom>
        </p:spPr>
        <p:txBody>
          <a:bodyPr vert="horz"/>
          <a:lstStyle>
            <a:lvl1pPr algn="r" eaLnBrk="1" latinLnBrk="0" hangingPunct="1">
              <a:defRPr kumimoji="0" sz="1200">
                <a:solidFill>
                  <a:schemeClr val="accent1">
                    <a:shade val="75000"/>
                  </a:schemeClr>
                </a:solidFill>
              </a:defRPr>
            </a:lvl1pPr>
          </a:lstStyle>
          <a:p>
            <a:pPr>
              <a:defRPr/>
            </a:pPr>
            <a:endParaRPr lang="ja-JP" altLang="ja-JP"/>
          </a:p>
        </p:txBody>
      </p:sp>
      <p:sp>
        <p:nvSpPr>
          <p:cNvPr id="10" name="タイトル プレースホルダ 9"/>
          <p:cNvSpPr>
            <a:spLocks noGrp="1"/>
          </p:cNvSpPr>
          <p:nvPr>
            <p:ph type="title"/>
          </p:nvPr>
        </p:nvSpPr>
        <p:spPr>
          <a:xfrm>
            <a:off x="228600" y="660400"/>
            <a:ext cx="6515100" cy="1211263"/>
          </a:xfrm>
          <a:prstGeom prst="rect">
            <a:avLst/>
          </a:prstGeom>
        </p:spPr>
        <p:txBody>
          <a:bodyPr vert="horz" anchor="ctr">
            <a:normAutofit/>
          </a:bodyPr>
          <a:lstStyle/>
          <a:p>
            <a:r>
              <a:rPr lang="ja-JP" altLang="en-US"/>
              <a:t>マスタ タイトルの書式設定</a:t>
            </a:r>
            <a:endParaRPr lang="en-US"/>
          </a:p>
        </p:txBody>
      </p:sp>
      <p:sp>
        <p:nvSpPr>
          <p:cNvPr id="9" name="直線コネクタ 8"/>
          <p:cNvSpPr>
            <a:spLocks noChangeShapeType="1"/>
          </p:cNvSpPr>
          <p:nvPr/>
        </p:nvSpPr>
        <p:spPr bwMode="auto">
          <a:xfrm>
            <a:off x="385762" y="1517965"/>
            <a:ext cx="6472238" cy="3440"/>
          </a:xfrm>
          <a:prstGeom prst="line">
            <a:avLst/>
          </a:prstGeom>
          <a:noFill/>
          <a:ln w="9525" cap="flat" cmpd="sng" algn="ctr">
            <a:gradFill flip="none" rotWithShape="1">
              <a:gsLst>
                <a:gs pos="0">
                  <a:schemeClr val="accent1">
                    <a:alpha val="0"/>
                  </a:schemeClr>
                </a:gs>
                <a:gs pos="17000">
                  <a:schemeClr val="accent1"/>
                </a:gs>
                <a:gs pos="100000">
                  <a:schemeClr val="accent1"/>
                </a:gs>
              </a:gsLst>
              <a:lin ang="0" scaled="1"/>
              <a:tileRect/>
            </a:gradFill>
            <a:prstDash val="solid"/>
            <a:round/>
            <a:headEnd type="none" w="med" len="med"/>
            <a:tailEnd type="none" w="med" len="med"/>
          </a:ln>
          <a:effectLst/>
        </p:spPr>
        <p:txBody>
          <a:bodyPr/>
          <a:lstStyle/>
          <a:p>
            <a:pPr>
              <a:defRPr/>
            </a:pPr>
            <a:endParaRPr kumimoji="0" lang="en-US"/>
          </a:p>
        </p:txBody>
      </p:sp>
      <p:sp>
        <p:nvSpPr>
          <p:cNvPr id="12" name="直線コネクタ 11"/>
          <p:cNvSpPr>
            <a:spLocks noChangeShapeType="1"/>
          </p:cNvSpPr>
          <p:nvPr/>
        </p:nvSpPr>
        <p:spPr bwMode="auto">
          <a:xfrm>
            <a:off x="385762" y="1528203"/>
            <a:ext cx="6472238" cy="3440"/>
          </a:xfrm>
          <a:prstGeom prst="line">
            <a:avLst/>
          </a:prstGeom>
          <a:noFill/>
          <a:ln w="9525" cap="flat" cmpd="sng" algn="ctr">
            <a:gradFill flip="none" rotWithShape="1">
              <a:gsLst>
                <a:gs pos="0">
                  <a:schemeClr val="accent1">
                    <a:alpha val="0"/>
                  </a:schemeClr>
                </a:gs>
                <a:gs pos="17000">
                  <a:schemeClr val="accent1"/>
                </a:gs>
                <a:gs pos="100000">
                  <a:schemeClr val="accent1"/>
                </a:gs>
              </a:gsLst>
              <a:lin ang="0" scaled="1"/>
              <a:tileRect/>
            </a:gradFill>
            <a:prstDash val="solid"/>
            <a:round/>
            <a:headEnd type="none" w="med" len="med"/>
            <a:tailEnd type="none" w="med" len="med"/>
          </a:ln>
          <a:effectLst/>
        </p:spPr>
        <p:txBody>
          <a:bodyPr/>
          <a:lstStyle/>
          <a:p>
            <a:pPr>
              <a:defRPr/>
            </a:pPr>
            <a:endParaRPr kumimoji="0" lang="en-US"/>
          </a:p>
        </p:txBody>
      </p:sp>
    </p:spTree>
  </p:cSld>
  <p:clrMap bg1="lt1" tx1="dk1" bg2="lt2" tx2="dk2" accent1="accent1" accent2="accent2" accent3="accent3" accent4="accent4" accent5="accent5" accent6="accent6" hlink="hlink" folHlink="folHlink"/>
  <p:sldLayoutIdLst>
    <p:sldLayoutId id="2147485053" r:id="rId1"/>
    <p:sldLayoutId id="2147485054" r:id="rId2"/>
    <p:sldLayoutId id="2147485055" r:id="rId3"/>
    <p:sldLayoutId id="2147485039" r:id="rId4"/>
    <p:sldLayoutId id="2147485056" r:id="rId5"/>
    <p:sldLayoutId id="2147485040" r:id="rId6"/>
    <p:sldLayoutId id="2147485057" r:id="rId7"/>
    <p:sldLayoutId id="2147485058" r:id="rId8"/>
    <p:sldLayoutId id="2147485059" r:id="rId9"/>
    <p:sldLayoutId id="2147485041" r:id="rId10"/>
    <p:sldLayoutId id="2147485060" r:id="rId11"/>
  </p:sldLayoutIdLst>
  <p:hf sldNum="0" hdr="0" ftr="0" dt="0"/>
  <p:txStyles>
    <p:titleStyle>
      <a:lvl1pPr algn="l" rtl="0" eaLnBrk="0" fontAlgn="base" hangingPunct="0">
        <a:spcBef>
          <a:spcPct val="0"/>
        </a:spcBef>
        <a:spcAft>
          <a:spcPct val="0"/>
        </a:spcAft>
        <a:defRPr kumimoji="1" sz="3600" kern="1200" cap="all">
          <a:solidFill>
            <a:schemeClr val="tx2"/>
          </a:solidFill>
          <a:effectLst>
            <a:reflection blurRad="12700" stA="48000" endA="300" endPos="55000" dir="5400000" sy="-90000" algn="bl" rotWithShape="0"/>
          </a:effectLst>
          <a:latin typeface="+mj-lt"/>
          <a:ea typeface="+mj-ea"/>
          <a:cs typeface="+mj-cs"/>
        </a:defRPr>
      </a:lvl1pPr>
      <a:lvl2pPr algn="l" rtl="0" eaLnBrk="0" fontAlgn="base" hangingPunct="0">
        <a:spcBef>
          <a:spcPct val="0"/>
        </a:spcBef>
        <a:spcAft>
          <a:spcPct val="0"/>
        </a:spcAft>
        <a:defRPr kumimoji="1" sz="3600">
          <a:solidFill>
            <a:schemeClr val="tx2"/>
          </a:solidFill>
          <a:latin typeface="Franklin Gothic Medium" pitchFamily="34" charset="0"/>
          <a:ea typeface="HG創英角ｺﾞｼｯｸUB" pitchFamily="49" charset="-128"/>
        </a:defRPr>
      </a:lvl2pPr>
      <a:lvl3pPr algn="l" rtl="0" eaLnBrk="0" fontAlgn="base" hangingPunct="0">
        <a:spcBef>
          <a:spcPct val="0"/>
        </a:spcBef>
        <a:spcAft>
          <a:spcPct val="0"/>
        </a:spcAft>
        <a:defRPr kumimoji="1" sz="3600">
          <a:solidFill>
            <a:schemeClr val="tx2"/>
          </a:solidFill>
          <a:latin typeface="Franklin Gothic Medium" pitchFamily="34" charset="0"/>
          <a:ea typeface="HG創英角ｺﾞｼｯｸUB" pitchFamily="49" charset="-128"/>
        </a:defRPr>
      </a:lvl3pPr>
      <a:lvl4pPr algn="l" rtl="0" eaLnBrk="0" fontAlgn="base" hangingPunct="0">
        <a:spcBef>
          <a:spcPct val="0"/>
        </a:spcBef>
        <a:spcAft>
          <a:spcPct val="0"/>
        </a:spcAft>
        <a:defRPr kumimoji="1" sz="3600">
          <a:solidFill>
            <a:schemeClr val="tx2"/>
          </a:solidFill>
          <a:latin typeface="Franklin Gothic Medium" pitchFamily="34" charset="0"/>
          <a:ea typeface="HG創英角ｺﾞｼｯｸUB" pitchFamily="49" charset="-128"/>
        </a:defRPr>
      </a:lvl4pPr>
      <a:lvl5pPr algn="l" rtl="0" eaLnBrk="0" fontAlgn="base" hangingPunct="0">
        <a:spcBef>
          <a:spcPct val="0"/>
        </a:spcBef>
        <a:spcAft>
          <a:spcPct val="0"/>
        </a:spcAft>
        <a:defRPr kumimoji="1" sz="3600">
          <a:solidFill>
            <a:schemeClr val="tx2"/>
          </a:solidFill>
          <a:latin typeface="Franklin Gothic Medium" pitchFamily="34" charset="0"/>
          <a:ea typeface="HG創英角ｺﾞｼｯｸUB" pitchFamily="49" charset="-128"/>
        </a:defRPr>
      </a:lvl5pPr>
      <a:lvl6pPr marL="457200" algn="l" rtl="0" fontAlgn="base">
        <a:spcBef>
          <a:spcPct val="0"/>
        </a:spcBef>
        <a:spcAft>
          <a:spcPct val="0"/>
        </a:spcAft>
        <a:defRPr kumimoji="1" sz="3600">
          <a:solidFill>
            <a:schemeClr val="tx2"/>
          </a:solidFill>
          <a:latin typeface="Franklin Gothic Medium" pitchFamily="34" charset="0"/>
          <a:ea typeface="HG創英角ｺﾞｼｯｸUB" pitchFamily="49" charset="-128"/>
        </a:defRPr>
      </a:lvl6pPr>
      <a:lvl7pPr marL="914400" algn="l" rtl="0" fontAlgn="base">
        <a:spcBef>
          <a:spcPct val="0"/>
        </a:spcBef>
        <a:spcAft>
          <a:spcPct val="0"/>
        </a:spcAft>
        <a:defRPr kumimoji="1" sz="3600">
          <a:solidFill>
            <a:schemeClr val="tx2"/>
          </a:solidFill>
          <a:latin typeface="Franklin Gothic Medium" pitchFamily="34" charset="0"/>
          <a:ea typeface="HG創英角ｺﾞｼｯｸUB" pitchFamily="49" charset="-128"/>
        </a:defRPr>
      </a:lvl7pPr>
      <a:lvl8pPr marL="1371600" algn="l" rtl="0" fontAlgn="base">
        <a:spcBef>
          <a:spcPct val="0"/>
        </a:spcBef>
        <a:spcAft>
          <a:spcPct val="0"/>
        </a:spcAft>
        <a:defRPr kumimoji="1" sz="3600">
          <a:solidFill>
            <a:schemeClr val="tx2"/>
          </a:solidFill>
          <a:latin typeface="Franklin Gothic Medium" pitchFamily="34" charset="0"/>
          <a:ea typeface="HG創英角ｺﾞｼｯｸUB" pitchFamily="49" charset="-128"/>
        </a:defRPr>
      </a:lvl8pPr>
      <a:lvl9pPr marL="1828800" algn="l" rtl="0" fontAlgn="base">
        <a:spcBef>
          <a:spcPct val="0"/>
        </a:spcBef>
        <a:spcAft>
          <a:spcPct val="0"/>
        </a:spcAft>
        <a:defRPr kumimoji="1" sz="3600">
          <a:solidFill>
            <a:schemeClr val="tx2"/>
          </a:solidFill>
          <a:latin typeface="Franklin Gothic Medium" pitchFamily="34" charset="0"/>
          <a:ea typeface="HG創英角ｺﾞｼｯｸUB" pitchFamily="49" charset="-128"/>
        </a:defRPr>
      </a:lvl9pPr>
    </p:titleStyle>
    <p:bodyStyle>
      <a:lvl1pPr marL="342900" indent="-342900" algn="l" rtl="0" eaLnBrk="0" fontAlgn="base" hangingPunct="0">
        <a:spcBef>
          <a:spcPct val="20000"/>
        </a:spcBef>
        <a:spcAft>
          <a:spcPct val="0"/>
        </a:spcAft>
        <a:buClr>
          <a:schemeClr val="accent1"/>
        </a:buClr>
        <a:buSzPct val="70000"/>
        <a:buFont typeface="Wingdings 2" pitchFamily="18" charset="2"/>
        <a:buChar char=""/>
        <a:defRPr kumimoji="1" sz="3200" kern="1200">
          <a:solidFill>
            <a:schemeClr val="tx2"/>
          </a:solidFill>
          <a:latin typeface="+mn-lt"/>
          <a:ea typeface="+mn-ea"/>
          <a:cs typeface="+mn-cs"/>
        </a:defRPr>
      </a:lvl1pPr>
      <a:lvl2pPr marL="742950" indent="-285750" algn="l" rtl="0" eaLnBrk="0" fontAlgn="base" hangingPunct="0">
        <a:spcBef>
          <a:spcPct val="20000"/>
        </a:spcBef>
        <a:spcAft>
          <a:spcPct val="0"/>
        </a:spcAft>
        <a:buClr>
          <a:schemeClr val="accent1"/>
        </a:buClr>
        <a:buSzPct val="70000"/>
        <a:buFont typeface="Wingdings 2" pitchFamily="18" charset="2"/>
        <a:buChar char=""/>
        <a:defRPr kumimoji="1" sz="2800" kern="1200">
          <a:solidFill>
            <a:schemeClr val="tx2"/>
          </a:solidFill>
          <a:latin typeface="+mn-lt"/>
          <a:ea typeface="+mn-ea"/>
          <a:cs typeface="+mn-cs"/>
        </a:defRPr>
      </a:lvl2pPr>
      <a:lvl3pPr marL="1143000" indent="-228600" algn="l" rtl="0" eaLnBrk="0" fontAlgn="base" hangingPunct="0">
        <a:spcBef>
          <a:spcPct val="20000"/>
        </a:spcBef>
        <a:spcAft>
          <a:spcPct val="0"/>
        </a:spcAft>
        <a:buClr>
          <a:schemeClr val="accent1"/>
        </a:buClr>
        <a:buSzPct val="70000"/>
        <a:buFont typeface="Wingdings 2" pitchFamily="18" charset="2"/>
        <a:buChar char=""/>
        <a:defRPr kumimoji="1" sz="2400" kern="1200">
          <a:solidFill>
            <a:schemeClr val="tx2"/>
          </a:solidFill>
          <a:latin typeface="+mn-lt"/>
          <a:ea typeface="+mn-ea"/>
          <a:cs typeface="+mn-cs"/>
        </a:defRPr>
      </a:lvl3pPr>
      <a:lvl4pPr marL="1600200" indent="-228600" algn="l" rtl="0" eaLnBrk="0" fontAlgn="base" hangingPunct="0">
        <a:spcBef>
          <a:spcPct val="20000"/>
        </a:spcBef>
        <a:spcAft>
          <a:spcPct val="0"/>
        </a:spcAft>
        <a:buClr>
          <a:schemeClr val="accent1"/>
        </a:buClr>
        <a:buSzPct val="70000"/>
        <a:buFont typeface="Wingdings 2" pitchFamily="18" charset="2"/>
        <a:buChar char=""/>
        <a:defRPr kumimoji="1" sz="2000" kern="1200">
          <a:solidFill>
            <a:schemeClr val="tx2"/>
          </a:solidFill>
          <a:latin typeface="+mn-lt"/>
          <a:ea typeface="+mn-ea"/>
          <a:cs typeface="+mn-cs"/>
        </a:defRPr>
      </a:lvl4pPr>
      <a:lvl5pPr marL="2057400" indent="-228600" algn="l" rtl="0" eaLnBrk="0" fontAlgn="base" hangingPunct="0">
        <a:spcBef>
          <a:spcPct val="20000"/>
        </a:spcBef>
        <a:spcAft>
          <a:spcPct val="0"/>
        </a:spcAft>
        <a:buClr>
          <a:schemeClr val="accent1"/>
        </a:buClr>
        <a:buSzPct val="60000"/>
        <a:buFont typeface="Wingdings 2" pitchFamily="18" charset="2"/>
        <a:buChar char=""/>
        <a:defRPr kumimoji="1" kern="1200">
          <a:solidFill>
            <a:schemeClr val="tx2"/>
          </a:solidFill>
          <a:latin typeface="+mn-lt"/>
          <a:ea typeface="+mn-ea"/>
          <a:cs typeface="+mn-cs"/>
        </a:defRPr>
      </a:lvl5pPr>
      <a:lvl6pPr marL="2514600" indent="-228600" algn="l" rtl="0" eaLnBrk="1" latinLnBrk="0" hangingPunct="1">
        <a:spcBef>
          <a:spcPct val="20000"/>
        </a:spcBef>
        <a:buClr>
          <a:schemeClr val="accent1"/>
        </a:buClr>
        <a:buSzPct val="60000"/>
        <a:buFont typeface="Wingdings 2"/>
        <a:buChar char=""/>
        <a:defRPr kumimoji="1" sz="1800" kern="1200">
          <a:solidFill>
            <a:schemeClr val="tx2"/>
          </a:solidFill>
          <a:latin typeface="+mn-lt"/>
          <a:ea typeface="+mn-ea"/>
          <a:cs typeface="+mn-cs"/>
        </a:defRPr>
      </a:lvl6pPr>
      <a:lvl7pPr marL="2971800" indent="-228600" algn="l" rtl="0" eaLnBrk="1" latinLnBrk="0" hangingPunct="1">
        <a:spcBef>
          <a:spcPct val="20000"/>
        </a:spcBef>
        <a:buClr>
          <a:schemeClr val="accent1"/>
        </a:buClr>
        <a:buSzPct val="60000"/>
        <a:buFont typeface="Wingdings 2"/>
        <a:buChar char=""/>
        <a:defRPr kumimoji="1" sz="1600" kern="1200">
          <a:solidFill>
            <a:schemeClr val="tx2"/>
          </a:solidFill>
          <a:latin typeface="+mn-lt"/>
          <a:ea typeface="+mn-ea"/>
          <a:cs typeface="+mn-cs"/>
        </a:defRPr>
      </a:lvl7pPr>
      <a:lvl8pPr marL="3429000" indent="-228600" algn="l" rtl="0" eaLnBrk="1" latinLnBrk="0" hangingPunct="1">
        <a:spcBef>
          <a:spcPct val="20000"/>
        </a:spcBef>
        <a:buClr>
          <a:schemeClr val="accent1"/>
        </a:buClr>
        <a:buSzPct val="60000"/>
        <a:buFont typeface="Wingdings 2"/>
        <a:buChar char=""/>
        <a:defRPr kumimoji="1" sz="1600" kern="1200" baseline="0">
          <a:solidFill>
            <a:schemeClr val="tx2"/>
          </a:solidFill>
          <a:latin typeface="+mn-lt"/>
          <a:ea typeface="+mn-ea"/>
          <a:cs typeface="+mn-cs"/>
        </a:defRPr>
      </a:lvl8pPr>
      <a:lvl9pPr marL="3886200" indent="-228600" algn="l" rtl="0" eaLnBrk="1" latinLnBrk="0" hangingPunct="1">
        <a:spcBef>
          <a:spcPct val="20000"/>
        </a:spcBef>
        <a:buClr>
          <a:schemeClr val="accent1"/>
        </a:buClr>
        <a:buSzPct val="60000"/>
        <a:buFont typeface="Wingdings 2"/>
        <a:buChar char=""/>
        <a:defRPr kumimoji="1" sz="1400" kern="1200" baseline="0">
          <a:solidFill>
            <a:schemeClr val="tx2"/>
          </a:solidFill>
          <a:latin typeface="+mn-lt"/>
          <a:ea typeface="+mn-ea"/>
          <a:cs typeface="+mn-cs"/>
        </a:defRPr>
      </a:lvl9pPr>
    </p:bodyStyle>
    <p:otherStyle>
      <a:lvl1pPr marL="0" algn="l" rtl="0" eaLnBrk="1" latinLnBrk="0" hangingPunct="1">
        <a:defRPr kumimoji="1" kern="1200">
          <a:solidFill>
            <a:schemeClr val="tx1"/>
          </a:solidFill>
          <a:latin typeface="+mn-lt"/>
          <a:ea typeface="+mn-ea"/>
          <a:cs typeface="+mn-cs"/>
        </a:defRPr>
      </a:lvl1pPr>
      <a:lvl2pPr marL="457200" algn="l" rtl="0" eaLnBrk="1" latinLnBrk="0" hangingPunct="1">
        <a:defRPr kumimoji="1" kern="1200">
          <a:solidFill>
            <a:schemeClr val="tx1"/>
          </a:solidFill>
          <a:latin typeface="+mn-lt"/>
          <a:ea typeface="+mn-ea"/>
          <a:cs typeface="+mn-cs"/>
        </a:defRPr>
      </a:lvl2pPr>
      <a:lvl3pPr marL="914400" algn="l" rtl="0" eaLnBrk="1" latinLnBrk="0" hangingPunct="1">
        <a:defRPr kumimoji="1" kern="1200">
          <a:solidFill>
            <a:schemeClr val="tx1"/>
          </a:solidFill>
          <a:latin typeface="+mn-lt"/>
          <a:ea typeface="+mn-ea"/>
          <a:cs typeface="+mn-cs"/>
        </a:defRPr>
      </a:lvl3pPr>
      <a:lvl4pPr marL="1371600" algn="l" rtl="0" eaLnBrk="1" latinLnBrk="0" hangingPunct="1">
        <a:defRPr kumimoji="1" kern="1200">
          <a:solidFill>
            <a:schemeClr val="tx1"/>
          </a:solidFill>
          <a:latin typeface="+mn-lt"/>
          <a:ea typeface="+mn-ea"/>
          <a:cs typeface="+mn-cs"/>
        </a:defRPr>
      </a:lvl4pPr>
      <a:lvl5pPr marL="1828800" algn="l" rtl="0" eaLnBrk="1" latinLnBrk="0" hangingPunct="1">
        <a:defRPr kumimoji="1" kern="1200">
          <a:solidFill>
            <a:schemeClr val="tx1"/>
          </a:solidFill>
          <a:latin typeface="+mn-lt"/>
          <a:ea typeface="+mn-ea"/>
          <a:cs typeface="+mn-cs"/>
        </a:defRPr>
      </a:lvl5pPr>
      <a:lvl6pPr marL="2286000" algn="l" rtl="0" eaLnBrk="1" latinLnBrk="0" hangingPunct="1">
        <a:defRPr kumimoji="1" kern="1200">
          <a:solidFill>
            <a:schemeClr val="tx1"/>
          </a:solidFill>
          <a:latin typeface="+mn-lt"/>
          <a:ea typeface="+mn-ea"/>
          <a:cs typeface="+mn-cs"/>
        </a:defRPr>
      </a:lvl6pPr>
      <a:lvl7pPr marL="2743200" algn="l" rtl="0" eaLnBrk="1" latinLnBrk="0" hangingPunct="1">
        <a:defRPr kumimoji="1" kern="1200">
          <a:solidFill>
            <a:schemeClr val="tx1"/>
          </a:solidFill>
          <a:latin typeface="+mn-lt"/>
          <a:ea typeface="+mn-ea"/>
          <a:cs typeface="+mn-cs"/>
        </a:defRPr>
      </a:lvl7pPr>
      <a:lvl8pPr marL="3200400" algn="l" rtl="0" eaLnBrk="1" latinLnBrk="0" hangingPunct="1">
        <a:defRPr kumimoji="1" kern="1200">
          <a:solidFill>
            <a:schemeClr val="tx1"/>
          </a:solidFill>
          <a:latin typeface="+mn-lt"/>
          <a:ea typeface="+mn-ea"/>
          <a:cs typeface="+mn-cs"/>
        </a:defRPr>
      </a:lvl8pPr>
      <a:lvl9pPr marL="3657600" algn="l" rtl="0" eaLnBrk="1" latinLnBrk="0" hangingPunct="1">
        <a:defRPr kumimoji="1"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514350" y="881063"/>
            <a:ext cx="5829300" cy="1651000"/>
          </a:xfrm>
          <a:prstGeom prst="rect">
            <a:avLst/>
          </a:prstGeom>
          <a:noFill/>
          <a:ln w="9525">
            <a:noFill/>
            <a:miter lim="800000"/>
            <a:headEnd/>
            <a:tailEnd/>
          </a:ln>
        </p:spPr>
        <p:txBody>
          <a:bodyPr vert="horz" wrap="square" lIns="91341" tIns="45675" rIns="91341" bIns="45675" numCol="1" anchor="ctr" anchorCtr="0" compatLnSpc="1">
            <a:prstTxWarp prst="textNoShape">
              <a:avLst/>
            </a:prstTxWarp>
          </a:bodyPr>
          <a:lstStyle/>
          <a:p>
            <a:pPr lvl="0"/>
            <a:r>
              <a:rPr lang="ja-JP" altLang="en-US"/>
              <a:t>マスタ タイトルの書式設定</a:t>
            </a:r>
          </a:p>
        </p:txBody>
      </p:sp>
      <p:sp>
        <p:nvSpPr>
          <p:cNvPr id="2051" name="Rectangle 3"/>
          <p:cNvSpPr>
            <a:spLocks noGrp="1" noChangeArrowheads="1"/>
          </p:cNvSpPr>
          <p:nvPr>
            <p:ph type="body" idx="1"/>
          </p:nvPr>
        </p:nvSpPr>
        <p:spPr bwMode="auto">
          <a:xfrm>
            <a:off x="514350" y="2862263"/>
            <a:ext cx="5829300" cy="5943600"/>
          </a:xfrm>
          <a:prstGeom prst="rect">
            <a:avLst/>
          </a:prstGeom>
          <a:noFill/>
          <a:ln w="9525">
            <a:noFill/>
            <a:miter lim="800000"/>
            <a:headEnd/>
            <a:tailEnd/>
          </a:ln>
        </p:spPr>
        <p:txBody>
          <a:bodyPr vert="horz" wrap="square" lIns="91341" tIns="45675" rIns="91341" bIns="45675" numCol="1" anchor="t" anchorCtr="0" compatLnSpc="1">
            <a:prstTxWarp prst="textNoShape">
              <a:avLst/>
            </a:prstTxWarp>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1028" name="Rectangle 4"/>
          <p:cNvSpPr>
            <a:spLocks noGrp="1" noChangeArrowheads="1"/>
          </p:cNvSpPr>
          <p:nvPr>
            <p:ph type="dt" sz="half" idx="2"/>
          </p:nvPr>
        </p:nvSpPr>
        <p:spPr bwMode="auto">
          <a:xfrm>
            <a:off x="514350" y="9024938"/>
            <a:ext cx="1428750" cy="660400"/>
          </a:xfrm>
          <a:prstGeom prst="rect">
            <a:avLst/>
          </a:prstGeom>
          <a:noFill/>
          <a:ln w="9525">
            <a:noFill/>
            <a:miter lim="800000"/>
            <a:headEnd/>
            <a:tailEnd/>
          </a:ln>
          <a:effectLst/>
        </p:spPr>
        <p:txBody>
          <a:bodyPr vert="horz" wrap="square" lIns="91341" tIns="45675" rIns="91341" bIns="45675" numCol="1" anchor="t" anchorCtr="0" compatLnSpc="1">
            <a:prstTxWarp prst="textNoShape">
              <a:avLst/>
            </a:prstTxWarp>
          </a:bodyPr>
          <a:lstStyle>
            <a:lvl1pPr>
              <a:defRPr sz="1400">
                <a:solidFill>
                  <a:srgbClr val="000000"/>
                </a:solidFill>
                <a:ea typeface="ＭＳ Ｐゴシック" pitchFamily="50" charset="-128"/>
              </a:defRPr>
            </a:lvl1pPr>
          </a:lstStyle>
          <a:p>
            <a:pPr>
              <a:defRPr/>
            </a:pPr>
            <a:endParaRPr lang="en-US" altLang="ja-JP"/>
          </a:p>
        </p:txBody>
      </p:sp>
      <p:sp>
        <p:nvSpPr>
          <p:cNvPr id="1029" name="Rectangle 5"/>
          <p:cNvSpPr>
            <a:spLocks noGrp="1" noChangeArrowheads="1"/>
          </p:cNvSpPr>
          <p:nvPr>
            <p:ph type="ftr" sz="quarter" idx="3"/>
          </p:nvPr>
        </p:nvSpPr>
        <p:spPr bwMode="auto">
          <a:xfrm>
            <a:off x="2349500" y="8775700"/>
            <a:ext cx="2171700" cy="660400"/>
          </a:xfrm>
          <a:prstGeom prst="rect">
            <a:avLst/>
          </a:prstGeom>
          <a:noFill/>
          <a:ln w="9525">
            <a:noFill/>
            <a:miter lim="800000"/>
            <a:headEnd/>
            <a:tailEnd/>
          </a:ln>
          <a:effectLst/>
        </p:spPr>
        <p:txBody>
          <a:bodyPr vert="horz" wrap="square" lIns="91341" tIns="45675" rIns="91341" bIns="45675" numCol="1" anchor="t" anchorCtr="0" compatLnSpc="1">
            <a:prstTxWarp prst="textNoShape">
              <a:avLst/>
            </a:prstTxWarp>
          </a:bodyPr>
          <a:lstStyle>
            <a:lvl1pPr algn="ctr">
              <a:defRPr sz="1400">
                <a:solidFill>
                  <a:srgbClr val="000000"/>
                </a:solidFill>
                <a:ea typeface="ＭＳ Ｐゴシック" pitchFamily="50" charset="-128"/>
              </a:defRPr>
            </a:lvl1pPr>
          </a:lstStyle>
          <a:p>
            <a:pPr>
              <a:defRPr/>
            </a:pPr>
            <a:endParaRPr lang="en-US" altLang="ja-JP"/>
          </a:p>
        </p:txBody>
      </p:sp>
      <p:sp>
        <p:nvSpPr>
          <p:cNvPr id="1030" name="Rectangle 6"/>
          <p:cNvSpPr>
            <a:spLocks noGrp="1" noChangeArrowheads="1"/>
          </p:cNvSpPr>
          <p:nvPr>
            <p:ph type="sldNum" sz="quarter" idx="4"/>
          </p:nvPr>
        </p:nvSpPr>
        <p:spPr bwMode="auto">
          <a:xfrm>
            <a:off x="2708275" y="9285288"/>
            <a:ext cx="1428750" cy="660400"/>
          </a:xfrm>
          <a:prstGeom prst="rect">
            <a:avLst/>
          </a:prstGeom>
          <a:noFill/>
          <a:ln w="9525">
            <a:noFill/>
            <a:miter lim="800000"/>
            <a:headEnd/>
            <a:tailEnd/>
          </a:ln>
          <a:effectLst/>
        </p:spPr>
        <p:txBody>
          <a:bodyPr vert="horz" wrap="square" lIns="91341" tIns="45675" rIns="91341" bIns="45675" numCol="1" anchor="b" anchorCtr="0" compatLnSpc="1">
            <a:prstTxWarp prst="textNoShape">
              <a:avLst/>
            </a:prstTxWarp>
          </a:bodyPr>
          <a:lstStyle>
            <a:lvl1pPr algn="ctr">
              <a:defRPr sz="1400">
                <a:solidFill>
                  <a:srgbClr val="000000"/>
                </a:solidFill>
                <a:ea typeface="ＭＳ Ｐゴシック" pitchFamily="50" charset="-128"/>
              </a:defRPr>
            </a:lvl1pPr>
          </a:lstStyle>
          <a:p>
            <a:pPr>
              <a:defRPr/>
            </a:pPr>
            <a:endParaRPr lang="ja-JP" altLang="ja-JP"/>
          </a:p>
        </p:txBody>
      </p:sp>
    </p:spTree>
  </p:cSld>
  <p:clrMap bg1="lt1" tx1="dk1" bg2="lt2" tx2="dk2" accent1="accent1" accent2="accent2" accent3="accent3" accent4="accent4" accent5="accent5" accent6="accent6" hlink="hlink" folHlink="folHlink"/>
  <p:sldLayoutIdLst>
    <p:sldLayoutId id="2147485042" r:id="rId1"/>
    <p:sldLayoutId id="2147485043" r:id="rId2"/>
    <p:sldLayoutId id="2147485044" r:id="rId3"/>
    <p:sldLayoutId id="2147485045" r:id="rId4"/>
    <p:sldLayoutId id="2147485046" r:id="rId5"/>
    <p:sldLayoutId id="2147485047" r:id="rId6"/>
    <p:sldLayoutId id="2147485048" r:id="rId7"/>
    <p:sldLayoutId id="2147485049" r:id="rId8"/>
    <p:sldLayoutId id="2147485050" r:id="rId9"/>
    <p:sldLayoutId id="2147485051" r:id="rId10"/>
    <p:sldLayoutId id="2147485052" r:id="rId11"/>
  </p:sldLayoutIdLst>
  <p:hf sldNum="0" hdr="0" ftr="0" dt="0"/>
  <p:txStyles>
    <p:title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5pPr>
      <a:lvl6pPr marL="457200" algn="ctr" rtl="0" fontAlgn="base">
        <a:spcBef>
          <a:spcPct val="0"/>
        </a:spcBef>
        <a:spcAft>
          <a:spcPct val="0"/>
        </a:spcAft>
        <a:defRPr kumimoji="1" sz="4400">
          <a:solidFill>
            <a:schemeClr val="tx2"/>
          </a:solidFill>
          <a:latin typeface="Times New Roman" pitchFamily="18" charset="0"/>
          <a:ea typeface="ＭＳ Ｐゴシック" pitchFamily="50" charset="-128"/>
        </a:defRPr>
      </a:lvl6pPr>
      <a:lvl7pPr marL="914400" algn="ctr" rtl="0" fontAlgn="base">
        <a:spcBef>
          <a:spcPct val="0"/>
        </a:spcBef>
        <a:spcAft>
          <a:spcPct val="0"/>
        </a:spcAft>
        <a:defRPr kumimoji="1" sz="4400">
          <a:solidFill>
            <a:schemeClr val="tx2"/>
          </a:solidFill>
          <a:latin typeface="Times New Roman" pitchFamily="18" charset="0"/>
          <a:ea typeface="ＭＳ Ｐゴシック" pitchFamily="50" charset="-128"/>
        </a:defRPr>
      </a:lvl7pPr>
      <a:lvl8pPr marL="1371600" algn="ctr" rtl="0" fontAlgn="base">
        <a:spcBef>
          <a:spcPct val="0"/>
        </a:spcBef>
        <a:spcAft>
          <a:spcPct val="0"/>
        </a:spcAft>
        <a:defRPr kumimoji="1" sz="4400">
          <a:solidFill>
            <a:schemeClr val="tx2"/>
          </a:solidFill>
          <a:latin typeface="Times New Roman" pitchFamily="18" charset="0"/>
          <a:ea typeface="ＭＳ Ｐゴシック" pitchFamily="50" charset="-128"/>
        </a:defRPr>
      </a:lvl8pPr>
      <a:lvl9pPr marL="1828800" algn="ctr" rtl="0" fontAlgn="base">
        <a:spcBef>
          <a:spcPct val="0"/>
        </a:spcBef>
        <a:spcAft>
          <a:spcPct val="0"/>
        </a:spcAft>
        <a:defRPr kumimoji="1" sz="4400">
          <a:solidFill>
            <a:schemeClr val="tx2"/>
          </a:solidFill>
          <a:latin typeface="Times New Roman" pitchFamily="18" charset="0"/>
          <a:ea typeface="ＭＳ Ｐゴシック"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xml"/><Relationship Id="rId1" Type="http://schemas.openxmlformats.org/officeDocument/2006/relationships/slideLayout" Target="../slideLayouts/slideLayout7.xml"/><Relationship Id="rId5" Type="http://schemas.openxmlformats.org/officeDocument/2006/relationships/image" Target="../media/image5.gif"/><Relationship Id="rId4" Type="http://schemas.openxmlformats.org/officeDocument/2006/relationships/image" Target="../media/image4.png"/></Relationships>
</file>

<file path=ppt/slides/_rels/slide10.xml.rels><?xml version="1.0" encoding="UTF-8" standalone="yes"?>
<Relationships xmlns="http://schemas.openxmlformats.org/package/2006/relationships"><Relationship Id="rId2" Type="http://schemas.openxmlformats.org/officeDocument/2006/relationships/image" Target="../media/image25.emf"/><Relationship Id="rId1" Type="http://schemas.openxmlformats.org/officeDocument/2006/relationships/slideLayout" Target="../slideLayouts/slideLayout18.xml"/></Relationships>
</file>

<file path=ppt/slides/_rels/slide11.xml.rels><?xml version="1.0" encoding="UTF-8" standalone="yes"?>
<Relationships xmlns="http://schemas.openxmlformats.org/package/2006/relationships"><Relationship Id="rId2" Type="http://schemas.openxmlformats.org/officeDocument/2006/relationships/image" Target="../media/image26.emf"/><Relationship Id="rId1" Type="http://schemas.openxmlformats.org/officeDocument/2006/relationships/slideLayout" Target="../slideLayouts/slideLayout18.xml"/></Relationships>
</file>

<file path=ppt/slides/_rels/slide12.xml.rels><?xml version="1.0" encoding="UTF-8" standalone="yes"?>
<Relationships xmlns="http://schemas.openxmlformats.org/package/2006/relationships"><Relationship Id="rId2" Type="http://schemas.openxmlformats.org/officeDocument/2006/relationships/image" Target="../media/image27.emf"/><Relationship Id="rId1" Type="http://schemas.openxmlformats.org/officeDocument/2006/relationships/slideLayout" Target="../slideLayouts/slideLayout18.xml"/></Relationships>
</file>

<file path=ppt/slides/_rels/slide13.xml.rels><?xml version="1.0" encoding="UTF-8" standalone="yes"?>
<Relationships xmlns="http://schemas.openxmlformats.org/package/2006/relationships"><Relationship Id="rId2" Type="http://schemas.openxmlformats.org/officeDocument/2006/relationships/image" Target="../media/image28.emf"/><Relationship Id="rId1" Type="http://schemas.openxmlformats.org/officeDocument/2006/relationships/slideLayout" Target="../slideLayouts/slideLayout18.xml"/></Relationships>
</file>

<file path=ppt/slides/_rels/slide14.xml.rels><?xml version="1.0" encoding="UTF-8" standalone="yes"?>
<Relationships xmlns="http://schemas.openxmlformats.org/package/2006/relationships"><Relationship Id="rId3" Type="http://schemas.openxmlformats.org/officeDocument/2006/relationships/image" Target="../media/image30.emf"/><Relationship Id="rId2" Type="http://schemas.openxmlformats.org/officeDocument/2006/relationships/image" Target="../media/image29.emf"/><Relationship Id="rId1" Type="http://schemas.openxmlformats.org/officeDocument/2006/relationships/slideLayout" Target="../slideLayouts/slideLayout18.xml"/></Relationships>
</file>

<file path=ppt/slides/_rels/slide15.xml.rels><?xml version="1.0" encoding="UTF-8" standalone="yes"?>
<Relationships xmlns="http://schemas.openxmlformats.org/package/2006/relationships"><Relationship Id="rId2" Type="http://schemas.openxmlformats.org/officeDocument/2006/relationships/image" Target="../media/image31.emf"/><Relationship Id="rId1" Type="http://schemas.openxmlformats.org/officeDocument/2006/relationships/slideLayout" Target="../slideLayouts/slideLayout18.xml"/></Relationships>
</file>

<file path=ppt/slides/_rels/slide16.xml.rels><?xml version="1.0" encoding="UTF-8" standalone="yes"?>
<Relationships xmlns="http://schemas.openxmlformats.org/package/2006/relationships"><Relationship Id="rId2" Type="http://schemas.openxmlformats.org/officeDocument/2006/relationships/image" Target="../media/image32.emf"/><Relationship Id="rId1" Type="http://schemas.openxmlformats.org/officeDocument/2006/relationships/slideLayout" Target="../slideLayouts/slideLayout18.xml"/></Relationships>
</file>

<file path=ppt/slides/_rels/slide17.xml.rels><?xml version="1.0" encoding="UTF-8" standalone="yes"?>
<Relationships xmlns="http://schemas.openxmlformats.org/package/2006/relationships"><Relationship Id="rId2" Type="http://schemas.openxmlformats.org/officeDocument/2006/relationships/image" Target="../media/image33.emf"/><Relationship Id="rId1" Type="http://schemas.openxmlformats.org/officeDocument/2006/relationships/slideLayout" Target="../slideLayouts/slideLayout18.xml"/></Relationships>
</file>

<file path=ppt/slides/_rels/slide18.xml.rels><?xml version="1.0" encoding="UTF-8" standalone="yes"?>
<Relationships xmlns="http://schemas.openxmlformats.org/package/2006/relationships"><Relationship Id="rId2" Type="http://schemas.openxmlformats.org/officeDocument/2006/relationships/image" Target="../media/image34.emf"/><Relationship Id="rId1" Type="http://schemas.openxmlformats.org/officeDocument/2006/relationships/slideLayout" Target="../slideLayouts/slideLayout18.xml"/></Relationships>
</file>

<file path=ppt/slides/_rels/slide19.xml.rels><?xml version="1.0" encoding="UTF-8" standalone="yes"?>
<Relationships xmlns="http://schemas.openxmlformats.org/package/2006/relationships"><Relationship Id="rId2" Type="http://schemas.openxmlformats.org/officeDocument/2006/relationships/image" Target="../media/image35.emf"/><Relationship Id="rId1" Type="http://schemas.openxmlformats.org/officeDocument/2006/relationships/slideLayout" Target="../slideLayouts/slideLayout18.xml"/></Relationships>
</file>

<file path=ppt/slides/_rels/slide2.xml.rels><?xml version="1.0" encoding="UTF-8" standalone="yes"?>
<Relationships xmlns="http://schemas.openxmlformats.org/package/2006/relationships"><Relationship Id="rId8" Type="http://schemas.openxmlformats.org/officeDocument/2006/relationships/image" Target="../media/image12.emf"/><Relationship Id="rId3" Type="http://schemas.openxmlformats.org/officeDocument/2006/relationships/image" Target="../media/image7.jpeg"/><Relationship Id="rId7" Type="http://schemas.openxmlformats.org/officeDocument/2006/relationships/image" Target="../media/image11.jpeg"/><Relationship Id="rId12" Type="http://schemas.openxmlformats.org/officeDocument/2006/relationships/image" Target="../media/image16.png"/><Relationship Id="rId2" Type="http://schemas.openxmlformats.org/officeDocument/2006/relationships/image" Target="../media/image6.png"/><Relationship Id="rId1" Type="http://schemas.openxmlformats.org/officeDocument/2006/relationships/slideLayout" Target="../slideLayouts/slideLayout18.xml"/><Relationship Id="rId6" Type="http://schemas.openxmlformats.org/officeDocument/2006/relationships/image" Target="../media/image10.jpeg"/><Relationship Id="rId11" Type="http://schemas.openxmlformats.org/officeDocument/2006/relationships/image" Target="../media/image15.jpeg"/><Relationship Id="rId5" Type="http://schemas.openxmlformats.org/officeDocument/2006/relationships/image" Target="../media/image9.jpeg"/><Relationship Id="rId10" Type="http://schemas.openxmlformats.org/officeDocument/2006/relationships/image" Target="../media/image14.png"/><Relationship Id="rId4" Type="http://schemas.openxmlformats.org/officeDocument/2006/relationships/image" Target="../media/image8.jpeg"/><Relationship Id="rId9" Type="http://schemas.openxmlformats.org/officeDocument/2006/relationships/image" Target="../media/image13.jpeg"/></Relationships>
</file>

<file path=ppt/slides/_rels/slide20.xml.rels><?xml version="1.0" encoding="UTF-8" standalone="yes"?>
<Relationships xmlns="http://schemas.openxmlformats.org/package/2006/relationships"><Relationship Id="rId2" Type="http://schemas.openxmlformats.org/officeDocument/2006/relationships/image" Target="../media/image36.emf"/><Relationship Id="rId1" Type="http://schemas.openxmlformats.org/officeDocument/2006/relationships/slideLayout" Target="../slideLayouts/slideLayout18.xml"/></Relationships>
</file>

<file path=ppt/slides/_rels/slide21.xml.rels><?xml version="1.0" encoding="UTF-8" standalone="yes"?>
<Relationships xmlns="http://schemas.openxmlformats.org/package/2006/relationships"><Relationship Id="rId2" Type="http://schemas.openxmlformats.org/officeDocument/2006/relationships/image" Target="../media/image37.emf"/><Relationship Id="rId1" Type="http://schemas.openxmlformats.org/officeDocument/2006/relationships/slideLayout" Target="../slideLayouts/slideLayout18.xml"/></Relationships>
</file>

<file path=ppt/slides/_rels/slide22.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18.xml"/></Relationships>
</file>

<file path=ppt/slides/_rels/slide23.xml.rels><?xml version="1.0" encoding="UTF-8" standalone="yes"?>
<Relationships xmlns="http://schemas.openxmlformats.org/package/2006/relationships"><Relationship Id="rId2" Type="http://schemas.openxmlformats.org/officeDocument/2006/relationships/image" Target="../media/image39.emf"/><Relationship Id="rId1" Type="http://schemas.openxmlformats.org/officeDocument/2006/relationships/slideLayout" Target="../slideLayouts/slideLayout18.xml"/></Relationships>
</file>

<file path=ppt/slides/_rels/slide24.xml.rels><?xml version="1.0" encoding="UTF-8" standalone="yes"?>
<Relationships xmlns="http://schemas.openxmlformats.org/package/2006/relationships"><Relationship Id="rId2" Type="http://schemas.openxmlformats.org/officeDocument/2006/relationships/image" Target="../media/image40.emf"/><Relationship Id="rId1" Type="http://schemas.openxmlformats.org/officeDocument/2006/relationships/slideLayout" Target="../slideLayouts/slideLayout18.xml"/></Relationships>
</file>

<file path=ppt/slides/_rels/slide25.xml.rels><?xml version="1.0" encoding="UTF-8" standalone="yes"?>
<Relationships xmlns="http://schemas.openxmlformats.org/package/2006/relationships"><Relationship Id="rId2" Type="http://schemas.openxmlformats.org/officeDocument/2006/relationships/image" Target="../media/image41.emf"/><Relationship Id="rId1" Type="http://schemas.openxmlformats.org/officeDocument/2006/relationships/slideLayout" Target="../slideLayouts/slideLayout18.xml"/></Relationships>
</file>

<file path=ppt/slides/_rels/slide26.xml.rels><?xml version="1.0" encoding="UTF-8" standalone="yes"?>
<Relationships xmlns="http://schemas.openxmlformats.org/package/2006/relationships"><Relationship Id="rId2" Type="http://schemas.openxmlformats.org/officeDocument/2006/relationships/image" Target="../media/image42.emf"/><Relationship Id="rId1" Type="http://schemas.openxmlformats.org/officeDocument/2006/relationships/slideLayout" Target="../slideLayouts/slideLayout18.xml"/></Relationships>
</file>

<file path=ppt/slides/_rels/slide27.xml.rels><?xml version="1.0" encoding="UTF-8" standalone="yes"?>
<Relationships xmlns="http://schemas.openxmlformats.org/package/2006/relationships"><Relationship Id="rId2" Type="http://schemas.openxmlformats.org/officeDocument/2006/relationships/image" Target="../media/image43.emf"/><Relationship Id="rId1" Type="http://schemas.openxmlformats.org/officeDocument/2006/relationships/slideLayout" Target="../slideLayouts/slideLayout18.xml"/></Relationships>
</file>

<file path=ppt/slides/_rels/slide28.xml.rels><?xml version="1.0" encoding="UTF-8" standalone="yes"?>
<Relationships xmlns="http://schemas.openxmlformats.org/package/2006/relationships"><Relationship Id="rId2" Type="http://schemas.openxmlformats.org/officeDocument/2006/relationships/image" Target="../media/image44.emf"/><Relationship Id="rId1" Type="http://schemas.openxmlformats.org/officeDocument/2006/relationships/slideLayout" Target="../slideLayouts/slideLayout18.xml"/></Relationships>
</file>

<file path=ppt/slides/_rels/slide29.xml.rels><?xml version="1.0" encoding="UTF-8" standalone="yes"?>
<Relationships xmlns="http://schemas.openxmlformats.org/package/2006/relationships"><Relationship Id="rId2" Type="http://schemas.openxmlformats.org/officeDocument/2006/relationships/image" Target="../media/image45.emf"/><Relationship Id="rId1" Type="http://schemas.openxmlformats.org/officeDocument/2006/relationships/slideLayout" Target="../slideLayouts/slideLayout18.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0.xml.rels><?xml version="1.0" encoding="UTF-8" standalone="yes"?>
<Relationships xmlns="http://schemas.openxmlformats.org/package/2006/relationships"><Relationship Id="rId2" Type="http://schemas.openxmlformats.org/officeDocument/2006/relationships/image" Target="../media/image46.emf"/><Relationship Id="rId1" Type="http://schemas.openxmlformats.org/officeDocument/2006/relationships/slideLayout" Target="../slideLayouts/slideLayout18.xml"/></Relationships>
</file>

<file path=ppt/slides/_rels/slide31.xml.rels><?xml version="1.0" encoding="UTF-8" standalone="yes"?>
<Relationships xmlns="http://schemas.openxmlformats.org/package/2006/relationships"><Relationship Id="rId2" Type="http://schemas.openxmlformats.org/officeDocument/2006/relationships/image" Target="../media/image47.emf"/><Relationship Id="rId1" Type="http://schemas.openxmlformats.org/officeDocument/2006/relationships/slideLayout" Target="../slideLayouts/slideLayout18.xml"/></Relationships>
</file>

<file path=ppt/slides/_rels/slide32.xml.rels><?xml version="1.0" encoding="UTF-8" standalone="yes"?>
<Relationships xmlns="http://schemas.openxmlformats.org/package/2006/relationships"><Relationship Id="rId2" Type="http://schemas.openxmlformats.org/officeDocument/2006/relationships/image" Target="../media/image48.emf"/><Relationship Id="rId1" Type="http://schemas.openxmlformats.org/officeDocument/2006/relationships/slideLayout" Target="../slideLayouts/slideLayout18.xml"/></Relationships>
</file>

<file path=ppt/slides/_rels/slide33.xml.rels><?xml version="1.0" encoding="UTF-8" standalone="yes"?>
<Relationships xmlns="http://schemas.openxmlformats.org/package/2006/relationships"><Relationship Id="rId2" Type="http://schemas.openxmlformats.org/officeDocument/2006/relationships/image" Target="../media/image49.emf"/><Relationship Id="rId1" Type="http://schemas.openxmlformats.org/officeDocument/2006/relationships/slideLayout" Target="../slideLayouts/slideLayout18.xml"/></Relationships>
</file>

<file path=ppt/slides/_rels/slide34.xml.rels><?xml version="1.0" encoding="UTF-8" standalone="yes"?>
<Relationships xmlns="http://schemas.openxmlformats.org/package/2006/relationships"><Relationship Id="rId2" Type="http://schemas.openxmlformats.org/officeDocument/2006/relationships/image" Target="../media/image50.emf"/><Relationship Id="rId1" Type="http://schemas.openxmlformats.org/officeDocument/2006/relationships/slideLayout" Target="../slideLayouts/slideLayout18.xml"/></Relationships>
</file>

<file path=ppt/slides/_rels/slide35.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Layout" Target="../slideLayouts/slideLayout18.xml"/></Relationships>
</file>

<file path=ppt/slides/_rels/slide36.xml.rels><?xml version="1.0" encoding="UTF-8" standalone="yes"?>
<Relationships xmlns="http://schemas.openxmlformats.org/package/2006/relationships"><Relationship Id="rId2" Type="http://schemas.openxmlformats.org/officeDocument/2006/relationships/image" Target="../media/image52.emf"/><Relationship Id="rId1" Type="http://schemas.openxmlformats.org/officeDocument/2006/relationships/slideLayout" Target="../slideLayouts/slideLayout18.xml"/></Relationships>
</file>

<file path=ppt/slides/_rels/slide37.xml.rels><?xml version="1.0" encoding="UTF-8" standalone="yes"?>
<Relationships xmlns="http://schemas.openxmlformats.org/package/2006/relationships"><Relationship Id="rId2" Type="http://schemas.openxmlformats.org/officeDocument/2006/relationships/image" Target="../media/image53.emf"/><Relationship Id="rId1" Type="http://schemas.openxmlformats.org/officeDocument/2006/relationships/slideLayout" Target="../slideLayouts/slideLayout18.xml"/></Relationships>
</file>

<file path=ppt/slides/_rels/slide38.xml.rels><?xml version="1.0" encoding="UTF-8" standalone="yes"?>
<Relationships xmlns="http://schemas.openxmlformats.org/package/2006/relationships"><Relationship Id="rId2" Type="http://schemas.openxmlformats.org/officeDocument/2006/relationships/image" Target="../media/image54.emf"/><Relationship Id="rId1" Type="http://schemas.openxmlformats.org/officeDocument/2006/relationships/slideLayout" Target="../slideLayouts/slideLayout18.xml"/></Relationships>
</file>

<file path=ppt/slides/_rels/slide39.xml.rels><?xml version="1.0" encoding="UTF-8" standalone="yes"?>
<Relationships xmlns="http://schemas.openxmlformats.org/package/2006/relationships"><Relationship Id="rId2" Type="http://schemas.openxmlformats.org/officeDocument/2006/relationships/image" Target="../media/image55.emf"/><Relationship Id="rId1" Type="http://schemas.openxmlformats.org/officeDocument/2006/relationships/slideLayout" Target="../slideLayouts/slideLayout18.xml"/></Relationships>
</file>

<file path=ppt/slides/_rels/slide4.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2.xml"/><Relationship Id="rId1" Type="http://schemas.openxmlformats.org/officeDocument/2006/relationships/slideLayout" Target="../slideLayouts/slideLayout18.xml"/><Relationship Id="rId5" Type="http://schemas.openxmlformats.org/officeDocument/2006/relationships/image" Target="../media/image19.jpeg"/><Relationship Id="rId4" Type="http://schemas.openxmlformats.org/officeDocument/2006/relationships/image" Target="../media/image18.jpeg"/></Relationships>
</file>

<file path=ppt/slides/_rels/slide40.xml.rels><?xml version="1.0" encoding="UTF-8" standalone="yes"?>
<Relationships xmlns="http://schemas.openxmlformats.org/package/2006/relationships"><Relationship Id="rId2" Type="http://schemas.openxmlformats.org/officeDocument/2006/relationships/image" Target="../media/image56.emf"/><Relationship Id="rId1" Type="http://schemas.openxmlformats.org/officeDocument/2006/relationships/slideLayout" Target="../slideLayouts/slideLayout18.xml"/></Relationships>
</file>

<file path=ppt/slides/_rels/slide41.xml.rels><?xml version="1.0" encoding="UTF-8" standalone="yes"?>
<Relationships xmlns="http://schemas.openxmlformats.org/package/2006/relationships"><Relationship Id="rId2" Type="http://schemas.openxmlformats.org/officeDocument/2006/relationships/image" Target="../media/image57.emf"/><Relationship Id="rId1" Type="http://schemas.openxmlformats.org/officeDocument/2006/relationships/slideLayout" Target="../slideLayouts/slideLayout18.xml"/></Relationships>
</file>

<file path=ppt/slides/_rels/slide42.xml.rels><?xml version="1.0" encoding="UTF-8" standalone="yes"?>
<Relationships xmlns="http://schemas.openxmlformats.org/package/2006/relationships"><Relationship Id="rId2" Type="http://schemas.openxmlformats.org/officeDocument/2006/relationships/image" Target="../media/image58.emf"/><Relationship Id="rId1" Type="http://schemas.openxmlformats.org/officeDocument/2006/relationships/slideLayout" Target="../slideLayouts/slideLayout18.xml"/></Relationships>
</file>

<file path=ppt/slides/_rels/slide43.xml.rels><?xml version="1.0" encoding="UTF-8" standalone="yes"?>
<Relationships xmlns="http://schemas.openxmlformats.org/package/2006/relationships"><Relationship Id="rId2" Type="http://schemas.openxmlformats.org/officeDocument/2006/relationships/image" Target="../media/image59.emf"/><Relationship Id="rId1" Type="http://schemas.openxmlformats.org/officeDocument/2006/relationships/slideLayout" Target="../slideLayouts/slideLayout18.xml"/></Relationships>
</file>

<file path=ppt/slides/_rels/slide44.xml.rels><?xml version="1.0" encoding="UTF-8" standalone="yes"?>
<Relationships xmlns="http://schemas.openxmlformats.org/package/2006/relationships"><Relationship Id="rId3" Type="http://schemas.openxmlformats.org/officeDocument/2006/relationships/image" Target="../media/image60.emf"/><Relationship Id="rId2" Type="http://schemas.openxmlformats.org/officeDocument/2006/relationships/notesSlide" Target="../notesSlides/notesSlide5.xml"/><Relationship Id="rId1" Type="http://schemas.openxmlformats.org/officeDocument/2006/relationships/slideLayout" Target="../slideLayouts/slideLayout18.xml"/></Relationships>
</file>

<file path=ppt/slides/_rels/slide45.xml.rels><?xml version="1.0" encoding="UTF-8" standalone="yes"?>
<Relationships xmlns="http://schemas.openxmlformats.org/package/2006/relationships"><Relationship Id="rId2" Type="http://schemas.openxmlformats.org/officeDocument/2006/relationships/image" Target="../media/image61.emf"/><Relationship Id="rId1" Type="http://schemas.openxmlformats.org/officeDocument/2006/relationships/slideLayout" Target="../slideLayouts/slideLayout18.xml"/></Relationships>
</file>

<file path=ppt/slides/_rels/slide46.xml.rels><?xml version="1.0" encoding="UTF-8" standalone="yes"?>
<Relationships xmlns="http://schemas.openxmlformats.org/package/2006/relationships"><Relationship Id="rId3" Type="http://schemas.openxmlformats.org/officeDocument/2006/relationships/image" Target="../media/image63.emf"/><Relationship Id="rId2" Type="http://schemas.openxmlformats.org/officeDocument/2006/relationships/image" Target="../media/image62.png"/><Relationship Id="rId1" Type="http://schemas.openxmlformats.org/officeDocument/2006/relationships/slideLayout" Target="../slideLayouts/slideLayout18.xml"/></Relationships>
</file>

<file path=ppt/slides/_rels/slide47.xml.rels><?xml version="1.0" encoding="UTF-8" standalone="yes"?>
<Relationships xmlns="http://schemas.openxmlformats.org/package/2006/relationships"><Relationship Id="rId3" Type="http://schemas.openxmlformats.org/officeDocument/2006/relationships/image" Target="../media/image65.emf"/><Relationship Id="rId2" Type="http://schemas.openxmlformats.org/officeDocument/2006/relationships/image" Target="../media/image64.png"/><Relationship Id="rId1" Type="http://schemas.openxmlformats.org/officeDocument/2006/relationships/slideLayout" Target="../slideLayouts/slideLayout18.xml"/></Relationships>
</file>

<file path=ppt/slides/_rels/slide48.xml.rels><?xml version="1.0" encoding="UTF-8" standalone="yes"?>
<Relationships xmlns="http://schemas.openxmlformats.org/package/2006/relationships"><Relationship Id="rId3" Type="http://schemas.openxmlformats.org/officeDocument/2006/relationships/image" Target="../media/image66.emf"/><Relationship Id="rId2" Type="http://schemas.openxmlformats.org/officeDocument/2006/relationships/image" Target="../media/image64.png"/><Relationship Id="rId1" Type="http://schemas.openxmlformats.org/officeDocument/2006/relationships/slideLayout" Target="../slideLayouts/slideLayout18.xml"/><Relationship Id="rId5" Type="http://schemas.openxmlformats.org/officeDocument/2006/relationships/image" Target="../media/image68.emf"/><Relationship Id="rId4" Type="http://schemas.openxmlformats.org/officeDocument/2006/relationships/image" Target="../media/image67.png"/></Relationships>
</file>

<file path=ppt/slides/_rels/slide49.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69.emf"/><Relationship Id="rId1" Type="http://schemas.openxmlformats.org/officeDocument/2006/relationships/slideLayout" Target="../slideLayouts/slideLayout18.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8.xml"/></Relationships>
</file>

<file path=ppt/slides/_rels/slide50.xml.rels><?xml version="1.0" encoding="UTF-8" standalone="yes"?>
<Relationships xmlns="http://schemas.openxmlformats.org/package/2006/relationships"><Relationship Id="rId3" Type="http://schemas.openxmlformats.org/officeDocument/2006/relationships/image" Target="../media/image29.emf"/><Relationship Id="rId2" Type="http://schemas.openxmlformats.org/officeDocument/2006/relationships/image" Target="../media/image71.png"/><Relationship Id="rId1" Type="http://schemas.openxmlformats.org/officeDocument/2006/relationships/slideLayout" Target="../slideLayouts/slideLayout18.xml"/><Relationship Id="rId4" Type="http://schemas.openxmlformats.org/officeDocument/2006/relationships/image" Target="../media/image72.emf"/></Relationships>
</file>

<file path=ppt/slides/_rels/slide51.xml.rels><?xml version="1.0" encoding="UTF-8" standalone="yes"?>
<Relationships xmlns="http://schemas.openxmlformats.org/package/2006/relationships"><Relationship Id="rId3" Type="http://schemas.openxmlformats.org/officeDocument/2006/relationships/image" Target="../media/image73.emf"/><Relationship Id="rId2" Type="http://schemas.openxmlformats.org/officeDocument/2006/relationships/image" Target="../media/image71.png"/><Relationship Id="rId1" Type="http://schemas.openxmlformats.org/officeDocument/2006/relationships/slideLayout" Target="../slideLayouts/slideLayout18.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53.xml.rels><?xml version="1.0" encoding="UTF-8" standalone="yes"?>
<Relationships xmlns="http://schemas.openxmlformats.org/package/2006/relationships"><Relationship Id="rId3" Type="http://schemas.openxmlformats.org/officeDocument/2006/relationships/image" Target="../media/image74.emf"/><Relationship Id="rId2" Type="http://schemas.openxmlformats.org/officeDocument/2006/relationships/image" Target="../media/image71.png"/><Relationship Id="rId1" Type="http://schemas.openxmlformats.org/officeDocument/2006/relationships/slideLayout" Target="../slideLayouts/slideLayout18.xml"/><Relationship Id="rId4" Type="http://schemas.openxmlformats.org/officeDocument/2006/relationships/image" Target="../media/image75.emf"/></Relationships>
</file>

<file path=ppt/slides/_rels/slide54.xml.rels><?xml version="1.0" encoding="UTF-8" standalone="yes"?>
<Relationships xmlns="http://schemas.openxmlformats.org/package/2006/relationships"><Relationship Id="rId3" Type="http://schemas.openxmlformats.org/officeDocument/2006/relationships/image" Target="../media/image76.emf"/><Relationship Id="rId2" Type="http://schemas.openxmlformats.org/officeDocument/2006/relationships/image" Target="../media/image62.png"/><Relationship Id="rId1" Type="http://schemas.openxmlformats.org/officeDocument/2006/relationships/slideLayout" Target="../slideLayouts/slideLayout18.xml"/></Relationships>
</file>

<file path=ppt/slides/_rels/slide55.xml.rels><?xml version="1.0" encoding="UTF-8" standalone="yes"?>
<Relationships xmlns="http://schemas.openxmlformats.org/package/2006/relationships"><Relationship Id="rId3" Type="http://schemas.openxmlformats.org/officeDocument/2006/relationships/image" Target="../media/image78.emf"/><Relationship Id="rId2" Type="http://schemas.openxmlformats.org/officeDocument/2006/relationships/image" Target="../media/image77.png"/><Relationship Id="rId1" Type="http://schemas.openxmlformats.org/officeDocument/2006/relationships/slideLayout" Target="../slideLayouts/slideLayout18.xml"/><Relationship Id="rId4" Type="http://schemas.openxmlformats.org/officeDocument/2006/relationships/image" Target="../media/image79.jpeg"/></Relationships>
</file>

<file path=ppt/slides/_rels/slide56.xml.rels><?xml version="1.0" encoding="UTF-8" standalone="yes"?>
<Relationships xmlns="http://schemas.openxmlformats.org/package/2006/relationships"><Relationship Id="rId3" Type="http://schemas.openxmlformats.org/officeDocument/2006/relationships/image" Target="../media/image80.emf"/><Relationship Id="rId2" Type="http://schemas.openxmlformats.org/officeDocument/2006/relationships/image" Target="../media/image62.png"/><Relationship Id="rId1" Type="http://schemas.openxmlformats.org/officeDocument/2006/relationships/slideLayout" Target="../slideLayouts/slideLayout18.xml"/></Relationships>
</file>

<file path=ppt/slides/_rels/slide57.xml.rels><?xml version="1.0" encoding="UTF-8" standalone="yes"?>
<Relationships xmlns="http://schemas.openxmlformats.org/package/2006/relationships"><Relationship Id="rId3" Type="http://schemas.openxmlformats.org/officeDocument/2006/relationships/image" Target="../media/image82.emf"/><Relationship Id="rId2" Type="http://schemas.openxmlformats.org/officeDocument/2006/relationships/image" Target="../media/image81.png"/><Relationship Id="rId1" Type="http://schemas.openxmlformats.org/officeDocument/2006/relationships/slideLayout" Target="../slideLayouts/slideLayout18.xml"/><Relationship Id="rId4" Type="http://schemas.openxmlformats.org/officeDocument/2006/relationships/image" Target="../media/image83.emf"/></Relationships>
</file>

<file path=ppt/slides/_rels/slide58.xml.rels><?xml version="1.0" encoding="UTF-8" standalone="yes"?>
<Relationships xmlns="http://schemas.openxmlformats.org/package/2006/relationships"><Relationship Id="rId3" Type="http://schemas.openxmlformats.org/officeDocument/2006/relationships/image" Target="../media/image84.emf"/><Relationship Id="rId2" Type="http://schemas.openxmlformats.org/officeDocument/2006/relationships/image" Target="../media/image81.png"/><Relationship Id="rId1" Type="http://schemas.openxmlformats.org/officeDocument/2006/relationships/slideLayout" Target="../slideLayouts/slideLayout18.xml"/><Relationship Id="rId6" Type="http://schemas.openxmlformats.org/officeDocument/2006/relationships/image" Target="../media/image87.emf"/><Relationship Id="rId5" Type="http://schemas.openxmlformats.org/officeDocument/2006/relationships/image" Target="../media/image86.emf"/><Relationship Id="rId4" Type="http://schemas.openxmlformats.org/officeDocument/2006/relationships/image" Target="../media/image85.wmf"/></Relationships>
</file>

<file path=ppt/slides/_rels/slide59.xml.rels><?xml version="1.0" encoding="UTF-8" standalone="yes"?>
<Relationships xmlns="http://schemas.openxmlformats.org/package/2006/relationships"><Relationship Id="rId3" Type="http://schemas.openxmlformats.org/officeDocument/2006/relationships/image" Target="../media/image88.emf"/><Relationship Id="rId2" Type="http://schemas.openxmlformats.org/officeDocument/2006/relationships/image" Target="../media/image81.png"/><Relationship Id="rId1" Type="http://schemas.openxmlformats.org/officeDocument/2006/relationships/slideLayout" Target="../slideLayouts/slideLayout18.xml"/><Relationship Id="rId4" Type="http://schemas.openxmlformats.org/officeDocument/2006/relationships/image" Target="../media/image89.png"/></Relationships>
</file>

<file path=ppt/slides/_rels/slide6.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4.xml"/><Relationship Id="rId1" Type="http://schemas.openxmlformats.org/officeDocument/2006/relationships/slideLayout" Target="../slideLayouts/slideLayout18.xml"/></Relationships>
</file>

<file path=ppt/slides/_rels/slide60.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image" Target="../media/image90.png"/><Relationship Id="rId1" Type="http://schemas.openxmlformats.org/officeDocument/2006/relationships/slideLayout" Target="../slideLayouts/slideLayout18.xml"/></Relationships>
</file>

<file path=ppt/slides/_rels/slide61.xml.rels><?xml version="1.0" encoding="UTF-8" standalone="yes"?>
<Relationships xmlns="http://schemas.openxmlformats.org/package/2006/relationships"><Relationship Id="rId3" Type="http://schemas.openxmlformats.org/officeDocument/2006/relationships/image" Target="../media/image92.emf"/><Relationship Id="rId2" Type="http://schemas.openxmlformats.org/officeDocument/2006/relationships/image" Target="../media/image81.png"/><Relationship Id="rId1" Type="http://schemas.openxmlformats.org/officeDocument/2006/relationships/slideLayout" Target="../slideLayouts/slideLayout18.xml"/><Relationship Id="rId4" Type="http://schemas.openxmlformats.org/officeDocument/2006/relationships/image" Target="../media/image93.png"/></Relationships>
</file>

<file path=ppt/slides/_rels/slide62.xml.rels><?xml version="1.0" encoding="UTF-8" standalone="yes"?>
<Relationships xmlns="http://schemas.openxmlformats.org/package/2006/relationships"><Relationship Id="rId8" Type="http://schemas.openxmlformats.org/officeDocument/2006/relationships/image" Target="../media/image99.emf"/><Relationship Id="rId3" Type="http://schemas.openxmlformats.org/officeDocument/2006/relationships/image" Target="../media/image95.png"/><Relationship Id="rId7" Type="http://schemas.openxmlformats.org/officeDocument/2006/relationships/image" Target="../media/image98.emf"/><Relationship Id="rId2" Type="http://schemas.openxmlformats.org/officeDocument/2006/relationships/image" Target="../media/image94.png"/><Relationship Id="rId1" Type="http://schemas.openxmlformats.org/officeDocument/2006/relationships/slideLayout" Target="../slideLayouts/slideLayout18.xml"/><Relationship Id="rId6" Type="http://schemas.openxmlformats.org/officeDocument/2006/relationships/image" Target="../media/image97.emf"/><Relationship Id="rId5" Type="http://schemas.openxmlformats.org/officeDocument/2006/relationships/image" Target="../media/image81.png"/><Relationship Id="rId4" Type="http://schemas.openxmlformats.org/officeDocument/2006/relationships/image" Target="../media/image96.jpeg"/><Relationship Id="rId9" Type="http://schemas.openxmlformats.org/officeDocument/2006/relationships/image" Target="../media/image100.emf"/></Relationships>
</file>

<file path=ppt/slides/_rels/slide63.xml.rels><?xml version="1.0" encoding="UTF-8" standalone="yes"?>
<Relationships xmlns="http://schemas.openxmlformats.org/package/2006/relationships"><Relationship Id="rId3" Type="http://schemas.openxmlformats.org/officeDocument/2006/relationships/image" Target="../media/image102.emf"/><Relationship Id="rId2" Type="http://schemas.openxmlformats.org/officeDocument/2006/relationships/image" Target="../media/image101.jpeg"/><Relationship Id="rId1" Type="http://schemas.openxmlformats.org/officeDocument/2006/relationships/slideLayout" Target="../slideLayouts/slideLayout18.xml"/></Relationships>
</file>

<file path=ppt/slides/_rels/slide64.xml.rels><?xml version="1.0" encoding="UTF-8" standalone="yes"?>
<Relationships xmlns="http://schemas.openxmlformats.org/package/2006/relationships"><Relationship Id="rId2" Type="http://schemas.openxmlformats.org/officeDocument/2006/relationships/image" Target="../media/image103.emf"/><Relationship Id="rId1" Type="http://schemas.openxmlformats.org/officeDocument/2006/relationships/slideLayout" Target="../slideLayouts/slideLayout18.xml"/></Relationships>
</file>

<file path=ppt/slides/_rels/slide65.xml.rels><?xml version="1.0" encoding="UTF-8" standalone="yes"?>
<Relationships xmlns="http://schemas.openxmlformats.org/package/2006/relationships"><Relationship Id="rId2" Type="http://schemas.openxmlformats.org/officeDocument/2006/relationships/image" Target="../media/image104.emf"/><Relationship Id="rId1" Type="http://schemas.openxmlformats.org/officeDocument/2006/relationships/slideLayout" Target="../slideLayouts/slideLayout18.xml"/></Relationships>
</file>

<file path=ppt/slides/_rels/slide66.xml.rels><?xml version="1.0" encoding="UTF-8" standalone="yes"?>
<Relationships xmlns="http://schemas.openxmlformats.org/package/2006/relationships"><Relationship Id="rId2" Type="http://schemas.openxmlformats.org/officeDocument/2006/relationships/image" Target="../media/image105.emf"/><Relationship Id="rId1" Type="http://schemas.openxmlformats.org/officeDocument/2006/relationships/slideLayout" Target="../slideLayouts/slideLayout18.xml"/></Relationships>
</file>

<file path=ppt/slides/_rels/slide67.xml.rels><?xml version="1.0" encoding="UTF-8" standalone="yes"?>
<Relationships xmlns="http://schemas.openxmlformats.org/package/2006/relationships"><Relationship Id="rId2" Type="http://schemas.openxmlformats.org/officeDocument/2006/relationships/image" Target="../media/image106.emf"/><Relationship Id="rId1" Type="http://schemas.openxmlformats.org/officeDocument/2006/relationships/slideLayout" Target="../slideLayouts/slideLayout18.xml"/></Relationships>
</file>

<file path=ppt/slides/_rels/slide68.xml.rels><?xml version="1.0" encoding="UTF-8" standalone="yes"?>
<Relationships xmlns="http://schemas.openxmlformats.org/package/2006/relationships"><Relationship Id="rId2" Type="http://schemas.openxmlformats.org/officeDocument/2006/relationships/image" Target="../media/image107.emf"/><Relationship Id="rId1" Type="http://schemas.openxmlformats.org/officeDocument/2006/relationships/slideLayout" Target="../slideLayouts/slideLayout18.xml"/></Relationships>
</file>

<file path=ppt/slides/_rels/slide69.xml.rels><?xml version="1.0" encoding="UTF-8" standalone="yes"?>
<Relationships xmlns="http://schemas.openxmlformats.org/package/2006/relationships"><Relationship Id="rId2" Type="http://schemas.openxmlformats.org/officeDocument/2006/relationships/image" Target="../media/image108.emf"/><Relationship Id="rId1" Type="http://schemas.openxmlformats.org/officeDocument/2006/relationships/slideLayout" Target="../slideLayouts/slideLayout18.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70.xml.rels><?xml version="1.0" encoding="UTF-8" standalone="yes"?>
<Relationships xmlns="http://schemas.openxmlformats.org/package/2006/relationships"><Relationship Id="rId2" Type="http://schemas.openxmlformats.org/officeDocument/2006/relationships/image" Target="../media/image109.emf"/><Relationship Id="rId1" Type="http://schemas.openxmlformats.org/officeDocument/2006/relationships/slideLayout" Target="../slideLayouts/slideLayout18.xml"/></Relationships>
</file>

<file path=ppt/slides/_rels/slide71.xml.rels><?xml version="1.0" encoding="UTF-8" standalone="yes"?>
<Relationships xmlns="http://schemas.openxmlformats.org/package/2006/relationships"><Relationship Id="rId2" Type="http://schemas.openxmlformats.org/officeDocument/2006/relationships/image" Target="../media/image110.emf"/><Relationship Id="rId1" Type="http://schemas.openxmlformats.org/officeDocument/2006/relationships/slideLayout" Target="../slideLayouts/slideLayout18.xml"/></Relationships>
</file>

<file path=ppt/slides/_rels/slide72.xml.rels><?xml version="1.0" encoding="UTF-8" standalone="yes"?>
<Relationships xmlns="http://schemas.openxmlformats.org/package/2006/relationships"><Relationship Id="rId2" Type="http://schemas.openxmlformats.org/officeDocument/2006/relationships/image" Target="../media/image111.emf"/><Relationship Id="rId1" Type="http://schemas.openxmlformats.org/officeDocument/2006/relationships/slideLayout" Target="../slideLayouts/slideLayout18.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76.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image" Target="../media/image112.png"/><Relationship Id="rId1" Type="http://schemas.openxmlformats.org/officeDocument/2006/relationships/slideLayout" Target="../slideLayouts/slideLayout18.xml"/><Relationship Id="rId6" Type="http://schemas.openxmlformats.org/officeDocument/2006/relationships/image" Target="../media/image116.png"/><Relationship Id="rId5" Type="http://schemas.openxmlformats.org/officeDocument/2006/relationships/image" Target="../media/image115.png"/><Relationship Id="rId4" Type="http://schemas.openxmlformats.org/officeDocument/2006/relationships/image" Target="../media/image114.png"/></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8.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Layout" Target="../slideLayouts/slideLayout18.xml"/><Relationship Id="rId5" Type="http://schemas.openxmlformats.org/officeDocument/2006/relationships/image" Target="../media/image24.png"/><Relationship Id="rId4" Type="http://schemas.openxmlformats.org/officeDocument/2006/relationships/image" Target="../media/image23.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slide1.xml><?xml version="1.0" encoding="utf-8"?>
<p:sld xmlns:a="http://schemas.openxmlformats.org/drawingml/2006/main" xmlns:r="http://schemas.openxmlformats.org/officeDocument/2006/relationships" xmlns:p="http://schemas.openxmlformats.org/presentationml/2006/main">
  <p:cSld>
    <p:bg>
      <p:bgPr>
        <a:pattFill prst="dotGrid">
          <a:fgClr>
            <a:srgbClr val="0000FF"/>
          </a:fgClr>
          <a:bgClr>
            <a:schemeClr val="accent1">
              <a:lumMod val="20000"/>
              <a:lumOff val="80000"/>
            </a:schemeClr>
          </a:bgClr>
        </a:pattFill>
        <a:effectLst/>
      </p:bgPr>
    </p:bg>
    <p:spTree>
      <p:nvGrpSpPr>
        <p:cNvPr id="1" name=""/>
        <p:cNvGrpSpPr/>
        <p:nvPr/>
      </p:nvGrpSpPr>
      <p:grpSpPr>
        <a:xfrm>
          <a:off x="0" y="0"/>
          <a:ext cx="0" cy="0"/>
          <a:chOff x="0" y="0"/>
          <a:chExt cx="0" cy="0"/>
        </a:xfrm>
      </p:grpSpPr>
      <p:sp>
        <p:nvSpPr>
          <p:cNvPr id="11266" name="Text Box 2"/>
          <p:cNvSpPr txBox="1">
            <a:spLocks noChangeArrowheads="1"/>
          </p:cNvSpPr>
          <p:nvPr/>
        </p:nvSpPr>
        <p:spPr bwMode="auto">
          <a:xfrm>
            <a:off x="909000" y="1708150"/>
            <a:ext cx="5040000" cy="2117503"/>
          </a:xfrm>
          <a:prstGeom prst="rect">
            <a:avLst/>
          </a:prstGeom>
          <a:noFill/>
          <a:ln w="9525">
            <a:noFill/>
            <a:miter lim="800000"/>
            <a:headEnd/>
            <a:tailEnd/>
          </a:ln>
        </p:spPr>
        <p:txBody>
          <a:bodyPr lIns="0" tIns="0" rIns="0" bIns="0">
            <a:spAutoFit/>
          </a:bodyPr>
          <a:lstStyle/>
          <a:p>
            <a:pPr algn="ctr">
              <a:spcBef>
                <a:spcPct val="10000"/>
              </a:spcBef>
            </a:pPr>
            <a:r>
              <a:rPr lang="ja-JP" altLang="en-US" sz="3200" b="1" dirty="0">
                <a:solidFill>
                  <a:srgbClr val="103540"/>
                </a:solidFill>
                <a:latin typeface="メイリオ" panose="020B0604030504040204" pitchFamily="50" charset="-128"/>
                <a:ea typeface="メイリオ" panose="020B0604030504040204" pitchFamily="50" charset="-128"/>
                <a:cs typeface="メイリオ" panose="020B0604030504040204" pitchFamily="50" charset="-128"/>
              </a:rPr>
              <a:t>多面的機能支払交付金の</a:t>
            </a:r>
            <a:endParaRPr lang="en-US" altLang="ja-JP" sz="3200" b="1" dirty="0">
              <a:solidFill>
                <a:srgbClr val="103540"/>
              </a:solidFill>
              <a:latin typeface="メイリオ" panose="020B0604030504040204" pitchFamily="50" charset="-128"/>
              <a:ea typeface="メイリオ" panose="020B0604030504040204" pitchFamily="50" charset="-128"/>
              <a:cs typeface="メイリオ" panose="020B0604030504040204" pitchFamily="50" charset="-128"/>
            </a:endParaRPr>
          </a:p>
          <a:p>
            <a:pPr algn="ctr">
              <a:spcBef>
                <a:spcPct val="10000"/>
              </a:spcBef>
            </a:pPr>
            <a:r>
              <a:rPr lang="ja-JP" altLang="en-US" sz="3200" b="1" dirty="0">
                <a:solidFill>
                  <a:srgbClr val="103540"/>
                </a:solidFill>
                <a:latin typeface="メイリオ" panose="020B0604030504040204" pitchFamily="50" charset="-128"/>
                <a:ea typeface="メイリオ" panose="020B0604030504040204" pitchFamily="50" charset="-128"/>
                <a:cs typeface="メイリオ" panose="020B0604030504040204" pitchFamily="50" charset="-128"/>
              </a:rPr>
              <a:t>申請の手引き</a:t>
            </a:r>
            <a:endParaRPr lang="en-US" altLang="ja-JP" sz="3200" b="1" dirty="0">
              <a:solidFill>
                <a:srgbClr val="103540"/>
              </a:solidFill>
              <a:latin typeface="メイリオ" panose="020B0604030504040204" pitchFamily="50" charset="-128"/>
              <a:ea typeface="メイリオ" panose="020B0604030504040204" pitchFamily="50" charset="-128"/>
              <a:cs typeface="メイリオ" panose="020B0604030504040204" pitchFamily="50" charset="-128"/>
            </a:endParaRPr>
          </a:p>
          <a:p>
            <a:pPr algn="ctr">
              <a:spcBef>
                <a:spcPct val="10000"/>
              </a:spcBef>
            </a:pPr>
            <a:endParaRPr lang="en-US" altLang="ja-JP" sz="3200" dirty="0">
              <a:solidFill>
                <a:srgbClr val="103540"/>
              </a:solidFill>
              <a:ea typeface="ＤＦ特太ゴシック体" pitchFamily="1" charset="-128"/>
            </a:endParaRPr>
          </a:p>
          <a:p>
            <a:pPr algn="ctr">
              <a:spcBef>
                <a:spcPct val="10000"/>
              </a:spcBef>
            </a:pPr>
            <a:r>
              <a:rPr lang="ja-JP" altLang="en-US" sz="32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活動組織用</a:t>
            </a:r>
            <a:endParaRPr lang="en-US" altLang="ja-JP" sz="32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270" name="テキスト ボックス 5"/>
          <p:cNvSpPr txBox="1">
            <a:spLocks noChangeArrowheads="1"/>
          </p:cNvSpPr>
          <p:nvPr/>
        </p:nvSpPr>
        <p:spPr bwMode="auto">
          <a:xfrm>
            <a:off x="4509119" y="9355138"/>
            <a:ext cx="2204419" cy="276999"/>
          </a:xfrm>
          <a:prstGeom prst="rect">
            <a:avLst/>
          </a:prstGeom>
          <a:noFill/>
          <a:ln w="9525">
            <a:noFill/>
            <a:miter lim="800000"/>
            <a:headEnd/>
            <a:tailEnd/>
          </a:ln>
        </p:spPr>
        <p:txBody>
          <a:bodyPr wrap="square" lIns="0" tIns="0" rIns="0" bIns="0">
            <a:spAutoFit/>
          </a:bodyPr>
          <a:lstStyle/>
          <a:p>
            <a:r>
              <a:rPr lang="ja-JP" altLang="en-US" sz="1800" b="1" dirty="0">
                <a:latin typeface="メイリオ" panose="020B0604030504040204" pitchFamily="50" charset="-128"/>
                <a:ea typeface="メイリオ" panose="020B0604030504040204" pitchFamily="50" charset="-128"/>
                <a:cs typeface="メイリオ" panose="020B0604030504040204" pitchFamily="50" charset="-128"/>
              </a:rPr>
              <a:t>令和</a:t>
            </a:r>
            <a:r>
              <a:rPr lang="en-US" altLang="ja-JP" sz="1800" b="1" dirty="0">
                <a:latin typeface="メイリオ" panose="020B0604030504040204" pitchFamily="50" charset="-128"/>
                <a:ea typeface="メイリオ" panose="020B0604030504040204" pitchFamily="50" charset="-128"/>
                <a:cs typeface="メイリオ" panose="020B0604030504040204" pitchFamily="50" charset="-128"/>
              </a:rPr>
              <a:t>6</a:t>
            </a:r>
            <a:r>
              <a:rPr lang="ja-JP" altLang="en-US" sz="1800" b="1" dirty="0">
                <a:latin typeface="メイリオ" panose="020B0604030504040204" pitchFamily="50" charset="-128"/>
                <a:ea typeface="メイリオ" panose="020B0604030504040204" pitchFamily="50" charset="-128"/>
                <a:cs typeface="メイリオ" panose="020B0604030504040204" pitchFamily="50" charset="-128"/>
              </a:rPr>
              <a:t>年</a:t>
            </a:r>
            <a:r>
              <a:rPr lang="en-US" altLang="ja-JP" sz="1800" b="1" dirty="0">
                <a:latin typeface="メイリオ" panose="020B0604030504040204" pitchFamily="50" charset="-128"/>
                <a:ea typeface="メイリオ" panose="020B0604030504040204" pitchFamily="50" charset="-128"/>
                <a:cs typeface="メイリオ" panose="020B0604030504040204" pitchFamily="50" charset="-128"/>
              </a:rPr>
              <a:t>5</a:t>
            </a:r>
            <a:r>
              <a:rPr lang="ja-JP" altLang="en-US" sz="1800" b="1" dirty="0">
                <a:latin typeface="メイリオ" panose="020B0604030504040204" pitchFamily="50" charset="-128"/>
                <a:ea typeface="メイリオ" panose="020B0604030504040204" pitchFamily="50" charset="-128"/>
                <a:cs typeface="メイリオ" panose="020B0604030504040204" pitchFamily="50" charset="-128"/>
              </a:rPr>
              <a:t>月</a:t>
            </a:r>
          </a:p>
        </p:txBody>
      </p:sp>
      <p:sp>
        <p:nvSpPr>
          <p:cNvPr id="6" name="テキスト ボックス 5"/>
          <p:cNvSpPr txBox="1">
            <a:spLocks noChangeArrowheads="1"/>
          </p:cNvSpPr>
          <p:nvPr/>
        </p:nvSpPr>
        <p:spPr bwMode="auto">
          <a:xfrm>
            <a:off x="460301" y="503867"/>
            <a:ext cx="1600547" cy="473206"/>
          </a:xfrm>
          <a:prstGeom prst="rect">
            <a:avLst/>
          </a:prstGeom>
          <a:solidFill>
            <a:srgbClr val="F9D1D3"/>
          </a:solidFill>
          <a:ln w="19050">
            <a:solidFill>
              <a:schemeClr val="tx1"/>
            </a:solidFill>
            <a:miter lim="800000"/>
            <a:headEnd/>
            <a:tailEnd/>
          </a:ln>
        </p:spPr>
        <p:txBody>
          <a:bodyPr wrap="square" anchor="ctr" anchorCtr="1">
            <a:spAutoFit/>
          </a:bodyPr>
          <a:lstStyle/>
          <a:p>
            <a:pPr algn="ctr">
              <a:lnSpc>
                <a:spcPct val="150000"/>
              </a:lnSpc>
            </a:pPr>
            <a:r>
              <a:rPr lang="ja-JP" altLang="en-US" sz="1800" b="1" dirty="0">
                <a:latin typeface="メイリオ" panose="020B0604030504040204" pitchFamily="50" charset="-128"/>
                <a:ea typeface="メイリオ" panose="020B0604030504040204" pitchFamily="50" charset="-128"/>
                <a:cs typeface="メイリオ" panose="020B0604030504040204" pitchFamily="50" charset="-128"/>
              </a:rPr>
              <a:t>令和</a:t>
            </a:r>
            <a:r>
              <a:rPr lang="en-US" altLang="ja-JP" sz="1800" b="1" dirty="0">
                <a:latin typeface="メイリオ" panose="020B0604030504040204" pitchFamily="50" charset="-128"/>
                <a:ea typeface="メイリオ" panose="020B0604030504040204" pitchFamily="50" charset="-128"/>
                <a:cs typeface="メイリオ" panose="020B0604030504040204" pitchFamily="50" charset="-128"/>
              </a:rPr>
              <a:t>6</a:t>
            </a:r>
            <a:r>
              <a:rPr lang="ja-JP" altLang="en-US" sz="1800" b="1" dirty="0">
                <a:latin typeface="メイリオ" panose="020B0604030504040204" pitchFamily="50" charset="-128"/>
                <a:ea typeface="メイリオ" panose="020B0604030504040204" pitchFamily="50" charset="-128"/>
                <a:cs typeface="メイリオ" panose="020B0604030504040204" pitchFamily="50" charset="-128"/>
              </a:rPr>
              <a:t>年度版</a:t>
            </a:r>
          </a:p>
        </p:txBody>
      </p:sp>
      <p:sp>
        <p:nvSpPr>
          <p:cNvPr id="12" name="Text Box 4"/>
          <p:cNvSpPr txBox="1">
            <a:spLocks noChangeArrowheads="1"/>
          </p:cNvSpPr>
          <p:nvPr/>
        </p:nvSpPr>
        <p:spPr bwMode="auto">
          <a:xfrm>
            <a:off x="1052513" y="8553400"/>
            <a:ext cx="4743450" cy="276999"/>
          </a:xfrm>
          <a:prstGeom prst="rect">
            <a:avLst/>
          </a:prstGeom>
          <a:noFill/>
          <a:ln w="9525">
            <a:noFill/>
            <a:miter lim="800000"/>
            <a:headEnd/>
            <a:tailEnd/>
          </a:ln>
        </p:spPr>
        <p:txBody>
          <a:bodyPr lIns="0" tIns="0" rIns="0" bIns="0">
            <a:spAutoFit/>
          </a:bodyPr>
          <a:lstStyle/>
          <a:p>
            <a:pPr algn="ctr">
              <a:spcBef>
                <a:spcPct val="10000"/>
              </a:spcBef>
            </a:pPr>
            <a:r>
              <a:rPr lang="ja-JP" altLang="en-US" sz="1800" b="1" dirty="0">
                <a:latin typeface="メイリオ" panose="020B0604030504040204" pitchFamily="50" charset="-128"/>
                <a:ea typeface="メイリオ" panose="020B0604030504040204" pitchFamily="50" charset="-128"/>
                <a:cs typeface="メイリオ" panose="020B0604030504040204" pitchFamily="50" charset="-128"/>
              </a:rPr>
              <a:t>愛媛県多面的機能支払推進協議会</a:t>
            </a:r>
            <a:endParaRPr lang="en-US" altLang="ja-JP" sz="1800" b="1" dirty="0">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7" name="グループ化 6"/>
          <p:cNvGrpSpPr/>
          <p:nvPr/>
        </p:nvGrpSpPr>
        <p:grpSpPr>
          <a:xfrm>
            <a:off x="2389966" y="4604083"/>
            <a:ext cx="2078068" cy="1615858"/>
            <a:chOff x="1554480" y="3657600"/>
            <a:chExt cx="3979218" cy="3369110"/>
          </a:xfrm>
        </p:grpSpPr>
        <p:pic>
          <p:nvPicPr>
            <p:cNvPr id="8" name="図 7" descr="\\58024301a\H\多面的機能支払推進室\個人フォルダ\峯村\雑件\多面ロゴ\3.20多面ロゴ、使用のきまり\ロゴ（カラー）.png"/>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54480" y="3657600"/>
              <a:ext cx="3749040" cy="2590800"/>
            </a:xfrm>
            <a:prstGeom prst="rect">
              <a:avLst/>
            </a:prstGeom>
            <a:noFill/>
            <a:ln>
              <a:noFill/>
            </a:ln>
          </p:spPr>
        </p:pic>
        <p:pic>
          <p:nvPicPr>
            <p:cNvPr id="9" name="図 8" descr="\\58024301a\H\多面的機能支払推進室\個人フォルダ\峯村\雑件\多面ロゴ\3.20多面ロゴ、使用のきまり\キャッチフレーズ（カラー）.png"/>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599873" y="6336465"/>
              <a:ext cx="3933825" cy="690245"/>
            </a:xfrm>
            <a:prstGeom prst="rect">
              <a:avLst/>
            </a:prstGeom>
            <a:noFill/>
            <a:ln>
              <a:noFill/>
            </a:ln>
          </p:spPr>
        </p:pic>
      </p:grpSp>
      <p:pic>
        <p:nvPicPr>
          <p:cNvPr id="4" name="図 3">
            <a:extLst>
              <a:ext uri="{FF2B5EF4-FFF2-40B4-BE49-F238E27FC236}">
                <a16:creationId xmlns:a16="http://schemas.microsoft.com/office/drawing/2014/main" id="{B5505ADB-1599-F799-2145-99BD982BAF0C}"/>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875599">
            <a:off x="4779961" y="6055033"/>
            <a:ext cx="1528009" cy="1773956"/>
          </a:xfrm>
          <a:prstGeom prst="roundRect">
            <a:avLst>
              <a:gd name="adj" fmla="val 16667"/>
            </a:avLst>
          </a:prstGeom>
          <a:ln>
            <a:noFill/>
          </a:ln>
          <a:effectLst>
            <a:outerShdw blurRad="152400" dist="12000" dir="900000" sy="98000" kx="110000" ky="200000" algn="tl" rotWithShape="0">
              <a:srgbClr val="000000">
                <a:alpha val="30000"/>
              </a:srgbClr>
            </a:outerShdw>
            <a:reflection blurRad="50800" stA="49000" endPos="90000" dir="5400000" sy="-100000" algn="bl" rotWithShape="0"/>
          </a:effectLst>
          <a:scene3d>
            <a:camera prst="isometricOffAxis2Right">
              <a:rot lat="600000" lon="0" rev="600000"/>
            </a:camera>
            <a:lightRig rig="threePt" dir="t">
              <a:rot lat="0" lon="0" rev="0"/>
            </a:lightRig>
          </a:scene3d>
          <a:sp3d prstMaterial="matte">
            <a:bevelT w="101600" h="101600" prst="artDeco"/>
            <a:bevelB w="114300" prst="hardEdge"/>
            <a:contourClr>
              <a:schemeClr val="bg2">
                <a:lumMod val="90000"/>
              </a:schemeClr>
            </a:contourClr>
          </a:sp3d>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4" name="テキスト ボックス 1"/>
          <p:cNvSpPr txBox="1">
            <a:spLocks noChangeArrowheads="1"/>
          </p:cNvSpPr>
          <p:nvPr/>
        </p:nvSpPr>
        <p:spPr bwMode="auto">
          <a:xfrm>
            <a:off x="360000" y="407204"/>
            <a:ext cx="2196000" cy="369332"/>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３．規約（案）の作成</a:t>
            </a:r>
          </a:p>
        </p:txBody>
      </p:sp>
      <p:sp>
        <p:nvSpPr>
          <p:cNvPr id="5" name="角丸四角形 4"/>
          <p:cNvSpPr/>
          <p:nvPr/>
        </p:nvSpPr>
        <p:spPr>
          <a:xfrm>
            <a:off x="468000" y="891857"/>
            <a:ext cx="6120000" cy="1476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6" name="角丸四角形 5"/>
          <p:cNvSpPr/>
          <p:nvPr/>
        </p:nvSpPr>
        <p:spPr>
          <a:xfrm>
            <a:off x="468000" y="920552"/>
            <a:ext cx="1944000" cy="252001"/>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dirty="0">
                <a:solidFill>
                  <a:schemeClr val="tx1"/>
                </a:solidFill>
                <a:ea typeface="ＭＳ Ｐゴシック" charset="-128"/>
              </a:rPr>
              <a:t>（１）規約の作成</a:t>
            </a:r>
            <a:endParaRPr lang="en-US" altLang="ja-JP" dirty="0">
              <a:solidFill>
                <a:schemeClr val="tx1"/>
              </a:solidFill>
              <a:latin typeface="+mn-ea"/>
            </a:endParaRPr>
          </a:p>
        </p:txBody>
      </p:sp>
      <p:sp>
        <p:nvSpPr>
          <p:cNvPr id="7" name="角丸四角形 6"/>
          <p:cNvSpPr/>
          <p:nvPr/>
        </p:nvSpPr>
        <p:spPr>
          <a:xfrm>
            <a:off x="468000" y="1704132"/>
            <a:ext cx="1944000"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dirty="0">
                <a:solidFill>
                  <a:schemeClr val="tx1"/>
                </a:solidFill>
                <a:latin typeface="+mn-ea"/>
                <a:ea typeface="ＭＳ Ｐゴシック" charset="-128"/>
              </a:rPr>
              <a:t>（２）規約の内容について</a:t>
            </a:r>
            <a:endParaRPr lang="en-US" altLang="ja-JP" dirty="0">
              <a:solidFill>
                <a:schemeClr val="tx1"/>
              </a:solidFill>
              <a:latin typeface="+mn-ea"/>
            </a:endParaRPr>
          </a:p>
        </p:txBody>
      </p:sp>
      <p:sp>
        <p:nvSpPr>
          <p:cNvPr id="8" name="テキスト ボックス 4"/>
          <p:cNvSpPr txBox="1">
            <a:spLocks noChangeArrowheads="1"/>
          </p:cNvSpPr>
          <p:nvPr/>
        </p:nvSpPr>
        <p:spPr bwMode="auto">
          <a:xfrm>
            <a:off x="576000" y="1217061"/>
            <a:ext cx="5832000" cy="369332"/>
          </a:xfrm>
          <a:prstGeom prst="rect">
            <a:avLst/>
          </a:prstGeom>
          <a:noFill/>
          <a:ln w="9525">
            <a:noFill/>
            <a:prstDash val="dash"/>
            <a:miter lim="800000"/>
            <a:headEnd/>
            <a:tailEnd/>
          </a:ln>
        </p:spPr>
        <p:txBody>
          <a:bodyPr wrap="square" lIns="0" tIns="0" rIns="0" bIns="0">
            <a:spAutoFit/>
          </a:bodyPr>
          <a:lstStyle/>
          <a:p>
            <a:pPr indent="144000">
              <a:defRPr/>
            </a:pPr>
            <a:r>
              <a:rPr lang="ja-JP" altLang="en-US" dirty="0">
                <a:latin typeface="HG丸ｺﾞｼｯｸM-PRO" pitchFamily="50" charset="-128"/>
                <a:ea typeface="HG丸ｺﾞｼｯｸM-PRO" pitchFamily="50" charset="-128"/>
              </a:rPr>
              <a:t>活動の目的、構成員、議決方法など組織運営の基本となる事柄を確認するため、規約を定めます。</a:t>
            </a:r>
            <a:endParaRPr lang="en-US" altLang="ja-JP" dirty="0">
              <a:latin typeface="HG丸ｺﾞｼｯｸM-PRO" pitchFamily="50" charset="-128"/>
              <a:ea typeface="HG丸ｺﾞｼｯｸM-PRO" pitchFamily="50" charset="-128"/>
            </a:endParaRPr>
          </a:p>
        </p:txBody>
      </p:sp>
      <p:sp>
        <p:nvSpPr>
          <p:cNvPr id="9" name="テキスト ボックス 4"/>
          <p:cNvSpPr txBox="1">
            <a:spLocks noChangeArrowheads="1"/>
          </p:cNvSpPr>
          <p:nvPr/>
        </p:nvSpPr>
        <p:spPr bwMode="auto">
          <a:xfrm>
            <a:off x="576000" y="1959353"/>
            <a:ext cx="6282000" cy="184666"/>
          </a:xfrm>
          <a:prstGeom prst="rect">
            <a:avLst/>
          </a:prstGeom>
          <a:noFill/>
          <a:ln w="9525">
            <a:noFill/>
            <a:prstDash val="dash"/>
            <a:miter lim="800000"/>
            <a:headEnd/>
            <a:tailEnd/>
          </a:ln>
        </p:spPr>
        <p:txBody>
          <a:bodyPr wrap="square" lIns="0" tIns="0" rIns="0" bIns="0">
            <a:spAutoFit/>
          </a:bodyPr>
          <a:lstStyle/>
          <a:p>
            <a:pPr indent="144000">
              <a:defRPr/>
            </a:pPr>
            <a:r>
              <a:rPr lang="ja-JP" altLang="en-US" dirty="0">
                <a:latin typeface="HG丸ｺﾞｼｯｸM-PRO" pitchFamily="50" charset="-128"/>
                <a:ea typeface="HG丸ｺﾞｼｯｸM-PRO" pitchFamily="50" charset="-128"/>
              </a:rPr>
              <a:t>規約の内容は、以下の様式のとおりです。（多面的機能支払交付金実施要領別記６－１）</a:t>
            </a:r>
            <a:endParaRPr lang="en-US" altLang="ja-JP" dirty="0">
              <a:latin typeface="HG丸ｺﾞｼｯｸM-PRO" pitchFamily="50" charset="-128"/>
              <a:ea typeface="HG丸ｺﾞｼｯｸM-PRO" pitchFamily="50" charset="-128"/>
            </a:endParaRPr>
          </a:p>
        </p:txBody>
      </p:sp>
      <p:sp>
        <p:nvSpPr>
          <p:cNvPr id="12" name="フリーフォーム 11"/>
          <p:cNvSpPr/>
          <p:nvPr/>
        </p:nvSpPr>
        <p:spPr>
          <a:xfrm flipH="1">
            <a:off x="3649016" y="8316594"/>
            <a:ext cx="342239" cy="239381"/>
          </a:xfrm>
          <a:custGeom>
            <a:avLst/>
            <a:gdLst>
              <a:gd name="connsiteX0" fmla="*/ 0 w 739140"/>
              <a:gd name="connsiteY0" fmla="*/ 167640 h 167640"/>
              <a:gd name="connsiteX1" fmla="*/ 251460 w 739140"/>
              <a:gd name="connsiteY1" fmla="*/ 99060 h 167640"/>
              <a:gd name="connsiteX2" fmla="*/ 510540 w 739140"/>
              <a:gd name="connsiteY2" fmla="*/ 76200 h 167640"/>
              <a:gd name="connsiteX3" fmla="*/ 739140 w 739140"/>
              <a:gd name="connsiteY3" fmla="*/ 0 h 167640"/>
            </a:gdLst>
            <a:ahLst/>
            <a:cxnLst>
              <a:cxn ang="0">
                <a:pos x="connsiteX0" y="connsiteY0"/>
              </a:cxn>
              <a:cxn ang="0">
                <a:pos x="connsiteX1" y="connsiteY1"/>
              </a:cxn>
              <a:cxn ang="0">
                <a:pos x="connsiteX2" y="connsiteY2"/>
              </a:cxn>
              <a:cxn ang="0">
                <a:pos x="connsiteX3" y="connsiteY3"/>
              </a:cxn>
            </a:cxnLst>
            <a:rect l="l" t="t" r="r" b="b"/>
            <a:pathLst>
              <a:path w="739140" h="167640">
                <a:moveTo>
                  <a:pt x="0" y="167640"/>
                </a:moveTo>
                <a:cubicBezTo>
                  <a:pt x="83185" y="140970"/>
                  <a:pt x="166370" y="114300"/>
                  <a:pt x="251460" y="99060"/>
                </a:cubicBezTo>
                <a:cubicBezTo>
                  <a:pt x="336550" y="83820"/>
                  <a:pt x="429260" y="92710"/>
                  <a:pt x="510540" y="76200"/>
                </a:cubicBezTo>
                <a:cubicBezTo>
                  <a:pt x="591820" y="59690"/>
                  <a:pt x="665480" y="29845"/>
                  <a:pt x="7391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4" name="直線コネクタ 13"/>
          <p:cNvCxnSpPr/>
          <p:nvPr/>
        </p:nvCxnSpPr>
        <p:spPr>
          <a:xfrm>
            <a:off x="3324304" y="8316594"/>
            <a:ext cx="698176" cy="0"/>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sp>
        <p:nvSpPr>
          <p:cNvPr id="17"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7</a:t>
            </a:r>
          </a:p>
        </p:txBody>
      </p:sp>
      <p:sp>
        <p:nvSpPr>
          <p:cNvPr id="20" name="フリーフォーム 19"/>
          <p:cNvSpPr/>
          <p:nvPr/>
        </p:nvSpPr>
        <p:spPr>
          <a:xfrm>
            <a:off x="2122657" y="6431607"/>
            <a:ext cx="750093" cy="278759"/>
          </a:xfrm>
          <a:custGeom>
            <a:avLst/>
            <a:gdLst>
              <a:gd name="connsiteX0" fmla="*/ 752475 w 752475"/>
              <a:gd name="connsiteY0" fmla="*/ 247650 h 257885"/>
              <a:gd name="connsiteX1" fmla="*/ 371475 w 752475"/>
              <a:gd name="connsiteY1" fmla="*/ 228600 h 257885"/>
              <a:gd name="connsiteX2" fmla="*/ 0 w 752475"/>
              <a:gd name="connsiteY2" fmla="*/ 0 h 257885"/>
              <a:gd name="connsiteX0" fmla="*/ 750093 w 750093"/>
              <a:gd name="connsiteY0" fmla="*/ 278606 h 281655"/>
              <a:gd name="connsiteX1" fmla="*/ 371475 w 750093"/>
              <a:gd name="connsiteY1" fmla="*/ 228600 h 281655"/>
              <a:gd name="connsiteX2" fmla="*/ 0 w 750093"/>
              <a:gd name="connsiteY2" fmla="*/ 0 h 281655"/>
              <a:gd name="connsiteX0" fmla="*/ 750093 w 750093"/>
              <a:gd name="connsiteY0" fmla="*/ 278606 h 278759"/>
              <a:gd name="connsiteX1" fmla="*/ 371475 w 750093"/>
              <a:gd name="connsiteY1" fmla="*/ 228600 h 278759"/>
              <a:gd name="connsiteX2" fmla="*/ 0 w 750093"/>
              <a:gd name="connsiteY2" fmla="*/ 0 h 278759"/>
            </a:gdLst>
            <a:ahLst/>
            <a:cxnLst>
              <a:cxn ang="0">
                <a:pos x="connsiteX0" y="connsiteY0"/>
              </a:cxn>
              <a:cxn ang="0">
                <a:pos x="connsiteX1" y="connsiteY1"/>
              </a:cxn>
              <a:cxn ang="0">
                <a:pos x="connsiteX2" y="connsiteY2"/>
              </a:cxn>
            </a:cxnLst>
            <a:rect l="l" t="t" r="r" b="b"/>
            <a:pathLst>
              <a:path w="750093" h="278759">
                <a:moveTo>
                  <a:pt x="750093" y="278606"/>
                </a:moveTo>
                <a:cubicBezTo>
                  <a:pt x="615156" y="280193"/>
                  <a:pt x="496888" y="269875"/>
                  <a:pt x="371475" y="228600"/>
                </a:cubicBezTo>
                <a:cubicBezTo>
                  <a:pt x="246062" y="187325"/>
                  <a:pt x="123031" y="93662"/>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Rectangle 65"/>
          <p:cNvSpPr>
            <a:spLocks noChangeArrowheads="1"/>
          </p:cNvSpPr>
          <p:nvPr/>
        </p:nvSpPr>
        <p:spPr bwMode="auto">
          <a:xfrm>
            <a:off x="2854484" y="3319433"/>
            <a:ext cx="1796731" cy="407665"/>
          </a:xfrm>
          <a:prstGeom prst="rect">
            <a:avLst/>
          </a:prstGeom>
          <a:solidFill>
            <a:schemeClr val="bg1"/>
          </a:solidFill>
          <a:ln w="12700">
            <a:solidFill>
              <a:srgbClr val="FF0000"/>
            </a:solidFill>
            <a:miter lim="800000"/>
            <a:headEnd/>
            <a:tailEnd/>
          </a:ln>
        </p:spPr>
        <p:txBody>
          <a:bodyPr lIns="72000" tIns="36000" rIns="72000" bIns="36000" anchor="ctr"/>
          <a:lstStyle/>
          <a:p>
            <a:pPr defTabSz="936625" fontAlgn="base">
              <a:spcBef>
                <a:spcPct val="0"/>
              </a:spcBef>
              <a:spcAft>
                <a:spcPct val="0"/>
              </a:spcAft>
            </a:pPr>
            <a:r>
              <a:rPr lang="ja-JP" altLang="en-US" sz="1000" dirty="0">
                <a:solidFill>
                  <a:srgbClr val="000000"/>
                </a:solidFill>
              </a:rPr>
              <a:t>総会で本規約が制定された日付を記入します。</a:t>
            </a:r>
          </a:p>
        </p:txBody>
      </p:sp>
      <p:sp>
        <p:nvSpPr>
          <p:cNvPr id="22" name="フリーフォーム 21"/>
          <p:cNvSpPr/>
          <p:nvPr/>
        </p:nvSpPr>
        <p:spPr>
          <a:xfrm>
            <a:off x="4650512" y="3331523"/>
            <a:ext cx="441960" cy="247226"/>
          </a:xfrm>
          <a:custGeom>
            <a:avLst/>
            <a:gdLst>
              <a:gd name="connsiteX0" fmla="*/ 0 w 441960"/>
              <a:gd name="connsiteY0" fmla="*/ 243840 h 247226"/>
              <a:gd name="connsiteX1" fmla="*/ 289560 w 441960"/>
              <a:gd name="connsiteY1" fmla="*/ 213360 h 247226"/>
              <a:gd name="connsiteX2" fmla="*/ 441960 w 441960"/>
              <a:gd name="connsiteY2" fmla="*/ 0 h 247226"/>
            </a:gdLst>
            <a:ahLst/>
            <a:cxnLst>
              <a:cxn ang="0">
                <a:pos x="connsiteX0" y="connsiteY0"/>
              </a:cxn>
              <a:cxn ang="0">
                <a:pos x="connsiteX1" y="connsiteY1"/>
              </a:cxn>
              <a:cxn ang="0">
                <a:pos x="connsiteX2" y="connsiteY2"/>
              </a:cxn>
            </a:cxnLst>
            <a:rect l="l" t="t" r="r" b="b"/>
            <a:pathLst>
              <a:path w="441960" h="247226">
                <a:moveTo>
                  <a:pt x="0" y="243840"/>
                </a:moveTo>
                <a:cubicBezTo>
                  <a:pt x="107950" y="248920"/>
                  <a:pt x="215900" y="254000"/>
                  <a:pt x="289560" y="213360"/>
                </a:cubicBezTo>
                <a:cubicBezTo>
                  <a:pt x="363220" y="172720"/>
                  <a:pt x="402590" y="86360"/>
                  <a:pt x="44196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3" name="図 12"/>
          <p:cNvPicPr>
            <a:picLocks noChangeAspect="1"/>
          </p:cNvPicPr>
          <p:nvPr/>
        </p:nvPicPr>
        <p:blipFill>
          <a:blip r:embed="rId2"/>
          <a:stretch>
            <a:fillRect/>
          </a:stretch>
        </p:blipFill>
        <p:spPr>
          <a:xfrm>
            <a:off x="939784" y="2252511"/>
            <a:ext cx="4951958" cy="7465926"/>
          </a:xfrm>
          <a:prstGeom prst="rect">
            <a:avLst/>
          </a:prstGeom>
          <a:noFill/>
          <a:ln>
            <a:solidFill>
              <a:schemeClr val="tx1"/>
            </a:solidFill>
          </a:ln>
        </p:spPr>
      </p:pic>
      <p:sp>
        <p:nvSpPr>
          <p:cNvPr id="18" name="Rectangle 65"/>
          <p:cNvSpPr>
            <a:spLocks noChangeArrowheads="1"/>
          </p:cNvSpPr>
          <p:nvPr/>
        </p:nvSpPr>
        <p:spPr bwMode="auto">
          <a:xfrm>
            <a:off x="2249044" y="2201534"/>
            <a:ext cx="2332084" cy="326069"/>
          </a:xfrm>
          <a:prstGeom prst="rect">
            <a:avLst/>
          </a:prstGeom>
          <a:solidFill>
            <a:srgbClr val="FFCCFF"/>
          </a:solidFill>
          <a:ln w="12700">
            <a:solidFill>
              <a:schemeClr val="accent2">
                <a:lumMod val="50000"/>
              </a:schemeClr>
            </a:solidFill>
            <a:miter lim="800000"/>
            <a:headEnd/>
            <a:tailEnd/>
          </a:ln>
        </p:spPr>
        <p:txBody>
          <a:bodyPr lIns="36000" tIns="36000" rIns="36000" bIns="36000" anchor="ctr"/>
          <a:lstStyle/>
          <a:p>
            <a:pPr algn="ctr" defTabSz="936625" fontAlgn="base">
              <a:spcBef>
                <a:spcPct val="0"/>
              </a:spcBef>
              <a:spcAft>
                <a:spcPct val="0"/>
              </a:spcAft>
            </a:pPr>
            <a:r>
              <a:rPr lang="ja-JP" altLang="en-US" sz="1100" b="1" dirty="0">
                <a:solidFill>
                  <a:schemeClr val="accent2">
                    <a:lumMod val="75000"/>
                  </a:schemeClr>
                </a:solidFill>
                <a:latin typeface="+mj-ea"/>
                <a:ea typeface="+mj-ea"/>
              </a:rPr>
              <a:t>農地維持のみで実施する場合に使用</a:t>
            </a:r>
          </a:p>
        </p:txBody>
      </p:sp>
      <p:sp>
        <p:nvSpPr>
          <p:cNvPr id="19" name="Rectangle 65"/>
          <p:cNvSpPr>
            <a:spLocks noChangeArrowheads="1"/>
          </p:cNvSpPr>
          <p:nvPr/>
        </p:nvSpPr>
        <p:spPr bwMode="auto">
          <a:xfrm>
            <a:off x="2877268" y="6431238"/>
            <a:ext cx="3168128" cy="386892"/>
          </a:xfrm>
          <a:prstGeom prst="rect">
            <a:avLst/>
          </a:prstGeom>
          <a:solidFill>
            <a:schemeClr val="bg1"/>
          </a:solidFill>
          <a:ln w="12700">
            <a:solidFill>
              <a:srgbClr val="FF0000"/>
            </a:solidFill>
            <a:miter lim="800000"/>
            <a:headEnd/>
            <a:tailEnd/>
          </a:ln>
        </p:spPr>
        <p:txBody>
          <a:bodyPr lIns="72000" tIns="36000" rIns="72000" bIns="36000" anchor="ctr"/>
          <a:lstStyle/>
          <a:p>
            <a:pPr defTabSz="936625" fontAlgn="base">
              <a:spcBef>
                <a:spcPct val="0"/>
              </a:spcBef>
              <a:spcAft>
                <a:spcPct val="0"/>
              </a:spcAft>
            </a:pPr>
            <a:r>
              <a:rPr lang="ja-JP" altLang="en-US" sz="1000" dirty="0">
                <a:solidFill>
                  <a:srgbClr val="000000"/>
                </a:solidFill>
              </a:rPr>
              <a:t>活動組織の構成に当たっては、地域の実情を踏まえ、関係者が十分協議して下さい。</a:t>
            </a:r>
          </a:p>
        </p:txBody>
      </p:sp>
      <p:sp>
        <p:nvSpPr>
          <p:cNvPr id="11" name="Rectangle 65"/>
          <p:cNvSpPr>
            <a:spLocks noChangeArrowheads="1"/>
          </p:cNvSpPr>
          <p:nvPr/>
        </p:nvSpPr>
        <p:spPr bwMode="auto">
          <a:xfrm>
            <a:off x="3847400" y="8578282"/>
            <a:ext cx="2197996" cy="251973"/>
          </a:xfrm>
          <a:prstGeom prst="rect">
            <a:avLst/>
          </a:prstGeom>
          <a:solidFill>
            <a:schemeClr val="bg1"/>
          </a:solidFill>
          <a:ln w="12700">
            <a:solidFill>
              <a:srgbClr val="FF0000"/>
            </a:solidFill>
            <a:miter lim="800000"/>
            <a:headEnd/>
            <a:tailEnd/>
          </a:ln>
        </p:spPr>
        <p:txBody>
          <a:bodyPr lIns="72000" tIns="36000" rIns="72000" bIns="36000" anchor="ctr"/>
          <a:lstStyle/>
          <a:p>
            <a:pPr defTabSz="936625" fontAlgn="base">
              <a:spcBef>
                <a:spcPct val="0"/>
              </a:spcBef>
              <a:spcAft>
                <a:spcPct val="0"/>
              </a:spcAft>
            </a:pPr>
            <a:r>
              <a:rPr lang="ja-JP" altLang="en-US" sz="1000" dirty="0">
                <a:solidFill>
                  <a:srgbClr val="000000"/>
                </a:solidFill>
              </a:rPr>
              <a:t>副代表が複数の場合のみ記載します。</a:t>
            </a:r>
          </a:p>
        </p:txBody>
      </p:sp>
    </p:spTree>
    <p:extLst>
      <p:ext uri="{BB962C8B-B14F-4D97-AF65-F5344CB8AC3E}">
        <p14:creationId xmlns:p14="http://schemas.microsoft.com/office/powerpoint/2010/main" val="19030463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p:cNvPicPr>
            <a:picLocks noChangeAspect="1"/>
          </p:cNvPicPr>
          <p:nvPr/>
        </p:nvPicPr>
        <p:blipFill>
          <a:blip r:embed="rId2"/>
          <a:stretch>
            <a:fillRect/>
          </a:stretch>
        </p:blipFill>
        <p:spPr>
          <a:xfrm>
            <a:off x="368237" y="819529"/>
            <a:ext cx="6121526" cy="8372063"/>
          </a:xfrm>
          <a:prstGeom prst="rect">
            <a:avLst/>
          </a:prstGeom>
          <a:ln>
            <a:solidFill>
              <a:schemeClr val="tx1"/>
            </a:solidFill>
          </a:ln>
        </p:spPr>
      </p:pic>
      <p:sp>
        <p:nvSpPr>
          <p:cNvPr id="3" name="Rectangle 65"/>
          <p:cNvSpPr>
            <a:spLocks noChangeArrowheads="1"/>
          </p:cNvSpPr>
          <p:nvPr/>
        </p:nvSpPr>
        <p:spPr bwMode="auto">
          <a:xfrm>
            <a:off x="116632" y="378459"/>
            <a:ext cx="2332084" cy="326069"/>
          </a:xfrm>
          <a:prstGeom prst="rect">
            <a:avLst/>
          </a:prstGeom>
          <a:solidFill>
            <a:srgbClr val="FFCCFF"/>
          </a:solidFill>
          <a:ln w="12700">
            <a:solidFill>
              <a:schemeClr val="accent2">
                <a:lumMod val="50000"/>
              </a:schemeClr>
            </a:solidFill>
            <a:miter lim="800000"/>
            <a:headEnd/>
            <a:tailEnd/>
          </a:ln>
        </p:spPr>
        <p:txBody>
          <a:bodyPr lIns="36000" tIns="36000" rIns="36000" bIns="36000" anchor="ctr"/>
          <a:lstStyle/>
          <a:p>
            <a:pPr algn="ctr" defTabSz="936625" fontAlgn="base">
              <a:spcBef>
                <a:spcPct val="0"/>
              </a:spcBef>
              <a:spcAft>
                <a:spcPct val="0"/>
              </a:spcAft>
            </a:pPr>
            <a:r>
              <a:rPr lang="ja-JP" altLang="en-US" sz="1100" b="1" dirty="0">
                <a:solidFill>
                  <a:schemeClr val="accent2">
                    <a:lumMod val="75000"/>
                  </a:schemeClr>
                </a:solidFill>
                <a:latin typeface="+mj-ea"/>
                <a:ea typeface="+mj-ea"/>
              </a:rPr>
              <a:t>農地維持のみで実施する場合に使用</a:t>
            </a:r>
          </a:p>
        </p:txBody>
      </p:sp>
      <p:sp>
        <p:nvSpPr>
          <p:cNvPr id="4"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5"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6"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8</a:t>
            </a:r>
          </a:p>
        </p:txBody>
      </p:sp>
    </p:spTree>
    <p:extLst>
      <p:ext uri="{BB962C8B-B14F-4D97-AF65-F5344CB8AC3E}">
        <p14:creationId xmlns:p14="http://schemas.microsoft.com/office/powerpoint/2010/main" val="3398458052"/>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4"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9</a:t>
            </a:r>
          </a:p>
        </p:txBody>
      </p:sp>
      <p:sp>
        <p:nvSpPr>
          <p:cNvPr id="7" name="Rectangle 65"/>
          <p:cNvSpPr>
            <a:spLocks noChangeArrowheads="1"/>
          </p:cNvSpPr>
          <p:nvPr/>
        </p:nvSpPr>
        <p:spPr bwMode="auto">
          <a:xfrm>
            <a:off x="116632" y="378459"/>
            <a:ext cx="2332084" cy="326069"/>
          </a:xfrm>
          <a:prstGeom prst="rect">
            <a:avLst/>
          </a:prstGeom>
          <a:solidFill>
            <a:srgbClr val="FFCCFF"/>
          </a:solidFill>
          <a:ln w="12700">
            <a:solidFill>
              <a:schemeClr val="accent2">
                <a:lumMod val="50000"/>
              </a:schemeClr>
            </a:solidFill>
            <a:miter lim="800000"/>
            <a:headEnd/>
            <a:tailEnd/>
          </a:ln>
        </p:spPr>
        <p:txBody>
          <a:bodyPr lIns="36000" tIns="36000" rIns="36000" bIns="36000" anchor="ctr"/>
          <a:lstStyle/>
          <a:p>
            <a:pPr algn="ctr" defTabSz="936625" fontAlgn="base">
              <a:spcBef>
                <a:spcPct val="0"/>
              </a:spcBef>
              <a:spcAft>
                <a:spcPct val="0"/>
              </a:spcAft>
            </a:pPr>
            <a:r>
              <a:rPr lang="ja-JP" altLang="en-US" sz="1100" b="1" dirty="0">
                <a:solidFill>
                  <a:schemeClr val="accent2">
                    <a:lumMod val="75000"/>
                  </a:schemeClr>
                </a:solidFill>
                <a:latin typeface="+mj-ea"/>
                <a:ea typeface="+mj-ea"/>
              </a:rPr>
              <a:t>農地維持のみで実施する場合に使用</a:t>
            </a:r>
          </a:p>
        </p:txBody>
      </p:sp>
      <p:pic>
        <p:nvPicPr>
          <p:cNvPr id="6" name="図 5"/>
          <p:cNvPicPr>
            <a:picLocks noChangeAspect="1"/>
          </p:cNvPicPr>
          <p:nvPr/>
        </p:nvPicPr>
        <p:blipFill>
          <a:blip r:embed="rId2"/>
          <a:stretch>
            <a:fillRect/>
          </a:stretch>
        </p:blipFill>
        <p:spPr>
          <a:xfrm>
            <a:off x="444810" y="765975"/>
            <a:ext cx="5941083" cy="8958681"/>
          </a:xfrm>
          <a:prstGeom prst="rect">
            <a:avLst/>
          </a:prstGeom>
          <a:ln>
            <a:solidFill>
              <a:schemeClr val="tx1"/>
            </a:solidFill>
          </a:ln>
        </p:spPr>
      </p:pic>
    </p:spTree>
    <p:extLst>
      <p:ext uri="{BB962C8B-B14F-4D97-AF65-F5344CB8AC3E}">
        <p14:creationId xmlns:p14="http://schemas.microsoft.com/office/powerpoint/2010/main" val="123273295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4"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10</a:t>
            </a:r>
          </a:p>
        </p:txBody>
      </p:sp>
      <p:sp>
        <p:nvSpPr>
          <p:cNvPr id="6" name="Rectangle 65"/>
          <p:cNvSpPr>
            <a:spLocks noChangeArrowheads="1"/>
          </p:cNvSpPr>
          <p:nvPr/>
        </p:nvSpPr>
        <p:spPr bwMode="auto">
          <a:xfrm>
            <a:off x="116632" y="378459"/>
            <a:ext cx="2332084" cy="326069"/>
          </a:xfrm>
          <a:prstGeom prst="rect">
            <a:avLst/>
          </a:prstGeom>
          <a:solidFill>
            <a:srgbClr val="FFCCFF"/>
          </a:solidFill>
          <a:ln w="12700">
            <a:solidFill>
              <a:schemeClr val="accent2">
                <a:lumMod val="50000"/>
              </a:schemeClr>
            </a:solidFill>
            <a:miter lim="800000"/>
            <a:headEnd/>
            <a:tailEnd/>
          </a:ln>
        </p:spPr>
        <p:txBody>
          <a:bodyPr lIns="36000" tIns="36000" rIns="36000" bIns="36000" anchor="ctr"/>
          <a:lstStyle/>
          <a:p>
            <a:pPr algn="ctr" defTabSz="936625" fontAlgn="base">
              <a:spcBef>
                <a:spcPct val="0"/>
              </a:spcBef>
              <a:spcAft>
                <a:spcPct val="0"/>
              </a:spcAft>
            </a:pPr>
            <a:r>
              <a:rPr lang="ja-JP" altLang="en-US" sz="1100" b="1" dirty="0">
                <a:solidFill>
                  <a:schemeClr val="accent2">
                    <a:lumMod val="75000"/>
                  </a:schemeClr>
                </a:solidFill>
                <a:latin typeface="+mj-ea"/>
                <a:ea typeface="+mj-ea"/>
              </a:rPr>
              <a:t>農地維持のみで実施する場合に使用</a:t>
            </a:r>
          </a:p>
        </p:txBody>
      </p:sp>
      <p:sp>
        <p:nvSpPr>
          <p:cNvPr id="7" name="Rectangle 65"/>
          <p:cNvSpPr>
            <a:spLocks noChangeArrowheads="1"/>
          </p:cNvSpPr>
          <p:nvPr/>
        </p:nvSpPr>
        <p:spPr bwMode="auto">
          <a:xfrm>
            <a:off x="1598239" y="6083757"/>
            <a:ext cx="3630961" cy="688256"/>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fontAlgn="base">
              <a:spcBef>
                <a:spcPct val="0"/>
              </a:spcBef>
              <a:spcAft>
                <a:spcPct val="0"/>
              </a:spcAft>
            </a:pPr>
            <a:r>
              <a:rPr lang="ja-JP" altLang="en-US" sz="1000" dirty="0">
                <a:solidFill>
                  <a:srgbClr val="000000"/>
                </a:solidFill>
              </a:rPr>
              <a:t>活動にかかる日当単価</a:t>
            </a:r>
            <a:r>
              <a:rPr lang="en-US" altLang="ja-JP" sz="1000" b="1" dirty="0">
                <a:solidFill>
                  <a:srgbClr val="FF0000"/>
                </a:solidFill>
              </a:rPr>
              <a:t>【</a:t>
            </a:r>
            <a:r>
              <a:rPr lang="ja-JP" altLang="en-US" sz="1000" b="1" dirty="0">
                <a:solidFill>
                  <a:srgbClr val="FF0000"/>
                </a:solidFill>
              </a:rPr>
              <a:t>上限は愛媛県米麦生産費</a:t>
            </a:r>
            <a:r>
              <a:rPr lang="en-US" altLang="ja-JP" sz="1000" b="1" dirty="0">
                <a:solidFill>
                  <a:srgbClr val="FF0000"/>
                </a:solidFill>
              </a:rPr>
              <a:t>1,522</a:t>
            </a:r>
            <a:r>
              <a:rPr lang="ja-JP" altLang="en-US" sz="1000" b="1" dirty="0">
                <a:solidFill>
                  <a:srgbClr val="FF0000"/>
                </a:solidFill>
              </a:rPr>
              <a:t>円</a:t>
            </a:r>
            <a:r>
              <a:rPr lang="en-US" altLang="ja-JP" sz="1000" b="1" dirty="0">
                <a:solidFill>
                  <a:srgbClr val="FF0000"/>
                </a:solidFill>
              </a:rPr>
              <a:t>/</a:t>
            </a:r>
            <a:r>
              <a:rPr lang="ja-JP" altLang="en-US" sz="1000" b="1" dirty="0">
                <a:solidFill>
                  <a:srgbClr val="FF0000"/>
                </a:solidFill>
              </a:rPr>
              <a:t>時間</a:t>
            </a:r>
            <a:r>
              <a:rPr lang="en-US" altLang="ja-JP" sz="1000" b="1" dirty="0">
                <a:solidFill>
                  <a:srgbClr val="FF0000"/>
                </a:solidFill>
              </a:rPr>
              <a:t>】</a:t>
            </a:r>
            <a:r>
              <a:rPr lang="ja-JP" altLang="en-US" sz="1000" dirty="0" err="1">
                <a:solidFill>
                  <a:srgbClr val="000000"/>
                </a:solidFill>
              </a:rPr>
              <a:t>、</a:t>
            </a:r>
            <a:r>
              <a:rPr lang="ja-JP" altLang="en-US" sz="1000" dirty="0">
                <a:solidFill>
                  <a:srgbClr val="000000"/>
                </a:solidFill>
              </a:rPr>
              <a:t>草刈機や軽トラック等資機材の賃借料、研修旅費等のほか、外部委託する場合の契約方法（見積徴集や契約単価等）について、細則に規定し、総会で議決してください。</a:t>
            </a:r>
            <a:endParaRPr lang="en-US" altLang="ja-JP" sz="1000" dirty="0">
              <a:solidFill>
                <a:srgbClr val="000000"/>
              </a:solidFill>
            </a:endParaRPr>
          </a:p>
        </p:txBody>
      </p:sp>
      <p:sp>
        <p:nvSpPr>
          <p:cNvPr id="8" name="フリーフォーム 7"/>
          <p:cNvSpPr/>
          <p:nvPr/>
        </p:nvSpPr>
        <p:spPr>
          <a:xfrm rot="10800000">
            <a:off x="836712" y="6350940"/>
            <a:ext cx="761526" cy="388612"/>
          </a:xfrm>
          <a:custGeom>
            <a:avLst/>
            <a:gdLst>
              <a:gd name="connsiteX0" fmla="*/ 0 w 457752"/>
              <a:gd name="connsiteY0" fmla="*/ 219075 h 219075"/>
              <a:gd name="connsiteX1" fmla="*/ 152400 w 457752"/>
              <a:gd name="connsiteY1" fmla="*/ 114300 h 219075"/>
              <a:gd name="connsiteX2" fmla="*/ 409575 w 457752"/>
              <a:gd name="connsiteY2" fmla="*/ 57150 h 219075"/>
              <a:gd name="connsiteX3" fmla="*/ 457200 w 457752"/>
              <a:gd name="connsiteY3" fmla="*/ 0 h 219075"/>
            </a:gdLst>
            <a:ahLst/>
            <a:cxnLst>
              <a:cxn ang="0">
                <a:pos x="connsiteX0" y="connsiteY0"/>
              </a:cxn>
              <a:cxn ang="0">
                <a:pos x="connsiteX1" y="connsiteY1"/>
              </a:cxn>
              <a:cxn ang="0">
                <a:pos x="connsiteX2" y="connsiteY2"/>
              </a:cxn>
              <a:cxn ang="0">
                <a:pos x="connsiteX3" y="connsiteY3"/>
              </a:cxn>
            </a:cxnLst>
            <a:rect l="l" t="t" r="r" b="b"/>
            <a:pathLst>
              <a:path w="457752" h="219075">
                <a:moveTo>
                  <a:pt x="0" y="219075"/>
                </a:moveTo>
                <a:cubicBezTo>
                  <a:pt x="42068" y="180181"/>
                  <a:pt x="84137" y="141288"/>
                  <a:pt x="152400" y="114300"/>
                </a:cubicBezTo>
                <a:cubicBezTo>
                  <a:pt x="220663" y="87312"/>
                  <a:pt x="358775" y="76200"/>
                  <a:pt x="409575" y="57150"/>
                </a:cubicBezTo>
                <a:cubicBezTo>
                  <a:pt x="460375" y="38100"/>
                  <a:pt x="458787" y="19050"/>
                  <a:pt x="4572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Rectangle 65"/>
          <p:cNvSpPr>
            <a:spLocks noChangeArrowheads="1"/>
          </p:cNvSpPr>
          <p:nvPr/>
        </p:nvSpPr>
        <p:spPr bwMode="auto">
          <a:xfrm>
            <a:off x="3550660" y="5111490"/>
            <a:ext cx="1822556" cy="231340"/>
          </a:xfrm>
          <a:prstGeom prst="rect">
            <a:avLst/>
          </a:prstGeom>
          <a:solidFill>
            <a:schemeClr val="bg1"/>
          </a:solidFill>
          <a:ln w="12700">
            <a:solidFill>
              <a:srgbClr val="FF0000"/>
            </a:solidFill>
            <a:miter lim="800000"/>
            <a:headEnd/>
            <a:tailEnd/>
          </a:ln>
        </p:spPr>
        <p:txBody>
          <a:bodyPr lIns="72000" tIns="36000" rIns="72000" bIns="36000" anchor="ctr"/>
          <a:lstStyle/>
          <a:p>
            <a:pPr defTabSz="936625" fontAlgn="base">
              <a:spcBef>
                <a:spcPct val="0"/>
              </a:spcBef>
              <a:spcAft>
                <a:spcPct val="0"/>
              </a:spcAft>
            </a:pPr>
            <a:r>
              <a:rPr lang="ja-JP" altLang="en-US" sz="1000" dirty="0">
                <a:solidFill>
                  <a:srgbClr val="000000"/>
                </a:solidFill>
              </a:rPr>
              <a:t>不要な文字は削除してください。</a:t>
            </a:r>
          </a:p>
        </p:txBody>
      </p:sp>
      <p:sp>
        <p:nvSpPr>
          <p:cNvPr id="11" name="フリーフォーム 10"/>
          <p:cNvSpPr/>
          <p:nvPr/>
        </p:nvSpPr>
        <p:spPr>
          <a:xfrm rot="17177249" flipH="1">
            <a:off x="3245799" y="5275333"/>
            <a:ext cx="344046" cy="176259"/>
          </a:xfrm>
          <a:custGeom>
            <a:avLst/>
            <a:gdLst>
              <a:gd name="connsiteX0" fmla="*/ 0 w 739140"/>
              <a:gd name="connsiteY0" fmla="*/ 167640 h 167640"/>
              <a:gd name="connsiteX1" fmla="*/ 251460 w 739140"/>
              <a:gd name="connsiteY1" fmla="*/ 99060 h 167640"/>
              <a:gd name="connsiteX2" fmla="*/ 510540 w 739140"/>
              <a:gd name="connsiteY2" fmla="*/ 76200 h 167640"/>
              <a:gd name="connsiteX3" fmla="*/ 739140 w 739140"/>
              <a:gd name="connsiteY3" fmla="*/ 0 h 167640"/>
            </a:gdLst>
            <a:ahLst/>
            <a:cxnLst>
              <a:cxn ang="0">
                <a:pos x="connsiteX0" y="connsiteY0"/>
              </a:cxn>
              <a:cxn ang="0">
                <a:pos x="connsiteX1" y="connsiteY1"/>
              </a:cxn>
              <a:cxn ang="0">
                <a:pos x="connsiteX2" y="connsiteY2"/>
              </a:cxn>
              <a:cxn ang="0">
                <a:pos x="connsiteX3" y="connsiteY3"/>
              </a:cxn>
            </a:cxnLst>
            <a:rect l="l" t="t" r="r" b="b"/>
            <a:pathLst>
              <a:path w="739140" h="167640">
                <a:moveTo>
                  <a:pt x="0" y="167640"/>
                </a:moveTo>
                <a:cubicBezTo>
                  <a:pt x="83185" y="140970"/>
                  <a:pt x="166370" y="114300"/>
                  <a:pt x="251460" y="99060"/>
                </a:cubicBezTo>
                <a:cubicBezTo>
                  <a:pt x="336550" y="83820"/>
                  <a:pt x="429260" y="92710"/>
                  <a:pt x="510540" y="76200"/>
                </a:cubicBezTo>
                <a:cubicBezTo>
                  <a:pt x="591820" y="59690"/>
                  <a:pt x="665480" y="29845"/>
                  <a:pt x="7391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2" name="直線コネクタ 11"/>
          <p:cNvCxnSpPr/>
          <p:nvPr/>
        </p:nvCxnSpPr>
        <p:spPr>
          <a:xfrm>
            <a:off x="3075232" y="5696893"/>
            <a:ext cx="269808" cy="0"/>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pic>
        <p:nvPicPr>
          <p:cNvPr id="5" name="図 4"/>
          <p:cNvPicPr>
            <a:picLocks noChangeAspect="1"/>
          </p:cNvPicPr>
          <p:nvPr/>
        </p:nvPicPr>
        <p:blipFill>
          <a:blip r:embed="rId2"/>
          <a:stretch>
            <a:fillRect/>
          </a:stretch>
        </p:blipFill>
        <p:spPr>
          <a:xfrm>
            <a:off x="357059" y="773174"/>
            <a:ext cx="6121526" cy="8372063"/>
          </a:xfrm>
          <a:prstGeom prst="rect">
            <a:avLst/>
          </a:prstGeom>
          <a:ln>
            <a:solidFill>
              <a:schemeClr val="tx1"/>
            </a:solidFill>
          </a:ln>
        </p:spPr>
      </p:pic>
    </p:spTree>
    <p:extLst>
      <p:ext uri="{BB962C8B-B14F-4D97-AF65-F5344CB8AC3E}">
        <p14:creationId xmlns:p14="http://schemas.microsoft.com/office/powerpoint/2010/main" val="302683512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84279" y="344488"/>
            <a:ext cx="6624000" cy="9335583"/>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ja-JP" altLang="en-US" sz="1200">
              <a:solidFill>
                <a:srgbClr val="FFFFFF"/>
              </a:solidFill>
            </a:endParaRPr>
          </a:p>
        </p:txBody>
      </p:sp>
      <p:pic>
        <p:nvPicPr>
          <p:cNvPr id="5123"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79396" y="359728"/>
            <a:ext cx="5652000" cy="73233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17"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11</a:t>
            </a:r>
          </a:p>
        </p:txBody>
      </p:sp>
      <p:sp>
        <p:nvSpPr>
          <p:cNvPr id="8" name="Rectangle 62"/>
          <p:cNvSpPr>
            <a:spLocks noChangeArrowheads="1"/>
          </p:cNvSpPr>
          <p:nvPr/>
        </p:nvSpPr>
        <p:spPr bwMode="auto">
          <a:xfrm>
            <a:off x="4005064" y="3416990"/>
            <a:ext cx="1555950" cy="688256"/>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defRPr/>
            </a:pPr>
            <a:r>
              <a:rPr lang="ja-JP" altLang="en-US" sz="1000" dirty="0"/>
              <a:t>所属する集落や団体名を記載します。</a:t>
            </a:r>
            <a:endParaRPr lang="en-US" altLang="ja-JP" sz="1000" dirty="0"/>
          </a:p>
          <a:p>
            <a:pPr defTabSz="936625" fontAlgn="base">
              <a:spcBef>
                <a:spcPct val="0"/>
              </a:spcBef>
              <a:spcAft>
                <a:spcPct val="0"/>
              </a:spcAft>
              <a:defRPr/>
            </a:pPr>
            <a:r>
              <a:rPr lang="ja-JP" altLang="en-US" sz="1000" dirty="0"/>
              <a:t>構成員にその他の団体が無い場合は未記入でよい。</a:t>
            </a:r>
          </a:p>
        </p:txBody>
      </p:sp>
      <p:sp>
        <p:nvSpPr>
          <p:cNvPr id="11" name="Rectangle 65"/>
          <p:cNvSpPr>
            <a:spLocks noChangeArrowheads="1"/>
          </p:cNvSpPr>
          <p:nvPr/>
        </p:nvSpPr>
        <p:spPr bwMode="auto">
          <a:xfrm>
            <a:off x="2083866" y="4013529"/>
            <a:ext cx="1849190" cy="380480"/>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defRPr/>
            </a:pPr>
            <a:r>
              <a:rPr lang="ja-JP" altLang="en-US" sz="1000" dirty="0"/>
              <a:t>「役職名」欄には活動組織における役職名を記載します。</a:t>
            </a:r>
          </a:p>
        </p:txBody>
      </p:sp>
      <p:sp>
        <p:nvSpPr>
          <p:cNvPr id="14" name="Rectangle 53"/>
          <p:cNvSpPr>
            <a:spLocks noChangeArrowheads="1"/>
          </p:cNvSpPr>
          <p:nvPr/>
        </p:nvSpPr>
        <p:spPr bwMode="auto">
          <a:xfrm>
            <a:off x="3212976" y="2464544"/>
            <a:ext cx="1800225" cy="688256"/>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defRPr/>
            </a:pPr>
            <a:r>
              <a:rPr lang="ja-JP" altLang="en-US" sz="1000" dirty="0"/>
              <a:t>活動組織の事務所を設置している場合は事務所の所在地を、事務所がない場合は代表者の住所を記載します。</a:t>
            </a:r>
          </a:p>
        </p:txBody>
      </p:sp>
      <p:sp>
        <p:nvSpPr>
          <p:cNvPr id="15" name="Rectangle 62"/>
          <p:cNvSpPr>
            <a:spLocks noChangeArrowheads="1"/>
          </p:cNvSpPr>
          <p:nvPr/>
        </p:nvSpPr>
        <p:spPr bwMode="auto">
          <a:xfrm>
            <a:off x="350415" y="589992"/>
            <a:ext cx="2658046" cy="380480"/>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fontAlgn="base">
              <a:spcBef>
                <a:spcPct val="0"/>
              </a:spcBef>
              <a:spcAft>
                <a:spcPct val="0"/>
              </a:spcAft>
              <a:defRPr/>
            </a:pPr>
            <a:r>
              <a:rPr lang="ja-JP" altLang="en-US" sz="1000" dirty="0"/>
              <a:t>設立総会の開催等により、活動組織に参加することについて、構成員の了解を得て下さい。</a:t>
            </a:r>
          </a:p>
        </p:txBody>
      </p:sp>
      <p:sp>
        <p:nvSpPr>
          <p:cNvPr id="33" name="Rectangle 62"/>
          <p:cNvSpPr>
            <a:spLocks noChangeArrowheads="1"/>
          </p:cNvSpPr>
          <p:nvPr/>
        </p:nvSpPr>
        <p:spPr bwMode="auto">
          <a:xfrm>
            <a:off x="4221088" y="5178159"/>
            <a:ext cx="1861866" cy="545659"/>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defRPr/>
            </a:pPr>
            <a:r>
              <a:rPr lang="ja-JP" altLang="en-US" sz="1000" dirty="0"/>
              <a:t>役員が団体に所属する場合は、役員の備考欄に３の（２）と同じ団体名を記載します。</a:t>
            </a:r>
            <a:endParaRPr lang="en-US" altLang="ja-JP" sz="1000" dirty="0"/>
          </a:p>
        </p:txBody>
      </p:sp>
      <p:sp>
        <p:nvSpPr>
          <p:cNvPr id="16" name="フリーフォーム 15"/>
          <p:cNvSpPr/>
          <p:nvPr/>
        </p:nvSpPr>
        <p:spPr>
          <a:xfrm>
            <a:off x="3237374" y="1944760"/>
            <a:ext cx="520374" cy="509415"/>
          </a:xfrm>
          <a:custGeom>
            <a:avLst/>
            <a:gdLst>
              <a:gd name="connsiteX0" fmla="*/ 514350 w 520374"/>
              <a:gd name="connsiteY0" fmla="*/ 561975 h 561975"/>
              <a:gd name="connsiteX1" fmla="*/ 447675 w 520374"/>
              <a:gd name="connsiteY1" fmla="*/ 209550 h 561975"/>
              <a:gd name="connsiteX2" fmla="*/ 0 w 520374"/>
              <a:gd name="connsiteY2" fmla="*/ 0 h 561975"/>
            </a:gdLst>
            <a:ahLst/>
            <a:cxnLst>
              <a:cxn ang="0">
                <a:pos x="connsiteX0" y="connsiteY0"/>
              </a:cxn>
              <a:cxn ang="0">
                <a:pos x="connsiteX1" y="connsiteY1"/>
              </a:cxn>
              <a:cxn ang="0">
                <a:pos x="connsiteX2" y="connsiteY2"/>
              </a:cxn>
            </a:cxnLst>
            <a:rect l="l" t="t" r="r" b="b"/>
            <a:pathLst>
              <a:path w="520374" h="561975">
                <a:moveTo>
                  <a:pt x="514350" y="561975"/>
                </a:moveTo>
                <a:cubicBezTo>
                  <a:pt x="523875" y="432594"/>
                  <a:pt x="533400" y="303213"/>
                  <a:pt x="447675" y="209550"/>
                </a:cubicBezTo>
                <a:cubicBezTo>
                  <a:pt x="361950" y="115887"/>
                  <a:pt x="180975" y="57943"/>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フリーフォーム 19"/>
          <p:cNvSpPr/>
          <p:nvPr/>
        </p:nvSpPr>
        <p:spPr>
          <a:xfrm>
            <a:off x="1436206" y="2684750"/>
            <a:ext cx="628650" cy="1337527"/>
          </a:xfrm>
          <a:custGeom>
            <a:avLst/>
            <a:gdLst>
              <a:gd name="connsiteX0" fmla="*/ 628650 w 628650"/>
              <a:gd name="connsiteY0" fmla="*/ 1257300 h 1263448"/>
              <a:gd name="connsiteX1" fmla="*/ 400050 w 628650"/>
              <a:gd name="connsiteY1" fmla="*/ 1114425 h 1263448"/>
              <a:gd name="connsiteX2" fmla="*/ 266700 w 628650"/>
              <a:gd name="connsiteY2" fmla="*/ 257175 h 1263448"/>
              <a:gd name="connsiteX3" fmla="*/ 0 w 628650"/>
              <a:gd name="connsiteY3" fmla="*/ 0 h 1263448"/>
              <a:gd name="connsiteX0" fmla="*/ 628650 w 628650"/>
              <a:gd name="connsiteY0" fmla="*/ 1257300 h 1258682"/>
              <a:gd name="connsiteX1" fmla="*/ 361950 w 628650"/>
              <a:gd name="connsiteY1" fmla="*/ 1038225 h 1258682"/>
              <a:gd name="connsiteX2" fmla="*/ 266700 w 628650"/>
              <a:gd name="connsiteY2" fmla="*/ 257175 h 1258682"/>
              <a:gd name="connsiteX3" fmla="*/ 0 w 628650"/>
              <a:gd name="connsiteY3" fmla="*/ 0 h 1258682"/>
            </a:gdLst>
            <a:ahLst/>
            <a:cxnLst>
              <a:cxn ang="0">
                <a:pos x="connsiteX0" y="connsiteY0"/>
              </a:cxn>
              <a:cxn ang="0">
                <a:pos x="connsiteX1" y="connsiteY1"/>
              </a:cxn>
              <a:cxn ang="0">
                <a:pos x="connsiteX2" y="connsiteY2"/>
              </a:cxn>
              <a:cxn ang="0">
                <a:pos x="connsiteX3" y="connsiteY3"/>
              </a:cxn>
            </a:cxnLst>
            <a:rect l="l" t="t" r="r" b="b"/>
            <a:pathLst>
              <a:path w="628650" h="1258682">
                <a:moveTo>
                  <a:pt x="628650" y="1257300"/>
                </a:moveTo>
                <a:cubicBezTo>
                  <a:pt x="544512" y="1269206"/>
                  <a:pt x="422275" y="1204912"/>
                  <a:pt x="361950" y="1038225"/>
                </a:cubicBezTo>
                <a:cubicBezTo>
                  <a:pt x="301625" y="871538"/>
                  <a:pt x="327025" y="430213"/>
                  <a:pt x="266700" y="257175"/>
                </a:cubicBezTo>
                <a:cubicBezTo>
                  <a:pt x="206375" y="84137"/>
                  <a:pt x="100012" y="35719"/>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フリーフォーム 21"/>
          <p:cNvSpPr/>
          <p:nvPr/>
        </p:nvSpPr>
        <p:spPr>
          <a:xfrm>
            <a:off x="5118524" y="3080792"/>
            <a:ext cx="333375" cy="352425"/>
          </a:xfrm>
          <a:custGeom>
            <a:avLst/>
            <a:gdLst>
              <a:gd name="connsiteX0" fmla="*/ 0 w 333375"/>
              <a:gd name="connsiteY0" fmla="*/ 352425 h 352425"/>
              <a:gd name="connsiteX1" fmla="*/ 85725 w 333375"/>
              <a:gd name="connsiteY1" fmla="*/ 228600 h 352425"/>
              <a:gd name="connsiteX2" fmla="*/ 266700 w 333375"/>
              <a:gd name="connsiteY2" fmla="*/ 190500 h 352425"/>
              <a:gd name="connsiteX3" fmla="*/ 333375 w 333375"/>
              <a:gd name="connsiteY3" fmla="*/ 0 h 352425"/>
            </a:gdLst>
            <a:ahLst/>
            <a:cxnLst>
              <a:cxn ang="0">
                <a:pos x="connsiteX0" y="connsiteY0"/>
              </a:cxn>
              <a:cxn ang="0">
                <a:pos x="connsiteX1" y="connsiteY1"/>
              </a:cxn>
              <a:cxn ang="0">
                <a:pos x="connsiteX2" y="connsiteY2"/>
              </a:cxn>
              <a:cxn ang="0">
                <a:pos x="connsiteX3" y="connsiteY3"/>
              </a:cxn>
            </a:cxnLst>
            <a:rect l="l" t="t" r="r" b="b"/>
            <a:pathLst>
              <a:path w="333375" h="352425">
                <a:moveTo>
                  <a:pt x="0" y="352425"/>
                </a:moveTo>
                <a:cubicBezTo>
                  <a:pt x="20637" y="304006"/>
                  <a:pt x="41275" y="255588"/>
                  <a:pt x="85725" y="228600"/>
                </a:cubicBezTo>
                <a:cubicBezTo>
                  <a:pt x="130175" y="201612"/>
                  <a:pt x="225425" y="228600"/>
                  <a:pt x="266700" y="190500"/>
                </a:cubicBezTo>
                <a:cubicBezTo>
                  <a:pt x="307975" y="152400"/>
                  <a:pt x="320675" y="76200"/>
                  <a:pt x="333375"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Rectangle 62"/>
          <p:cNvSpPr>
            <a:spLocks noChangeArrowheads="1"/>
          </p:cNvSpPr>
          <p:nvPr/>
        </p:nvSpPr>
        <p:spPr bwMode="auto">
          <a:xfrm>
            <a:off x="3052350" y="6465168"/>
            <a:ext cx="2158378"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marL="72000" indent="-72000" defTabSz="936625" fontAlgn="base">
              <a:spcBef>
                <a:spcPct val="0"/>
              </a:spcBef>
              <a:spcAft>
                <a:spcPct val="0"/>
              </a:spcAft>
              <a:defRPr/>
            </a:pPr>
            <a:r>
              <a:rPr lang="ja-JP" altLang="en-US" sz="1000" dirty="0"/>
              <a:t>・「氏名」欄には、団体の代表者氏名及び団体における役職名を記載します。</a:t>
            </a:r>
          </a:p>
        </p:txBody>
      </p:sp>
      <p:sp>
        <p:nvSpPr>
          <p:cNvPr id="25" name="フリーフォーム 24"/>
          <p:cNvSpPr/>
          <p:nvPr/>
        </p:nvSpPr>
        <p:spPr>
          <a:xfrm>
            <a:off x="1898709" y="6733293"/>
            <a:ext cx="1153641" cy="304353"/>
          </a:xfrm>
          <a:custGeom>
            <a:avLst/>
            <a:gdLst>
              <a:gd name="connsiteX0" fmla="*/ 476250 w 476250"/>
              <a:gd name="connsiteY0" fmla="*/ 0 h 295275"/>
              <a:gd name="connsiteX1" fmla="*/ 152400 w 476250"/>
              <a:gd name="connsiteY1" fmla="*/ 76200 h 295275"/>
              <a:gd name="connsiteX2" fmla="*/ 0 w 476250"/>
              <a:gd name="connsiteY2" fmla="*/ 295275 h 295275"/>
            </a:gdLst>
            <a:ahLst/>
            <a:cxnLst>
              <a:cxn ang="0">
                <a:pos x="connsiteX0" y="connsiteY0"/>
              </a:cxn>
              <a:cxn ang="0">
                <a:pos x="connsiteX1" y="connsiteY1"/>
              </a:cxn>
              <a:cxn ang="0">
                <a:pos x="connsiteX2" y="connsiteY2"/>
              </a:cxn>
            </a:cxnLst>
            <a:rect l="l" t="t" r="r" b="b"/>
            <a:pathLst>
              <a:path w="476250" h="295275">
                <a:moveTo>
                  <a:pt x="476250" y="0"/>
                </a:moveTo>
                <a:cubicBezTo>
                  <a:pt x="354012" y="13494"/>
                  <a:pt x="231775" y="26988"/>
                  <a:pt x="152400" y="76200"/>
                </a:cubicBezTo>
                <a:cubicBezTo>
                  <a:pt x="73025" y="125412"/>
                  <a:pt x="36512" y="210343"/>
                  <a:pt x="0" y="295275"/>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フリーフォーム 8"/>
          <p:cNvSpPr/>
          <p:nvPr/>
        </p:nvSpPr>
        <p:spPr>
          <a:xfrm>
            <a:off x="5229200" y="3071689"/>
            <a:ext cx="492190" cy="2106470"/>
          </a:xfrm>
          <a:custGeom>
            <a:avLst/>
            <a:gdLst>
              <a:gd name="connsiteX0" fmla="*/ 28564 w 504814"/>
              <a:gd name="connsiteY0" fmla="*/ 2190750 h 2190750"/>
              <a:gd name="connsiteX1" fmla="*/ 38089 w 504814"/>
              <a:gd name="connsiteY1" fmla="*/ 1466850 h 2190750"/>
              <a:gd name="connsiteX2" fmla="*/ 400039 w 504814"/>
              <a:gd name="connsiteY2" fmla="*/ 1143000 h 2190750"/>
              <a:gd name="connsiteX3" fmla="*/ 504814 w 504814"/>
              <a:gd name="connsiteY3" fmla="*/ 0 h 2190750"/>
              <a:gd name="connsiteX0" fmla="*/ 8101 w 484351"/>
              <a:gd name="connsiteY0" fmla="*/ 2190750 h 2190750"/>
              <a:gd name="connsiteX1" fmla="*/ 84301 w 484351"/>
              <a:gd name="connsiteY1" fmla="*/ 1457325 h 2190750"/>
              <a:gd name="connsiteX2" fmla="*/ 379576 w 484351"/>
              <a:gd name="connsiteY2" fmla="*/ 1143000 h 2190750"/>
              <a:gd name="connsiteX3" fmla="*/ 484351 w 484351"/>
              <a:gd name="connsiteY3" fmla="*/ 0 h 2190750"/>
              <a:gd name="connsiteX0" fmla="*/ 6781 w 498906"/>
              <a:gd name="connsiteY0" fmla="*/ 2190750 h 2190750"/>
              <a:gd name="connsiteX1" fmla="*/ 98856 w 498906"/>
              <a:gd name="connsiteY1" fmla="*/ 1457325 h 2190750"/>
              <a:gd name="connsiteX2" fmla="*/ 394131 w 498906"/>
              <a:gd name="connsiteY2" fmla="*/ 1143000 h 2190750"/>
              <a:gd name="connsiteX3" fmla="*/ 498906 w 498906"/>
              <a:gd name="connsiteY3" fmla="*/ 0 h 2190750"/>
              <a:gd name="connsiteX0" fmla="*/ 17 w 492142"/>
              <a:gd name="connsiteY0" fmla="*/ 2190750 h 2190750"/>
              <a:gd name="connsiteX1" fmla="*/ 92092 w 492142"/>
              <a:gd name="connsiteY1" fmla="*/ 1457325 h 2190750"/>
              <a:gd name="connsiteX2" fmla="*/ 387367 w 492142"/>
              <a:gd name="connsiteY2" fmla="*/ 1143000 h 2190750"/>
              <a:gd name="connsiteX3" fmla="*/ 492142 w 492142"/>
              <a:gd name="connsiteY3" fmla="*/ 0 h 2190750"/>
              <a:gd name="connsiteX0" fmla="*/ 28 w 492153"/>
              <a:gd name="connsiteY0" fmla="*/ 2190750 h 2190750"/>
              <a:gd name="connsiteX1" fmla="*/ 92103 w 492153"/>
              <a:gd name="connsiteY1" fmla="*/ 1457325 h 2190750"/>
              <a:gd name="connsiteX2" fmla="*/ 387378 w 492153"/>
              <a:gd name="connsiteY2" fmla="*/ 1143000 h 2190750"/>
              <a:gd name="connsiteX3" fmla="*/ 492153 w 492153"/>
              <a:gd name="connsiteY3" fmla="*/ 0 h 2190750"/>
              <a:gd name="connsiteX0" fmla="*/ 28 w 492153"/>
              <a:gd name="connsiteY0" fmla="*/ 2190750 h 2190750"/>
              <a:gd name="connsiteX1" fmla="*/ 92103 w 492153"/>
              <a:gd name="connsiteY1" fmla="*/ 1457325 h 2190750"/>
              <a:gd name="connsiteX2" fmla="*/ 387378 w 492153"/>
              <a:gd name="connsiteY2" fmla="*/ 1143000 h 2190750"/>
              <a:gd name="connsiteX3" fmla="*/ 492153 w 492153"/>
              <a:gd name="connsiteY3" fmla="*/ 0 h 2190750"/>
              <a:gd name="connsiteX0" fmla="*/ 19 w 492144"/>
              <a:gd name="connsiteY0" fmla="*/ 2190750 h 2190750"/>
              <a:gd name="connsiteX1" fmla="*/ 92094 w 492144"/>
              <a:gd name="connsiteY1" fmla="*/ 1457325 h 2190750"/>
              <a:gd name="connsiteX2" fmla="*/ 412769 w 492144"/>
              <a:gd name="connsiteY2" fmla="*/ 1060450 h 2190750"/>
              <a:gd name="connsiteX3" fmla="*/ 492144 w 492144"/>
              <a:gd name="connsiteY3" fmla="*/ 0 h 2190750"/>
              <a:gd name="connsiteX0" fmla="*/ 65 w 492190"/>
              <a:gd name="connsiteY0" fmla="*/ 2190750 h 2190750"/>
              <a:gd name="connsiteX1" fmla="*/ 92140 w 492190"/>
              <a:gd name="connsiteY1" fmla="*/ 1457325 h 2190750"/>
              <a:gd name="connsiteX2" fmla="*/ 412815 w 492190"/>
              <a:gd name="connsiteY2" fmla="*/ 1060450 h 2190750"/>
              <a:gd name="connsiteX3" fmla="*/ 492190 w 492190"/>
              <a:gd name="connsiteY3" fmla="*/ 0 h 2190750"/>
            </a:gdLst>
            <a:ahLst/>
            <a:cxnLst>
              <a:cxn ang="0">
                <a:pos x="connsiteX0" y="connsiteY0"/>
              </a:cxn>
              <a:cxn ang="0">
                <a:pos x="connsiteX1" y="connsiteY1"/>
              </a:cxn>
              <a:cxn ang="0">
                <a:pos x="connsiteX2" y="connsiteY2"/>
              </a:cxn>
              <a:cxn ang="0">
                <a:pos x="connsiteX3" y="connsiteY3"/>
              </a:cxn>
            </a:cxnLst>
            <a:rect l="l" t="t" r="r" b="b"/>
            <a:pathLst>
              <a:path w="492190" h="2190750">
                <a:moveTo>
                  <a:pt x="65" y="2190750"/>
                </a:moveTo>
                <a:cubicBezTo>
                  <a:pt x="-729" y="1916112"/>
                  <a:pt x="4298" y="1652058"/>
                  <a:pt x="92140" y="1457325"/>
                </a:cubicBezTo>
                <a:cubicBezTo>
                  <a:pt x="179982" y="1262592"/>
                  <a:pt x="336615" y="1296987"/>
                  <a:pt x="412815" y="1060450"/>
                </a:cubicBezTo>
                <a:cubicBezTo>
                  <a:pt x="489015" y="823913"/>
                  <a:pt x="478696" y="449262"/>
                  <a:pt x="49219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フリーフォーム 28"/>
          <p:cNvSpPr/>
          <p:nvPr/>
        </p:nvSpPr>
        <p:spPr>
          <a:xfrm flipV="1">
            <a:off x="5211332" y="5737016"/>
            <a:ext cx="492190" cy="1300629"/>
          </a:xfrm>
          <a:custGeom>
            <a:avLst/>
            <a:gdLst>
              <a:gd name="connsiteX0" fmla="*/ 28564 w 504814"/>
              <a:gd name="connsiteY0" fmla="*/ 2190750 h 2190750"/>
              <a:gd name="connsiteX1" fmla="*/ 38089 w 504814"/>
              <a:gd name="connsiteY1" fmla="*/ 1466850 h 2190750"/>
              <a:gd name="connsiteX2" fmla="*/ 400039 w 504814"/>
              <a:gd name="connsiteY2" fmla="*/ 1143000 h 2190750"/>
              <a:gd name="connsiteX3" fmla="*/ 504814 w 504814"/>
              <a:gd name="connsiteY3" fmla="*/ 0 h 2190750"/>
              <a:gd name="connsiteX0" fmla="*/ 8101 w 484351"/>
              <a:gd name="connsiteY0" fmla="*/ 2190750 h 2190750"/>
              <a:gd name="connsiteX1" fmla="*/ 84301 w 484351"/>
              <a:gd name="connsiteY1" fmla="*/ 1457325 h 2190750"/>
              <a:gd name="connsiteX2" fmla="*/ 379576 w 484351"/>
              <a:gd name="connsiteY2" fmla="*/ 1143000 h 2190750"/>
              <a:gd name="connsiteX3" fmla="*/ 484351 w 484351"/>
              <a:gd name="connsiteY3" fmla="*/ 0 h 2190750"/>
              <a:gd name="connsiteX0" fmla="*/ 6781 w 498906"/>
              <a:gd name="connsiteY0" fmla="*/ 2190750 h 2190750"/>
              <a:gd name="connsiteX1" fmla="*/ 98856 w 498906"/>
              <a:gd name="connsiteY1" fmla="*/ 1457325 h 2190750"/>
              <a:gd name="connsiteX2" fmla="*/ 394131 w 498906"/>
              <a:gd name="connsiteY2" fmla="*/ 1143000 h 2190750"/>
              <a:gd name="connsiteX3" fmla="*/ 498906 w 498906"/>
              <a:gd name="connsiteY3" fmla="*/ 0 h 2190750"/>
              <a:gd name="connsiteX0" fmla="*/ 17 w 492142"/>
              <a:gd name="connsiteY0" fmla="*/ 2190750 h 2190750"/>
              <a:gd name="connsiteX1" fmla="*/ 92092 w 492142"/>
              <a:gd name="connsiteY1" fmla="*/ 1457325 h 2190750"/>
              <a:gd name="connsiteX2" fmla="*/ 387367 w 492142"/>
              <a:gd name="connsiteY2" fmla="*/ 1143000 h 2190750"/>
              <a:gd name="connsiteX3" fmla="*/ 492142 w 492142"/>
              <a:gd name="connsiteY3" fmla="*/ 0 h 2190750"/>
              <a:gd name="connsiteX0" fmla="*/ 28 w 492153"/>
              <a:gd name="connsiteY0" fmla="*/ 2190750 h 2190750"/>
              <a:gd name="connsiteX1" fmla="*/ 92103 w 492153"/>
              <a:gd name="connsiteY1" fmla="*/ 1457325 h 2190750"/>
              <a:gd name="connsiteX2" fmla="*/ 387378 w 492153"/>
              <a:gd name="connsiteY2" fmla="*/ 1143000 h 2190750"/>
              <a:gd name="connsiteX3" fmla="*/ 492153 w 492153"/>
              <a:gd name="connsiteY3" fmla="*/ 0 h 2190750"/>
              <a:gd name="connsiteX0" fmla="*/ 28 w 492153"/>
              <a:gd name="connsiteY0" fmla="*/ 2190750 h 2190750"/>
              <a:gd name="connsiteX1" fmla="*/ 92103 w 492153"/>
              <a:gd name="connsiteY1" fmla="*/ 1457325 h 2190750"/>
              <a:gd name="connsiteX2" fmla="*/ 387378 w 492153"/>
              <a:gd name="connsiteY2" fmla="*/ 1143000 h 2190750"/>
              <a:gd name="connsiteX3" fmla="*/ 492153 w 492153"/>
              <a:gd name="connsiteY3" fmla="*/ 0 h 2190750"/>
              <a:gd name="connsiteX0" fmla="*/ 19 w 492144"/>
              <a:gd name="connsiteY0" fmla="*/ 2190750 h 2190750"/>
              <a:gd name="connsiteX1" fmla="*/ 92094 w 492144"/>
              <a:gd name="connsiteY1" fmla="*/ 1457325 h 2190750"/>
              <a:gd name="connsiteX2" fmla="*/ 412769 w 492144"/>
              <a:gd name="connsiteY2" fmla="*/ 1060450 h 2190750"/>
              <a:gd name="connsiteX3" fmla="*/ 492144 w 492144"/>
              <a:gd name="connsiteY3" fmla="*/ 0 h 2190750"/>
              <a:gd name="connsiteX0" fmla="*/ 65 w 492190"/>
              <a:gd name="connsiteY0" fmla="*/ 2190750 h 2190750"/>
              <a:gd name="connsiteX1" fmla="*/ 92140 w 492190"/>
              <a:gd name="connsiteY1" fmla="*/ 1457325 h 2190750"/>
              <a:gd name="connsiteX2" fmla="*/ 412815 w 492190"/>
              <a:gd name="connsiteY2" fmla="*/ 1060450 h 2190750"/>
              <a:gd name="connsiteX3" fmla="*/ 492190 w 492190"/>
              <a:gd name="connsiteY3" fmla="*/ 0 h 2190750"/>
            </a:gdLst>
            <a:ahLst/>
            <a:cxnLst>
              <a:cxn ang="0">
                <a:pos x="connsiteX0" y="connsiteY0"/>
              </a:cxn>
              <a:cxn ang="0">
                <a:pos x="connsiteX1" y="connsiteY1"/>
              </a:cxn>
              <a:cxn ang="0">
                <a:pos x="connsiteX2" y="connsiteY2"/>
              </a:cxn>
              <a:cxn ang="0">
                <a:pos x="connsiteX3" y="connsiteY3"/>
              </a:cxn>
            </a:cxnLst>
            <a:rect l="l" t="t" r="r" b="b"/>
            <a:pathLst>
              <a:path w="492190" h="2190750">
                <a:moveTo>
                  <a:pt x="65" y="2190750"/>
                </a:moveTo>
                <a:cubicBezTo>
                  <a:pt x="-729" y="1916112"/>
                  <a:pt x="4298" y="1652058"/>
                  <a:pt x="92140" y="1457325"/>
                </a:cubicBezTo>
                <a:cubicBezTo>
                  <a:pt x="179982" y="1262592"/>
                  <a:pt x="336615" y="1296987"/>
                  <a:pt x="412815" y="1060450"/>
                </a:cubicBezTo>
                <a:cubicBezTo>
                  <a:pt x="489015" y="823913"/>
                  <a:pt x="478696" y="449262"/>
                  <a:pt x="49219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Rectangle 65"/>
          <p:cNvSpPr>
            <a:spLocks noChangeArrowheads="1"/>
          </p:cNvSpPr>
          <p:nvPr/>
        </p:nvSpPr>
        <p:spPr bwMode="auto">
          <a:xfrm>
            <a:off x="594023" y="7764376"/>
            <a:ext cx="1849190" cy="688256"/>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defRPr/>
            </a:pPr>
            <a:r>
              <a:rPr lang="ja-JP" altLang="en-US" sz="1000" dirty="0"/>
              <a:t>「分類」欄には右図の分類番号リストから番号と分類名を記載します（手書きの場合は、分類名は省略が可能です）。</a:t>
            </a:r>
          </a:p>
        </p:txBody>
      </p:sp>
      <p:sp>
        <p:nvSpPr>
          <p:cNvPr id="34" name="フリーフォーム 33"/>
          <p:cNvSpPr/>
          <p:nvPr/>
        </p:nvSpPr>
        <p:spPr>
          <a:xfrm flipH="1">
            <a:off x="1079401" y="7401272"/>
            <a:ext cx="333375" cy="352425"/>
          </a:xfrm>
          <a:custGeom>
            <a:avLst/>
            <a:gdLst>
              <a:gd name="connsiteX0" fmla="*/ 0 w 333375"/>
              <a:gd name="connsiteY0" fmla="*/ 352425 h 352425"/>
              <a:gd name="connsiteX1" fmla="*/ 85725 w 333375"/>
              <a:gd name="connsiteY1" fmla="*/ 228600 h 352425"/>
              <a:gd name="connsiteX2" fmla="*/ 266700 w 333375"/>
              <a:gd name="connsiteY2" fmla="*/ 190500 h 352425"/>
              <a:gd name="connsiteX3" fmla="*/ 333375 w 333375"/>
              <a:gd name="connsiteY3" fmla="*/ 0 h 352425"/>
            </a:gdLst>
            <a:ahLst/>
            <a:cxnLst>
              <a:cxn ang="0">
                <a:pos x="connsiteX0" y="connsiteY0"/>
              </a:cxn>
              <a:cxn ang="0">
                <a:pos x="connsiteX1" y="connsiteY1"/>
              </a:cxn>
              <a:cxn ang="0">
                <a:pos x="connsiteX2" y="connsiteY2"/>
              </a:cxn>
              <a:cxn ang="0">
                <a:pos x="connsiteX3" y="connsiteY3"/>
              </a:cxn>
            </a:cxnLst>
            <a:rect l="l" t="t" r="r" b="b"/>
            <a:pathLst>
              <a:path w="333375" h="352425">
                <a:moveTo>
                  <a:pt x="0" y="352425"/>
                </a:moveTo>
                <a:cubicBezTo>
                  <a:pt x="20637" y="304006"/>
                  <a:pt x="41275" y="255588"/>
                  <a:pt x="85725" y="228600"/>
                </a:cubicBezTo>
                <a:cubicBezTo>
                  <a:pt x="130175" y="201612"/>
                  <a:pt x="225425" y="228600"/>
                  <a:pt x="266700" y="190500"/>
                </a:cubicBezTo>
                <a:cubicBezTo>
                  <a:pt x="307975" y="152400"/>
                  <a:pt x="320675" y="76200"/>
                  <a:pt x="333375"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026"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708920" y="6963112"/>
            <a:ext cx="3816000" cy="2640627"/>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6" name="Rectangle 65"/>
          <p:cNvSpPr>
            <a:spLocks noChangeArrowheads="1"/>
          </p:cNvSpPr>
          <p:nvPr/>
        </p:nvSpPr>
        <p:spPr bwMode="auto">
          <a:xfrm>
            <a:off x="4310798" y="1160680"/>
            <a:ext cx="1796731" cy="407665"/>
          </a:xfrm>
          <a:prstGeom prst="rect">
            <a:avLst/>
          </a:prstGeom>
          <a:solidFill>
            <a:schemeClr val="bg1"/>
          </a:solidFill>
          <a:ln w="12700">
            <a:solidFill>
              <a:srgbClr val="FF0000"/>
            </a:solidFill>
            <a:miter lim="800000"/>
            <a:headEnd/>
            <a:tailEnd/>
          </a:ln>
        </p:spPr>
        <p:txBody>
          <a:bodyPr lIns="72000" tIns="36000" rIns="72000" bIns="36000" anchor="ctr"/>
          <a:lstStyle/>
          <a:p>
            <a:pPr defTabSz="936625" fontAlgn="base">
              <a:spcBef>
                <a:spcPct val="0"/>
              </a:spcBef>
              <a:spcAft>
                <a:spcPct val="0"/>
              </a:spcAft>
            </a:pPr>
            <a:r>
              <a:rPr lang="ja-JP" altLang="en-US" sz="1000" dirty="0">
                <a:solidFill>
                  <a:srgbClr val="000000"/>
                </a:solidFill>
              </a:rPr>
              <a:t>規約制定日と同じ日付を記入します。</a:t>
            </a:r>
          </a:p>
        </p:txBody>
      </p:sp>
      <p:sp>
        <p:nvSpPr>
          <p:cNvPr id="4" name="テキスト ボックス 3"/>
          <p:cNvSpPr txBox="1"/>
          <p:nvPr/>
        </p:nvSpPr>
        <p:spPr>
          <a:xfrm>
            <a:off x="4755516" y="558657"/>
            <a:ext cx="1279420" cy="246221"/>
          </a:xfrm>
          <a:prstGeom prst="rect">
            <a:avLst/>
          </a:prstGeom>
          <a:solidFill>
            <a:schemeClr val="bg1"/>
          </a:solidFill>
        </p:spPr>
        <p:txBody>
          <a:bodyPr wrap="square" rtlCol="0">
            <a:spAutoFit/>
          </a:bodyPr>
          <a:lstStyle/>
          <a:p>
            <a:pPr algn="ctr"/>
            <a:r>
              <a:rPr kumimoji="1" lang="ja-JP" altLang="en-US" sz="1000" dirty="0">
                <a:solidFill>
                  <a:srgbClr val="0000FF"/>
                </a:solidFill>
                <a:latin typeface="メイリオ" panose="020B0604030504040204" pitchFamily="50" charset="-128"/>
                <a:ea typeface="メイリオ" panose="020B0604030504040204" pitchFamily="50" charset="-128"/>
                <a:cs typeface="メイリオ" panose="020B0604030504040204" pitchFamily="50" charset="-128"/>
              </a:rPr>
              <a:t>令和○年○月○日</a:t>
            </a:r>
          </a:p>
        </p:txBody>
      </p:sp>
      <p:sp>
        <p:nvSpPr>
          <p:cNvPr id="27" name="フリーフォーム 26"/>
          <p:cNvSpPr/>
          <p:nvPr/>
        </p:nvSpPr>
        <p:spPr>
          <a:xfrm rot="5724168" flipH="1" flipV="1">
            <a:off x="5688068" y="876683"/>
            <a:ext cx="447610" cy="111844"/>
          </a:xfrm>
          <a:custGeom>
            <a:avLst/>
            <a:gdLst>
              <a:gd name="connsiteX0" fmla="*/ 0 w 441960"/>
              <a:gd name="connsiteY0" fmla="*/ 243840 h 247226"/>
              <a:gd name="connsiteX1" fmla="*/ 289560 w 441960"/>
              <a:gd name="connsiteY1" fmla="*/ 213360 h 247226"/>
              <a:gd name="connsiteX2" fmla="*/ 441960 w 441960"/>
              <a:gd name="connsiteY2" fmla="*/ 0 h 247226"/>
            </a:gdLst>
            <a:ahLst/>
            <a:cxnLst>
              <a:cxn ang="0">
                <a:pos x="connsiteX0" y="connsiteY0"/>
              </a:cxn>
              <a:cxn ang="0">
                <a:pos x="connsiteX1" y="connsiteY1"/>
              </a:cxn>
              <a:cxn ang="0">
                <a:pos x="connsiteX2" y="connsiteY2"/>
              </a:cxn>
            </a:cxnLst>
            <a:rect l="l" t="t" r="r" b="b"/>
            <a:pathLst>
              <a:path w="441960" h="247226">
                <a:moveTo>
                  <a:pt x="0" y="243840"/>
                </a:moveTo>
                <a:cubicBezTo>
                  <a:pt x="107950" y="248920"/>
                  <a:pt x="215900" y="254000"/>
                  <a:pt x="289560" y="213360"/>
                </a:cubicBezTo>
                <a:cubicBezTo>
                  <a:pt x="363220" y="172720"/>
                  <a:pt x="402590" y="86360"/>
                  <a:pt x="44196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03203712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6" name="Rectangle 65"/>
          <p:cNvSpPr>
            <a:spLocks noChangeArrowheads="1"/>
          </p:cNvSpPr>
          <p:nvPr/>
        </p:nvSpPr>
        <p:spPr bwMode="auto">
          <a:xfrm>
            <a:off x="3915640" y="8202123"/>
            <a:ext cx="2197996" cy="251973"/>
          </a:xfrm>
          <a:prstGeom prst="rect">
            <a:avLst/>
          </a:prstGeom>
          <a:solidFill>
            <a:schemeClr val="bg1"/>
          </a:solidFill>
          <a:ln w="12700">
            <a:solidFill>
              <a:srgbClr val="FF0000"/>
            </a:solidFill>
            <a:miter lim="800000"/>
            <a:headEnd/>
            <a:tailEnd/>
          </a:ln>
        </p:spPr>
        <p:txBody>
          <a:bodyPr lIns="72000" tIns="36000" rIns="72000" bIns="36000" anchor="ctr"/>
          <a:lstStyle/>
          <a:p>
            <a:pPr defTabSz="936625" fontAlgn="base">
              <a:spcBef>
                <a:spcPct val="0"/>
              </a:spcBef>
              <a:spcAft>
                <a:spcPct val="0"/>
              </a:spcAft>
            </a:pPr>
            <a:r>
              <a:rPr lang="ja-JP" altLang="en-US" sz="1000" dirty="0">
                <a:solidFill>
                  <a:srgbClr val="000000"/>
                </a:solidFill>
              </a:rPr>
              <a:t>副代表が複数の場合のみ記載します。</a:t>
            </a:r>
          </a:p>
        </p:txBody>
      </p:sp>
      <p:sp>
        <p:nvSpPr>
          <p:cNvPr id="7" name="フリーフォーム 6"/>
          <p:cNvSpPr/>
          <p:nvPr/>
        </p:nvSpPr>
        <p:spPr>
          <a:xfrm flipH="1">
            <a:off x="3717256" y="7940435"/>
            <a:ext cx="342239" cy="239381"/>
          </a:xfrm>
          <a:custGeom>
            <a:avLst/>
            <a:gdLst>
              <a:gd name="connsiteX0" fmla="*/ 0 w 739140"/>
              <a:gd name="connsiteY0" fmla="*/ 167640 h 167640"/>
              <a:gd name="connsiteX1" fmla="*/ 251460 w 739140"/>
              <a:gd name="connsiteY1" fmla="*/ 99060 h 167640"/>
              <a:gd name="connsiteX2" fmla="*/ 510540 w 739140"/>
              <a:gd name="connsiteY2" fmla="*/ 76200 h 167640"/>
              <a:gd name="connsiteX3" fmla="*/ 739140 w 739140"/>
              <a:gd name="connsiteY3" fmla="*/ 0 h 167640"/>
            </a:gdLst>
            <a:ahLst/>
            <a:cxnLst>
              <a:cxn ang="0">
                <a:pos x="connsiteX0" y="connsiteY0"/>
              </a:cxn>
              <a:cxn ang="0">
                <a:pos x="connsiteX1" y="connsiteY1"/>
              </a:cxn>
              <a:cxn ang="0">
                <a:pos x="connsiteX2" y="connsiteY2"/>
              </a:cxn>
              <a:cxn ang="0">
                <a:pos x="connsiteX3" y="connsiteY3"/>
              </a:cxn>
            </a:cxnLst>
            <a:rect l="l" t="t" r="r" b="b"/>
            <a:pathLst>
              <a:path w="739140" h="167640">
                <a:moveTo>
                  <a:pt x="0" y="167640"/>
                </a:moveTo>
                <a:cubicBezTo>
                  <a:pt x="83185" y="140970"/>
                  <a:pt x="166370" y="114300"/>
                  <a:pt x="251460" y="99060"/>
                </a:cubicBezTo>
                <a:cubicBezTo>
                  <a:pt x="336550" y="83820"/>
                  <a:pt x="429260" y="92710"/>
                  <a:pt x="510540" y="76200"/>
                </a:cubicBezTo>
                <a:cubicBezTo>
                  <a:pt x="591820" y="59690"/>
                  <a:pt x="665480" y="29845"/>
                  <a:pt x="7391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8" name="直線コネクタ 7"/>
          <p:cNvCxnSpPr/>
          <p:nvPr/>
        </p:nvCxnSpPr>
        <p:spPr>
          <a:xfrm>
            <a:off x="3355674" y="7940435"/>
            <a:ext cx="828544" cy="0"/>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sp>
        <p:nvSpPr>
          <p:cNvPr id="9" name="Rectangle 65"/>
          <p:cNvSpPr>
            <a:spLocks noChangeArrowheads="1"/>
          </p:cNvSpPr>
          <p:nvPr/>
        </p:nvSpPr>
        <p:spPr bwMode="auto">
          <a:xfrm>
            <a:off x="2599435" y="5646228"/>
            <a:ext cx="3168128" cy="386892"/>
          </a:xfrm>
          <a:prstGeom prst="rect">
            <a:avLst/>
          </a:prstGeom>
          <a:solidFill>
            <a:schemeClr val="bg1"/>
          </a:solidFill>
          <a:ln w="12700">
            <a:solidFill>
              <a:srgbClr val="FF0000"/>
            </a:solidFill>
            <a:miter lim="800000"/>
            <a:headEnd/>
            <a:tailEnd/>
          </a:ln>
        </p:spPr>
        <p:txBody>
          <a:bodyPr lIns="72000" tIns="36000" rIns="72000" bIns="36000" anchor="ctr"/>
          <a:lstStyle/>
          <a:p>
            <a:pPr defTabSz="936625" fontAlgn="base">
              <a:spcBef>
                <a:spcPct val="0"/>
              </a:spcBef>
              <a:spcAft>
                <a:spcPct val="0"/>
              </a:spcAft>
            </a:pPr>
            <a:r>
              <a:rPr lang="ja-JP" altLang="en-US" sz="1000" dirty="0">
                <a:solidFill>
                  <a:srgbClr val="000000"/>
                </a:solidFill>
              </a:rPr>
              <a:t>活動組織の構成に当たっては、地域の実情を踏まえ、関係者が十分協議して下さい。</a:t>
            </a:r>
          </a:p>
        </p:txBody>
      </p:sp>
      <p:sp>
        <p:nvSpPr>
          <p:cNvPr id="10" name="フリーフォーム 9"/>
          <p:cNvSpPr/>
          <p:nvPr/>
        </p:nvSpPr>
        <p:spPr>
          <a:xfrm>
            <a:off x="1844824" y="5646597"/>
            <a:ext cx="750093" cy="278759"/>
          </a:xfrm>
          <a:custGeom>
            <a:avLst/>
            <a:gdLst>
              <a:gd name="connsiteX0" fmla="*/ 752475 w 752475"/>
              <a:gd name="connsiteY0" fmla="*/ 247650 h 257885"/>
              <a:gd name="connsiteX1" fmla="*/ 371475 w 752475"/>
              <a:gd name="connsiteY1" fmla="*/ 228600 h 257885"/>
              <a:gd name="connsiteX2" fmla="*/ 0 w 752475"/>
              <a:gd name="connsiteY2" fmla="*/ 0 h 257885"/>
              <a:gd name="connsiteX0" fmla="*/ 750093 w 750093"/>
              <a:gd name="connsiteY0" fmla="*/ 278606 h 281655"/>
              <a:gd name="connsiteX1" fmla="*/ 371475 w 750093"/>
              <a:gd name="connsiteY1" fmla="*/ 228600 h 281655"/>
              <a:gd name="connsiteX2" fmla="*/ 0 w 750093"/>
              <a:gd name="connsiteY2" fmla="*/ 0 h 281655"/>
              <a:gd name="connsiteX0" fmla="*/ 750093 w 750093"/>
              <a:gd name="connsiteY0" fmla="*/ 278606 h 278759"/>
              <a:gd name="connsiteX1" fmla="*/ 371475 w 750093"/>
              <a:gd name="connsiteY1" fmla="*/ 228600 h 278759"/>
              <a:gd name="connsiteX2" fmla="*/ 0 w 750093"/>
              <a:gd name="connsiteY2" fmla="*/ 0 h 278759"/>
            </a:gdLst>
            <a:ahLst/>
            <a:cxnLst>
              <a:cxn ang="0">
                <a:pos x="connsiteX0" y="connsiteY0"/>
              </a:cxn>
              <a:cxn ang="0">
                <a:pos x="connsiteX1" y="connsiteY1"/>
              </a:cxn>
              <a:cxn ang="0">
                <a:pos x="connsiteX2" y="connsiteY2"/>
              </a:cxn>
            </a:cxnLst>
            <a:rect l="l" t="t" r="r" b="b"/>
            <a:pathLst>
              <a:path w="750093" h="278759">
                <a:moveTo>
                  <a:pt x="750093" y="278606"/>
                </a:moveTo>
                <a:cubicBezTo>
                  <a:pt x="615156" y="280193"/>
                  <a:pt x="496888" y="269875"/>
                  <a:pt x="371475" y="228600"/>
                </a:cubicBezTo>
                <a:cubicBezTo>
                  <a:pt x="246062" y="187325"/>
                  <a:pt x="123031" y="93662"/>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Rectangle 65"/>
          <p:cNvSpPr>
            <a:spLocks noChangeArrowheads="1"/>
          </p:cNvSpPr>
          <p:nvPr/>
        </p:nvSpPr>
        <p:spPr bwMode="auto">
          <a:xfrm>
            <a:off x="2854484" y="1767232"/>
            <a:ext cx="1796731" cy="407665"/>
          </a:xfrm>
          <a:prstGeom prst="rect">
            <a:avLst/>
          </a:prstGeom>
          <a:solidFill>
            <a:schemeClr val="bg1"/>
          </a:solidFill>
          <a:ln w="12700">
            <a:solidFill>
              <a:srgbClr val="FF0000"/>
            </a:solidFill>
            <a:miter lim="800000"/>
            <a:headEnd/>
            <a:tailEnd/>
          </a:ln>
        </p:spPr>
        <p:txBody>
          <a:bodyPr lIns="72000" tIns="36000" rIns="72000" bIns="36000" anchor="ctr"/>
          <a:lstStyle/>
          <a:p>
            <a:pPr defTabSz="936625" fontAlgn="base">
              <a:spcBef>
                <a:spcPct val="0"/>
              </a:spcBef>
              <a:spcAft>
                <a:spcPct val="0"/>
              </a:spcAft>
            </a:pPr>
            <a:r>
              <a:rPr lang="ja-JP" altLang="en-US" sz="1000" dirty="0">
                <a:solidFill>
                  <a:srgbClr val="000000"/>
                </a:solidFill>
              </a:rPr>
              <a:t>総会で本規約が制定された日付を記入します。</a:t>
            </a:r>
          </a:p>
        </p:txBody>
      </p:sp>
      <p:sp>
        <p:nvSpPr>
          <p:cNvPr id="12" name="フリーフォーム 11"/>
          <p:cNvSpPr/>
          <p:nvPr/>
        </p:nvSpPr>
        <p:spPr>
          <a:xfrm>
            <a:off x="4650512" y="1779322"/>
            <a:ext cx="441960" cy="247226"/>
          </a:xfrm>
          <a:custGeom>
            <a:avLst/>
            <a:gdLst>
              <a:gd name="connsiteX0" fmla="*/ 0 w 441960"/>
              <a:gd name="connsiteY0" fmla="*/ 243840 h 247226"/>
              <a:gd name="connsiteX1" fmla="*/ 289560 w 441960"/>
              <a:gd name="connsiteY1" fmla="*/ 213360 h 247226"/>
              <a:gd name="connsiteX2" fmla="*/ 441960 w 441960"/>
              <a:gd name="connsiteY2" fmla="*/ 0 h 247226"/>
            </a:gdLst>
            <a:ahLst/>
            <a:cxnLst>
              <a:cxn ang="0">
                <a:pos x="connsiteX0" y="connsiteY0"/>
              </a:cxn>
              <a:cxn ang="0">
                <a:pos x="connsiteX1" y="connsiteY1"/>
              </a:cxn>
              <a:cxn ang="0">
                <a:pos x="connsiteX2" y="connsiteY2"/>
              </a:cxn>
            </a:cxnLst>
            <a:rect l="l" t="t" r="r" b="b"/>
            <a:pathLst>
              <a:path w="441960" h="247226">
                <a:moveTo>
                  <a:pt x="0" y="243840"/>
                </a:moveTo>
                <a:cubicBezTo>
                  <a:pt x="107950" y="248920"/>
                  <a:pt x="215900" y="254000"/>
                  <a:pt x="289560" y="213360"/>
                </a:cubicBezTo>
                <a:cubicBezTo>
                  <a:pt x="363220" y="172720"/>
                  <a:pt x="402590" y="86360"/>
                  <a:pt x="44196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12</a:t>
            </a:r>
          </a:p>
        </p:txBody>
      </p:sp>
      <p:pic>
        <p:nvPicPr>
          <p:cNvPr id="13" name="図 12"/>
          <p:cNvPicPr>
            <a:picLocks noChangeAspect="1"/>
          </p:cNvPicPr>
          <p:nvPr/>
        </p:nvPicPr>
        <p:blipFill>
          <a:blip r:embed="rId2"/>
          <a:stretch>
            <a:fillRect/>
          </a:stretch>
        </p:blipFill>
        <p:spPr>
          <a:xfrm>
            <a:off x="371256" y="452532"/>
            <a:ext cx="6121526" cy="9229250"/>
          </a:xfrm>
          <a:prstGeom prst="rect">
            <a:avLst/>
          </a:prstGeom>
          <a:ln>
            <a:solidFill>
              <a:schemeClr val="tx1"/>
            </a:solidFill>
          </a:ln>
        </p:spPr>
      </p:pic>
      <p:sp>
        <p:nvSpPr>
          <p:cNvPr id="5" name="Rectangle 65"/>
          <p:cNvSpPr>
            <a:spLocks noChangeArrowheads="1"/>
          </p:cNvSpPr>
          <p:nvPr/>
        </p:nvSpPr>
        <p:spPr bwMode="auto">
          <a:xfrm>
            <a:off x="2154946" y="373585"/>
            <a:ext cx="2548108" cy="303194"/>
          </a:xfrm>
          <a:prstGeom prst="rect">
            <a:avLst/>
          </a:prstGeom>
          <a:solidFill>
            <a:srgbClr val="FFCCFF"/>
          </a:solidFill>
          <a:ln w="12700">
            <a:solidFill>
              <a:schemeClr val="accent2">
                <a:lumMod val="50000"/>
              </a:schemeClr>
            </a:solidFill>
            <a:miter lim="800000"/>
            <a:headEnd/>
            <a:tailEnd/>
          </a:ln>
        </p:spPr>
        <p:txBody>
          <a:bodyPr lIns="36000" tIns="36000" rIns="36000" bIns="36000" anchor="ctr"/>
          <a:lstStyle/>
          <a:p>
            <a:pPr algn="ctr" defTabSz="936625" fontAlgn="base">
              <a:spcBef>
                <a:spcPct val="0"/>
              </a:spcBef>
              <a:spcAft>
                <a:spcPct val="0"/>
              </a:spcAft>
            </a:pPr>
            <a:r>
              <a:rPr lang="ja-JP" altLang="en-US" sz="1100" b="1" dirty="0">
                <a:solidFill>
                  <a:schemeClr val="accent2">
                    <a:lumMod val="75000"/>
                  </a:schemeClr>
                </a:solidFill>
                <a:latin typeface="+mj-ea"/>
                <a:ea typeface="+mj-ea"/>
              </a:rPr>
              <a:t>農地維持</a:t>
            </a:r>
            <a:r>
              <a:rPr lang="en-US" altLang="ja-JP" sz="1100" b="1" dirty="0">
                <a:solidFill>
                  <a:schemeClr val="accent2">
                    <a:lumMod val="75000"/>
                  </a:schemeClr>
                </a:solidFill>
                <a:latin typeface="+mj-ea"/>
                <a:ea typeface="+mj-ea"/>
              </a:rPr>
              <a:t>+</a:t>
            </a:r>
            <a:r>
              <a:rPr lang="ja-JP" altLang="en-US" sz="1100" b="1" dirty="0">
                <a:solidFill>
                  <a:schemeClr val="accent2">
                    <a:lumMod val="75000"/>
                  </a:schemeClr>
                </a:solidFill>
                <a:latin typeface="+mj-ea"/>
                <a:ea typeface="+mj-ea"/>
              </a:rPr>
              <a:t>共同で実施する場合に使用</a:t>
            </a:r>
          </a:p>
        </p:txBody>
      </p:sp>
    </p:spTree>
    <p:extLst>
      <p:ext uri="{BB962C8B-B14F-4D97-AF65-F5344CB8AC3E}">
        <p14:creationId xmlns:p14="http://schemas.microsoft.com/office/powerpoint/2010/main" val="314422451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4" name="Rectangle 65"/>
          <p:cNvSpPr>
            <a:spLocks noChangeArrowheads="1"/>
          </p:cNvSpPr>
          <p:nvPr/>
        </p:nvSpPr>
        <p:spPr bwMode="auto">
          <a:xfrm>
            <a:off x="116632" y="378459"/>
            <a:ext cx="2520280" cy="326069"/>
          </a:xfrm>
          <a:prstGeom prst="rect">
            <a:avLst/>
          </a:prstGeom>
          <a:solidFill>
            <a:srgbClr val="FFCCFF"/>
          </a:solidFill>
          <a:ln w="12700">
            <a:solidFill>
              <a:schemeClr val="accent2">
                <a:lumMod val="50000"/>
              </a:schemeClr>
            </a:solidFill>
            <a:miter lim="800000"/>
            <a:headEnd/>
            <a:tailEnd/>
          </a:ln>
        </p:spPr>
        <p:txBody>
          <a:bodyPr lIns="36000" tIns="36000" rIns="36000" bIns="36000" anchor="ctr"/>
          <a:lstStyle/>
          <a:p>
            <a:pPr algn="ctr" defTabSz="936625" fontAlgn="base">
              <a:spcBef>
                <a:spcPct val="0"/>
              </a:spcBef>
              <a:spcAft>
                <a:spcPct val="0"/>
              </a:spcAft>
            </a:pPr>
            <a:r>
              <a:rPr lang="ja-JP" altLang="en-US" sz="1100" b="1" dirty="0">
                <a:solidFill>
                  <a:schemeClr val="accent2">
                    <a:lumMod val="75000"/>
                  </a:schemeClr>
                </a:solidFill>
                <a:latin typeface="+mj-ea"/>
                <a:ea typeface="+mj-ea"/>
              </a:rPr>
              <a:t>農地維持</a:t>
            </a:r>
            <a:r>
              <a:rPr lang="en-US" altLang="ja-JP" sz="1100" b="1" dirty="0">
                <a:solidFill>
                  <a:schemeClr val="accent2">
                    <a:lumMod val="75000"/>
                  </a:schemeClr>
                </a:solidFill>
                <a:latin typeface="+mj-ea"/>
                <a:ea typeface="+mj-ea"/>
              </a:rPr>
              <a:t>+</a:t>
            </a:r>
            <a:r>
              <a:rPr lang="ja-JP" altLang="en-US" sz="1100" b="1" dirty="0">
                <a:solidFill>
                  <a:schemeClr val="accent2">
                    <a:lumMod val="75000"/>
                  </a:schemeClr>
                </a:solidFill>
                <a:latin typeface="+mj-ea"/>
                <a:ea typeface="+mj-ea"/>
              </a:rPr>
              <a:t>共同で実施する場合に使用</a:t>
            </a:r>
          </a:p>
        </p:txBody>
      </p:sp>
      <p:pic>
        <p:nvPicPr>
          <p:cNvPr id="5" name="図 4"/>
          <p:cNvPicPr>
            <a:picLocks noChangeAspect="1"/>
          </p:cNvPicPr>
          <p:nvPr/>
        </p:nvPicPr>
        <p:blipFill>
          <a:blip r:embed="rId2"/>
          <a:stretch>
            <a:fillRect/>
          </a:stretch>
        </p:blipFill>
        <p:spPr>
          <a:xfrm>
            <a:off x="368237" y="788152"/>
            <a:ext cx="6121526" cy="8800656"/>
          </a:xfrm>
          <a:prstGeom prst="rect">
            <a:avLst/>
          </a:prstGeom>
          <a:ln>
            <a:solidFill>
              <a:schemeClr val="tx1"/>
            </a:solidFill>
          </a:ln>
        </p:spPr>
      </p:pic>
      <p:sp>
        <p:nvSpPr>
          <p:cNvPr id="6"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13</a:t>
            </a:r>
          </a:p>
        </p:txBody>
      </p:sp>
    </p:spTree>
    <p:extLst>
      <p:ext uri="{BB962C8B-B14F-4D97-AF65-F5344CB8AC3E}">
        <p14:creationId xmlns:p14="http://schemas.microsoft.com/office/powerpoint/2010/main" val="296673295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4" name="Rectangle 65"/>
          <p:cNvSpPr>
            <a:spLocks noChangeArrowheads="1"/>
          </p:cNvSpPr>
          <p:nvPr/>
        </p:nvSpPr>
        <p:spPr bwMode="auto">
          <a:xfrm>
            <a:off x="116632" y="378459"/>
            <a:ext cx="2520280" cy="326069"/>
          </a:xfrm>
          <a:prstGeom prst="rect">
            <a:avLst/>
          </a:prstGeom>
          <a:solidFill>
            <a:srgbClr val="FFCCFF"/>
          </a:solidFill>
          <a:ln w="12700">
            <a:solidFill>
              <a:schemeClr val="accent2">
                <a:lumMod val="50000"/>
              </a:schemeClr>
            </a:solidFill>
            <a:miter lim="800000"/>
            <a:headEnd/>
            <a:tailEnd/>
          </a:ln>
        </p:spPr>
        <p:txBody>
          <a:bodyPr lIns="36000" tIns="36000" rIns="36000" bIns="36000" anchor="ctr"/>
          <a:lstStyle/>
          <a:p>
            <a:pPr algn="ctr" defTabSz="936625" fontAlgn="base">
              <a:spcBef>
                <a:spcPct val="0"/>
              </a:spcBef>
              <a:spcAft>
                <a:spcPct val="0"/>
              </a:spcAft>
            </a:pPr>
            <a:r>
              <a:rPr lang="ja-JP" altLang="en-US" sz="1100" b="1" dirty="0">
                <a:solidFill>
                  <a:schemeClr val="accent2">
                    <a:lumMod val="75000"/>
                  </a:schemeClr>
                </a:solidFill>
                <a:latin typeface="+mj-ea"/>
                <a:ea typeface="+mj-ea"/>
              </a:rPr>
              <a:t>農地維持</a:t>
            </a:r>
            <a:r>
              <a:rPr lang="en-US" altLang="ja-JP" sz="1100" b="1" dirty="0">
                <a:solidFill>
                  <a:schemeClr val="accent2">
                    <a:lumMod val="75000"/>
                  </a:schemeClr>
                </a:solidFill>
                <a:latin typeface="+mj-ea"/>
                <a:ea typeface="+mj-ea"/>
              </a:rPr>
              <a:t>+</a:t>
            </a:r>
            <a:r>
              <a:rPr lang="ja-JP" altLang="en-US" sz="1100" b="1" dirty="0">
                <a:solidFill>
                  <a:schemeClr val="accent2">
                    <a:lumMod val="75000"/>
                  </a:schemeClr>
                </a:solidFill>
                <a:latin typeface="+mj-ea"/>
                <a:ea typeface="+mj-ea"/>
              </a:rPr>
              <a:t>共同で実施する場合に使用</a:t>
            </a:r>
          </a:p>
        </p:txBody>
      </p:sp>
      <p:sp>
        <p:nvSpPr>
          <p:cNvPr id="6"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14</a:t>
            </a:r>
          </a:p>
        </p:txBody>
      </p:sp>
      <p:pic>
        <p:nvPicPr>
          <p:cNvPr id="7" name="図 6"/>
          <p:cNvPicPr>
            <a:picLocks noChangeAspect="1"/>
          </p:cNvPicPr>
          <p:nvPr/>
        </p:nvPicPr>
        <p:blipFill>
          <a:blip r:embed="rId2"/>
          <a:stretch>
            <a:fillRect/>
          </a:stretch>
        </p:blipFill>
        <p:spPr>
          <a:xfrm>
            <a:off x="450124" y="770186"/>
            <a:ext cx="5941083" cy="8958682"/>
          </a:xfrm>
          <a:prstGeom prst="rect">
            <a:avLst/>
          </a:prstGeom>
          <a:ln>
            <a:solidFill>
              <a:schemeClr val="tx1"/>
            </a:solidFill>
          </a:ln>
        </p:spPr>
      </p:pic>
    </p:spTree>
    <p:extLst>
      <p:ext uri="{BB962C8B-B14F-4D97-AF65-F5344CB8AC3E}">
        <p14:creationId xmlns:p14="http://schemas.microsoft.com/office/powerpoint/2010/main" val="389044308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4" name="Rectangle 65"/>
          <p:cNvSpPr>
            <a:spLocks noChangeArrowheads="1"/>
          </p:cNvSpPr>
          <p:nvPr/>
        </p:nvSpPr>
        <p:spPr bwMode="auto">
          <a:xfrm>
            <a:off x="116632" y="378459"/>
            <a:ext cx="2520280" cy="326069"/>
          </a:xfrm>
          <a:prstGeom prst="rect">
            <a:avLst/>
          </a:prstGeom>
          <a:solidFill>
            <a:srgbClr val="FFCCFF"/>
          </a:solidFill>
          <a:ln w="12700">
            <a:solidFill>
              <a:schemeClr val="accent2">
                <a:lumMod val="50000"/>
              </a:schemeClr>
            </a:solidFill>
            <a:miter lim="800000"/>
            <a:headEnd/>
            <a:tailEnd/>
          </a:ln>
        </p:spPr>
        <p:txBody>
          <a:bodyPr lIns="36000" tIns="36000" rIns="36000" bIns="36000" anchor="ctr"/>
          <a:lstStyle/>
          <a:p>
            <a:pPr algn="ctr" defTabSz="936625" fontAlgn="base">
              <a:spcBef>
                <a:spcPct val="0"/>
              </a:spcBef>
              <a:spcAft>
                <a:spcPct val="0"/>
              </a:spcAft>
            </a:pPr>
            <a:r>
              <a:rPr lang="ja-JP" altLang="en-US" sz="1100" b="1" dirty="0">
                <a:solidFill>
                  <a:schemeClr val="accent2">
                    <a:lumMod val="75000"/>
                  </a:schemeClr>
                </a:solidFill>
                <a:latin typeface="+mj-ea"/>
                <a:ea typeface="+mj-ea"/>
              </a:rPr>
              <a:t>農地維持</a:t>
            </a:r>
            <a:r>
              <a:rPr lang="en-US" altLang="ja-JP" sz="1100" b="1" dirty="0">
                <a:solidFill>
                  <a:schemeClr val="accent2">
                    <a:lumMod val="75000"/>
                  </a:schemeClr>
                </a:solidFill>
                <a:latin typeface="+mj-ea"/>
                <a:ea typeface="+mj-ea"/>
              </a:rPr>
              <a:t>+</a:t>
            </a:r>
            <a:r>
              <a:rPr lang="ja-JP" altLang="en-US" sz="1100" b="1" dirty="0">
                <a:solidFill>
                  <a:schemeClr val="accent2">
                    <a:lumMod val="75000"/>
                  </a:schemeClr>
                </a:solidFill>
                <a:latin typeface="+mj-ea"/>
                <a:ea typeface="+mj-ea"/>
              </a:rPr>
              <a:t>共同で実施する場合に使用</a:t>
            </a:r>
          </a:p>
        </p:txBody>
      </p:sp>
      <p:sp>
        <p:nvSpPr>
          <p:cNvPr id="7" name="フリーフォーム 6"/>
          <p:cNvSpPr/>
          <p:nvPr/>
        </p:nvSpPr>
        <p:spPr>
          <a:xfrm rot="10800000">
            <a:off x="980728" y="6934322"/>
            <a:ext cx="761526" cy="388612"/>
          </a:xfrm>
          <a:custGeom>
            <a:avLst/>
            <a:gdLst>
              <a:gd name="connsiteX0" fmla="*/ 0 w 457752"/>
              <a:gd name="connsiteY0" fmla="*/ 219075 h 219075"/>
              <a:gd name="connsiteX1" fmla="*/ 152400 w 457752"/>
              <a:gd name="connsiteY1" fmla="*/ 114300 h 219075"/>
              <a:gd name="connsiteX2" fmla="*/ 409575 w 457752"/>
              <a:gd name="connsiteY2" fmla="*/ 57150 h 219075"/>
              <a:gd name="connsiteX3" fmla="*/ 457200 w 457752"/>
              <a:gd name="connsiteY3" fmla="*/ 0 h 219075"/>
            </a:gdLst>
            <a:ahLst/>
            <a:cxnLst>
              <a:cxn ang="0">
                <a:pos x="connsiteX0" y="connsiteY0"/>
              </a:cxn>
              <a:cxn ang="0">
                <a:pos x="connsiteX1" y="connsiteY1"/>
              </a:cxn>
              <a:cxn ang="0">
                <a:pos x="connsiteX2" y="connsiteY2"/>
              </a:cxn>
              <a:cxn ang="0">
                <a:pos x="connsiteX3" y="connsiteY3"/>
              </a:cxn>
            </a:cxnLst>
            <a:rect l="l" t="t" r="r" b="b"/>
            <a:pathLst>
              <a:path w="457752" h="219075">
                <a:moveTo>
                  <a:pt x="0" y="219075"/>
                </a:moveTo>
                <a:cubicBezTo>
                  <a:pt x="42068" y="180181"/>
                  <a:pt x="84137" y="141288"/>
                  <a:pt x="152400" y="114300"/>
                </a:cubicBezTo>
                <a:cubicBezTo>
                  <a:pt x="220663" y="87312"/>
                  <a:pt x="358775" y="76200"/>
                  <a:pt x="409575" y="57150"/>
                </a:cubicBezTo>
                <a:cubicBezTo>
                  <a:pt x="460375" y="38100"/>
                  <a:pt x="458787" y="19050"/>
                  <a:pt x="4572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Rectangle 65"/>
          <p:cNvSpPr>
            <a:spLocks noChangeArrowheads="1"/>
          </p:cNvSpPr>
          <p:nvPr/>
        </p:nvSpPr>
        <p:spPr bwMode="auto">
          <a:xfrm>
            <a:off x="3551782" y="5708453"/>
            <a:ext cx="1822556" cy="231340"/>
          </a:xfrm>
          <a:prstGeom prst="rect">
            <a:avLst/>
          </a:prstGeom>
          <a:solidFill>
            <a:schemeClr val="bg1"/>
          </a:solidFill>
          <a:ln w="12700">
            <a:solidFill>
              <a:srgbClr val="FF0000"/>
            </a:solidFill>
            <a:miter lim="800000"/>
            <a:headEnd/>
            <a:tailEnd/>
          </a:ln>
        </p:spPr>
        <p:txBody>
          <a:bodyPr lIns="72000" tIns="36000" rIns="72000" bIns="36000" anchor="ctr"/>
          <a:lstStyle/>
          <a:p>
            <a:pPr defTabSz="936625" fontAlgn="base">
              <a:spcBef>
                <a:spcPct val="0"/>
              </a:spcBef>
              <a:spcAft>
                <a:spcPct val="0"/>
              </a:spcAft>
            </a:pPr>
            <a:r>
              <a:rPr lang="ja-JP" altLang="en-US" sz="1000" dirty="0">
                <a:solidFill>
                  <a:srgbClr val="000000"/>
                </a:solidFill>
              </a:rPr>
              <a:t>不要な文字は削除してください。</a:t>
            </a:r>
          </a:p>
        </p:txBody>
      </p:sp>
      <p:sp>
        <p:nvSpPr>
          <p:cNvPr id="9" name="フリーフォーム 8"/>
          <p:cNvSpPr/>
          <p:nvPr/>
        </p:nvSpPr>
        <p:spPr>
          <a:xfrm rot="17177249" flipH="1">
            <a:off x="3246251" y="5884373"/>
            <a:ext cx="344046" cy="176259"/>
          </a:xfrm>
          <a:custGeom>
            <a:avLst/>
            <a:gdLst>
              <a:gd name="connsiteX0" fmla="*/ 0 w 739140"/>
              <a:gd name="connsiteY0" fmla="*/ 167640 h 167640"/>
              <a:gd name="connsiteX1" fmla="*/ 251460 w 739140"/>
              <a:gd name="connsiteY1" fmla="*/ 99060 h 167640"/>
              <a:gd name="connsiteX2" fmla="*/ 510540 w 739140"/>
              <a:gd name="connsiteY2" fmla="*/ 76200 h 167640"/>
              <a:gd name="connsiteX3" fmla="*/ 739140 w 739140"/>
              <a:gd name="connsiteY3" fmla="*/ 0 h 167640"/>
            </a:gdLst>
            <a:ahLst/>
            <a:cxnLst>
              <a:cxn ang="0">
                <a:pos x="connsiteX0" y="connsiteY0"/>
              </a:cxn>
              <a:cxn ang="0">
                <a:pos x="connsiteX1" y="connsiteY1"/>
              </a:cxn>
              <a:cxn ang="0">
                <a:pos x="connsiteX2" y="connsiteY2"/>
              </a:cxn>
              <a:cxn ang="0">
                <a:pos x="connsiteX3" y="connsiteY3"/>
              </a:cxn>
            </a:cxnLst>
            <a:rect l="l" t="t" r="r" b="b"/>
            <a:pathLst>
              <a:path w="739140" h="167640">
                <a:moveTo>
                  <a:pt x="0" y="167640"/>
                </a:moveTo>
                <a:cubicBezTo>
                  <a:pt x="83185" y="140970"/>
                  <a:pt x="166370" y="114300"/>
                  <a:pt x="251460" y="99060"/>
                </a:cubicBezTo>
                <a:cubicBezTo>
                  <a:pt x="336550" y="83820"/>
                  <a:pt x="429260" y="92710"/>
                  <a:pt x="510540" y="76200"/>
                </a:cubicBezTo>
                <a:cubicBezTo>
                  <a:pt x="591820" y="59690"/>
                  <a:pt x="665480" y="29845"/>
                  <a:pt x="7391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0" name="直線コネクタ 9"/>
          <p:cNvCxnSpPr/>
          <p:nvPr/>
        </p:nvCxnSpPr>
        <p:spPr>
          <a:xfrm>
            <a:off x="3232896" y="6772411"/>
            <a:ext cx="269808" cy="0"/>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sp>
        <p:nvSpPr>
          <p:cNvPr id="12"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15</a:t>
            </a:r>
          </a:p>
        </p:txBody>
      </p:sp>
      <p:pic>
        <p:nvPicPr>
          <p:cNvPr id="13" name="図 12"/>
          <p:cNvPicPr>
            <a:picLocks noChangeAspect="1"/>
          </p:cNvPicPr>
          <p:nvPr/>
        </p:nvPicPr>
        <p:blipFill>
          <a:blip r:embed="rId2"/>
          <a:stretch>
            <a:fillRect/>
          </a:stretch>
        </p:blipFill>
        <p:spPr>
          <a:xfrm>
            <a:off x="520866" y="776536"/>
            <a:ext cx="5836286" cy="8800656"/>
          </a:xfrm>
          <a:prstGeom prst="rect">
            <a:avLst/>
          </a:prstGeom>
          <a:ln>
            <a:solidFill>
              <a:schemeClr val="tx1"/>
            </a:solidFill>
          </a:ln>
        </p:spPr>
      </p:pic>
      <p:sp>
        <p:nvSpPr>
          <p:cNvPr id="11" name="テキスト ボックス 25"/>
          <p:cNvSpPr txBox="1">
            <a:spLocks noChangeArrowheads="1"/>
          </p:cNvSpPr>
          <p:nvPr/>
        </p:nvSpPr>
        <p:spPr bwMode="auto">
          <a:xfrm>
            <a:off x="3284984" y="9355125"/>
            <a:ext cx="3513104" cy="276999"/>
          </a:xfrm>
          <a:prstGeom prst="rect">
            <a:avLst/>
          </a:prstGeom>
          <a:solidFill>
            <a:srgbClr val="CCFFFF"/>
          </a:solidFill>
          <a:ln w="25400">
            <a:solidFill>
              <a:srgbClr val="0000FF"/>
            </a:solidFill>
            <a:miter lim="800000"/>
            <a:headEnd/>
            <a:tailEnd/>
          </a:ln>
        </p:spPr>
        <p:txBody>
          <a:bodyPr wrap="square" anchor="ctr">
            <a:spAutoFit/>
          </a:bodyPr>
          <a:lstStyle/>
          <a:p>
            <a:pPr algn="ctr"/>
            <a:r>
              <a:rPr lang="ja-JP" altLang="en-US" b="1" dirty="0">
                <a:latin typeface="HG丸ｺﾞｼｯｸM-PRO" panose="020F0600000000000000" pitchFamily="50" charset="-128"/>
                <a:ea typeface="HG丸ｺﾞｼｯｸM-PRO" panose="020F0600000000000000" pitchFamily="50" charset="-128"/>
              </a:rPr>
              <a:t>構成員一覧表はＰ</a:t>
            </a:r>
            <a:r>
              <a:rPr lang="en-US" altLang="ja-JP" b="1" dirty="0">
                <a:latin typeface="HG丸ｺﾞｼｯｸM-PRO" panose="020F0600000000000000" pitchFamily="50" charset="-128"/>
                <a:ea typeface="HG丸ｺﾞｼｯｸM-PRO" panose="020F0600000000000000" pitchFamily="50" charset="-128"/>
              </a:rPr>
              <a:t>11</a:t>
            </a:r>
            <a:r>
              <a:rPr lang="ja-JP" altLang="en-US" b="1" dirty="0">
                <a:latin typeface="HG丸ｺﾞｼｯｸM-PRO" panose="020F0600000000000000" pitchFamily="50" charset="-128"/>
                <a:ea typeface="HG丸ｺﾞｼｯｸM-PRO" panose="020F0600000000000000" pitchFamily="50" charset="-128"/>
              </a:rPr>
              <a:t>を参考に作成してください。</a:t>
            </a:r>
          </a:p>
        </p:txBody>
      </p:sp>
      <p:sp>
        <p:nvSpPr>
          <p:cNvPr id="14" name="Rectangle 65"/>
          <p:cNvSpPr>
            <a:spLocks noChangeArrowheads="1"/>
          </p:cNvSpPr>
          <p:nvPr/>
        </p:nvSpPr>
        <p:spPr bwMode="auto">
          <a:xfrm>
            <a:off x="1742255" y="6562312"/>
            <a:ext cx="3630961" cy="688256"/>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fontAlgn="base">
              <a:spcBef>
                <a:spcPct val="0"/>
              </a:spcBef>
              <a:spcAft>
                <a:spcPct val="0"/>
              </a:spcAft>
            </a:pPr>
            <a:r>
              <a:rPr lang="ja-JP" altLang="en-US" sz="1000" dirty="0">
                <a:solidFill>
                  <a:srgbClr val="000000"/>
                </a:solidFill>
              </a:rPr>
              <a:t>活動にかかる日当単価</a:t>
            </a:r>
            <a:r>
              <a:rPr lang="en-US" altLang="ja-JP" sz="1000" b="1" dirty="0">
                <a:solidFill>
                  <a:srgbClr val="FF0000"/>
                </a:solidFill>
              </a:rPr>
              <a:t>【</a:t>
            </a:r>
            <a:r>
              <a:rPr lang="ja-JP" altLang="en-US" sz="1000" b="1" dirty="0">
                <a:solidFill>
                  <a:srgbClr val="FF0000"/>
                </a:solidFill>
              </a:rPr>
              <a:t>上限は愛媛県米麦生産費</a:t>
            </a:r>
            <a:r>
              <a:rPr lang="en-US" altLang="ja-JP" sz="1000" b="1" dirty="0">
                <a:solidFill>
                  <a:srgbClr val="FF0000"/>
                </a:solidFill>
              </a:rPr>
              <a:t>1,522</a:t>
            </a:r>
            <a:r>
              <a:rPr lang="ja-JP" altLang="en-US" sz="1000" b="1" dirty="0">
                <a:solidFill>
                  <a:srgbClr val="FF0000"/>
                </a:solidFill>
              </a:rPr>
              <a:t>円</a:t>
            </a:r>
            <a:r>
              <a:rPr lang="en-US" altLang="ja-JP" sz="1000" b="1" dirty="0">
                <a:solidFill>
                  <a:srgbClr val="FF0000"/>
                </a:solidFill>
              </a:rPr>
              <a:t>/</a:t>
            </a:r>
            <a:r>
              <a:rPr lang="ja-JP" altLang="en-US" sz="1000" b="1" dirty="0">
                <a:solidFill>
                  <a:srgbClr val="FF0000"/>
                </a:solidFill>
              </a:rPr>
              <a:t>時間</a:t>
            </a:r>
            <a:r>
              <a:rPr lang="en-US" altLang="ja-JP" sz="1000" b="1" dirty="0">
                <a:solidFill>
                  <a:srgbClr val="FF0000"/>
                </a:solidFill>
              </a:rPr>
              <a:t>】</a:t>
            </a:r>
            <a:r>
              <a:rPr lang="ja-JP" altLang="en-US" sz="1000" dirty="0" err="1">
                <a:solidFill>
                  <a:srgbClr val="000000"/>
                </a:solidFill>
              </a:rPr>
              <a:t>、</a:t>
            </a:r>
            <a:r>
              <a:rPr lang="ja-JP" altLang="en-US" sz="1000" dirty="0">
                <a:solidFill>
                  <a:srgbClr val="000000"/>
                </a:solidFill>
              </a:rPr>
              <a:t>草刈機や軽トラック等資機材の賃借料、研修旅費等のほか、外部委託する場合の契約方法（見積徴集や契約単価等）について、細則に規定し、総会で議決してください。</a:t>
            </a:r>
            <a:endParaRPr lang="en-US" altLang="ja-JP" sz="1000" dirty="0">
              <a:solidFill>
                <a:srgbClr val="000000"/>
              </a:solidFill>
            </a:endParaRPr>
          </a:p>
        </p:txBody>
      </p:sp>
      <p:cxnSp>
        <p:nvCxnSpPr>
          <p:cNvPr id="15" name="直線コネクタ 14"/>
          <p:cNvCxnSpPr/>
          <p:nvPr/>
        </p:nvCxnSpPr>
        <p:spPr>
          <a:xfrm>
            <a:off x="3087758" y="6296100"/>
            <a:ext cx="269808" cy="0"/>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30549747"/>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6" name="Rectangle 65"/>
          <p:cNvSpPr>
            <a:spLocks noChangeArrowheads="1"/>
          </p:cNvSpPr>
          <p:nvPr/>
        </p:nvSpPr>
        <p:spPr bwMode="auto">
          <a:xfrm>
            <a:off x="3901992" y="8414379"/>
            <a:ext cx="2197996" cy="251973"/>
          </a:xfrm>
          <a:prstGeom prst="rect">
            <a:avLst/>
          </a:prstGeom>
          <a:solidFill>
            <a:schemeClr val="bg1"/>
          </a:solidFill>
          <a:ln w="12700">
            <a:solidFill>
              <a:srgbClr val="FF0000"/>
            </a:solidFill>
            <a:miter lim="800000"/>
            <a:headEnd/>
            <a:tailEnd/>
          </a:ln>
        </p:spPr>
        <p:txBody>
          <a:bodyPr lIns="72000" tIns="36000" rIns="72000" bIns="36000" anchor="ctr"/>
          <a:lstStyle/>
          <a:p>
            <a:pPr defTabSz="936625" fontAlgn="base">
              <a:spcBef>
                <a:spcPct val="0"/>
              </a:spcBef>
              <a:spcAft>
                <a:spcPct val="0"/>
              </a:spcAft>
            </a:pPr>
            <a:r>
              <a:rPr lang="ja-JP" altLang="en-US" sz="1000" dirty="0">
                <a:solidFill>
                  <a:srgbClr val="000000"/>
                </a:solidFill>
              </a:rPr>
              <a:t>副代表が複数の場合のみ記載します。</a:t>
            </a:r>
          </a:p>
        </p:txBody>
      </p:sp>
      <p:sp>
        <p:nvSpPr>
          <p:cNvPr id="7" name="フリーフォーム 6"/>
          <p:cNvSpPr/>
          <p:nvPr/>
        </p:nvSpPr>
        <p:spPr>
          <a:xfrm flipH="1">
            <a:off x="3703608" y="8152691"/>
            <a:ext cx="342239" cy="239381"/>
          </a:xfrm>
          <a:custGeom>
            <a:avLst/>
            <a:gdLst>
              <a:gd name="connsiteX0" fmla="*/ 0 w 739140"/>
              <a:gd name="connsiteY0" fmla="*/ 167640 h 167640"/>
              <a:gd name="connsiteX1" fmla="*/ 251460 w 739140"/>
              <a:gd name="connsiteY1" fmla="*/ 99060 h 167640"/>
              <a:gd name="connsiteX2" fmla="*/ 510540 w 739140"/>
              <a:gd name="connsiteY2" fmla="*/ 76200 h 167640"/>
              <a:gd name="connsiteX3" fmla="*/ 739140 w 739140"/>
              <a:gd name="connsiteY3" fmla="*/ 0 h 167640"/>
            </a:gdLst>
            <a:ahLst/>
            <a:cxnLst>
              <a:cxn ang="0">
                <a:pos x="connsiteX0" y="connsiteY0"/>
              </a:cxn>
              <a:cxn ang="0">
                <a:pos x="connsiteX1" y="connsiteY1"/>
              </a:cxn>
              <a:cxn ang="0">
                <a:pos x="connsiteX2" y="connsiteY2"/>
              </a:cxn>
              <a:cxn ang="0">
                <a:pos x="connsiteX3" y="connsiteY3"/>
              </a:cxn>
            </a:cxnLst>
            <a:rect l="l" t="t" r="r" b="b"/>
            <a:pathLst>
              <a:path w="739140" h="167640">
                <a:moveTo>
                  <a:pt x="0" y="167640"/>
                </a:moveTo>
                <a:cubicBezTo>
                  <a:pt x="83185" y="140970"/>
                  <a:pt x="166370" y="114300"/>
                  <a:pt x="251460" y="99060"/>
                </a:cubicBezTo>
                <a:cubicBezTo>
                  <a:pt x="336550" y="83820"/>
                  <a:pt x="429260" y="92710"/>
                  <a:pt x="510540" y="76200"/>
                </a:cubicBezTo>
                <a:cubicBezTo>
                  <a:pt x="591820" y="59690"/>
                  <a:pt x="665480" y="29845"/>
                  <a:pt x="7391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8" name="直線コネクタ 7"/>
          <p:cNvCxnSpPr/>
          <p:nvPr/>
        </p:nvCxnSpPr>
        <p:spPr>
          <a:xfrm>
            <a:off x="3342026" y="8152691"/>
            <a:ext cx="828544" cy="0"/>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sp>
        <p:nvSpPr>
          <p:cNvPr id="9" name="Rectangle 65"/>
          <p:cNvSpPr>
            <a:spLocks noChangeArrowheads="1"/>
          </p:cNvSpPr>
          <p:nvPr/>
        </p:nvSpPr>
        <p:spPr bwMode="auto">
          <a:xfrm>
            <a:off x="2599435" y="5817096"/>
            <a:ext cx="3168128" cy="386892"/>
          </a:xfrm>
          <a:prstGeom prst="rect">
            <a:avLst/>
          </a:prstGeom>
          <a:solidFill>
            <a:schemeClr val="bg1"/>
          </a:solidFill>
          <a:ln w="12700">
            <a:solidFill>
              <a:srgbClr val="FF0000"/>
            </a:solidFill>
            <a:miter lim="800000"/>
            <a:headEnd/>
            <a:tailEnd/>
          </a:ln>
        </p:spPr>
        <p:txBody>
          <a:bodyPr lIns="72000" tIns="36000" rIns="72000" bIns="36000" anchor="ctr"/>
          <a:lstStyle/>
          <a:p>
            <a:pPr defTabSz="936625" fontAlgn="base">
              <a:spcBef>
                <a:spcPct val="0"/>
              </a:spcBef>
              <a:spcAft>
                <a:spcPct val="0"/>
              </a:spcAft>
            </a:pPr>
            <a:r>
              <a:rPr lang="ja-JP" altLang="en-US" sz="1000" dirty="0">
                <a:solidFill>
                  <a:srgbClr val="000000"/>
                </a:solidFill>
              </a:rPr>
              <a:t>活動組織の構成に当たっては、地域の実情を踏まえ、関係者が十分協議して下さい。</a:t>
            </a:r>
          </a:p>
        </p:txBody>
      </p:sp>
      <p:sp>
        <p:nvSpPr>
          <p:cNvPr id="10" name="フリーフォーム 9"/>
          <p:cNvSpPr/>
          <p:nvPr/>
        </p:nvSpPr>
        <p:spPr>
          <a:xfrm>
            <a:off x="1844824" y="5817465"/>
            <a:ext cx="750093" cy="278759"/>
          </a:xfrm>
          <a:custGeom>
            <a:avLst/>
            <a:gdLst>
              <a:gd name="connsiteX0" fmla="*/ 752475 w 752475"/>
              <a:gd name="connsiteY0" fmla="*/ 247650 h 257885"/>
              <a:gd name="connsiteX1" fmla="*/ 371475 w 752475"/>
              <a:gd name="connsiteY1" fmla="*/ 228600 h 257885"/>
              <a:gd name="connsiteX2" fmla="*/ 0 w 752475"/>
              <a:gd name="connsiteY2" fmla="*/ 0 h 257885"/>
              <a:gd name="connsiteX0" fmla="*/ 750093 w 750093"/>
              <a:gd name="connsiteY0" fmla="*/ 278606 h 281655"/>
              <a:gd name="connsiteX1" fmla="*/ 371475 w 750093"/>
              <a:gd name="connsiteY1" fmla="*/ 228600 h 281655"/>
              <a:gd name="connsiteX2" fmla="*/ 0 w 750093"/>
              <a:gd name="connsiteY2" fmla="*/ 0 h 281655"/>
              <a:gd name="connsiteX0" fmla="*/ 750093 w 750093"/>
              <a:gd name="connsiteY0" fmla="*/ 278606 h 278759"/>
              <a:gd name="connsiteX1" fmla="*/ 371475 w 750093"/>
              <a:gd name="connsiteY1" fmla="*/ 228600 h 278759"/>
              <a:gd name="connsiteX2" fmla="*/ 0 w 750093"/>
              <a:gd name="connsiteY2" fmla="*/ 0 h 278759"/>
            </a:gdLst>
            <a:ahLst/>
            <a:cxnLst>
              <a:cxn ang="0">
                <a:pos x="connsiteX0" y="connsiteY0"/>
              </a:cxn>
              <a:cxn ang="0">
                <a:pos x="connsiteX1" y="connsiteY1"/>
              </a:cxn>
              <a:cxn ang="0">
                <a:pos x="connsiteX2" y="connsiteY2"/>
              </a:cxn>
            </a:cxnLst>
            <a:rect l="l" t="t" r="r" b="b"/>
            <a:pathLst>
              <a:path w="750093" h="278759">
                <a:moveTo>
                  <a:pt x="750093" y="278606"/>
                </a:moveTo>
                <a:cubicBezTo>
                  <a:pt x="615156" y="280193"/>
                  <a:pt x="496888" y="269875"/>
                  <a:pt x="371475" y="228600"/>
                </a:cubicBezTo>
                <a:cubicBezTo>
                  <a:pt x="246062" y="187325"/>
                  <a:pt x="123031" y="93662"/>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Rectangle 65"/>
          <p:cNvSpPr>
            <a:spLocks noChangeArrowheads="1"/>
          </p:cNvSpPr>
          <p:nvPr/>
        </p:nvSpPr>
        <p:spPr bwMode="auto">
          <a:xfrm>
            <a:off x="2854484" y="1767232"/>
            <a:ext cx="1796731" cy="407665"/>
          </a:xfrm>
          <a:prstGeom prst="rect">
            <a:avLst/>
          </a:prstGeom>
          <a:solidFill>
            <a:schemeClr val="bg1"/>
          </a:solidFill>
          <a:ln w="12700">
            <a:solidFill>
              <a:srgbClr val="FF0000"/>
            </a:solidFill>
            <a:miter lim="800000"/>
            <a:headEnd/>
            <a:tailEnd/>
          </a:ln>
        </p:spPr>
        <p:txBody>
          <a:bodyPr lIns="72000" tIns="36000" rIns="72000" bIns="36000" anchor="ctr"/>
          <a:lstStyle/>
          <a:p>
            <a:pPr defTabSz="936625" fontAlgn="base">
              <a:spcBef>
                <a:spcPct val="0"/>
              </a:spcBef>
              <a:spcAft>
                <a:spcPct val="0"/>
              </a:spcAft>
            </a:pPr>
            <a:r>
              <a:rPr lang="ja-JP" altLang="en-US" sz="1000" dirty="0">
                <a:solidFill>
                  <a:srgbClr val="000000"/>
                </a:solidFill>
              </a:rPr>
              <a:t>総会で本規約が制定された日付を記入します。</a:t>
            </a:r>
          </a:p>
        </p:txBody>
      </p:sp>
      <p:sp>
        <p:nvSpPr>
          <p:cNvPr id="12" name="フリーフォーム 11"/>
          <p:cNvSpPr/>
          <p:nvPr/>
        </p:nvSpPr>
        <p:spPr>
          <a:xfrm>
            <a:off x="4650512" y="1779322"/>
            <a:ext cx="441960" cy="247226"/>
          </a:xfrm>
          <a:custGeom>
            <a:avLst/>
            <a:gdLst>
              <a:gd name="connsiteX0" fmla="*/ 0 w 441960"/>
              <a:gd name="connsiteY0" fmla="*/ 243840 h 247226"/>
              <a:gd name="connsiteX1" fmla="*/ 289560 w 441960"/>
              <a:gd name="connsiteY1" fmla="*/ 213360 h 247226"/>
              <a:gd name="connsiteX2" fmla="*/ 441960 w 441960"/>
              <a:gd name="connsiteY2" fmla="*/ 0 h 247226"/>
            </a:gdLst>
            <a:ahLst/>
            <a:cxnLst>
              <a:cxn ang="0">
                <a:pos x="connsiteX0" y="connsiteY0"/>
              </a:cxn>
              <a:cxn ang="0">
                <a:pos x="connsiteX1" y="connsiteY1"/>
              </a:cxn>
              <a:cxn ang="0">
                <a:pos x="connsiteX2" y="connsiteY2"/>
              </a:cxn>
            </a:cxnLst>
            <a:rect l="l" t="t" r="r" b="b"/>
            <a:pathLst>
              <a:path w="441960" h="247226">
                <a:moveTo>
                  <a:pt x="0" y="243840"/>
                </a:moveTo>
                <a:cubicBezTo>
                  <a:pt x="107950" y="248920"/>
                  <a:pt x="215900" y="254000"/>
                  <a:pt x="289560" y="213360"/>
                </a:cubicBezTo>
                <a:cubicBezTo>
                  <a:pt x="363220" y="172720"/>
                  <a:pt x="402590" y="86360"/>
                  <a:pt x="44196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16</a:t>
            </a:r>
          </a:p>
        </p:txBody>
      </p:sp>
      <p:pic>
        <p:nvPicPr>
          <p:cNvPr id="14" name="図 13"/>
          <p:cNvPicPr>
            <a:picLocks noChangeAspect="1"/>
          </p:cNvPicPr>
          <p:nvPr/>
        </p:nvPicPr>
        <p:blipFill>
          <a:blip r:embed="rId2"/>
          <a:stretch>
            <a:fillRect/>
          </a:stretch>
        </p:blipFill>
        <p:spPr>
          <a:xfrm>
            <a:off x="371836" y="448494"/>
            <a:ext cx="6121526" cy="9229250"/>
          </a:xfrm>
          <a:prstGeom prst="rect">
            <a:avLst/>
          </a:prstGeom>
          <a:ln>
            <a:solidFill>
              <a:schemeClr val="tx1"/>
            </a:solidFill>
          </a:ln>
        </p:spPr>
      </p:pic>
      <p:sp>
        <p:nvSpPr>
          <p:cNvPr id="5" name="Rectangle 65"/>
          <p:cNvSpPr>
            <a:spLocks noChangeArrowheads="1"/>
          </p:cNvSpPr>
          <p:nvPr/>
        </p:nvSpPr>
        <p:spPr bwMode="auto">
          <a:xfrm>
            <a:off x="1772816" y="359937"/>
            <a:ext cx="3290278" cy="330943"/>
          </a:xfrm>
          <a:prstGeom prst="rect">
            <a:avLst/>
          </a:prstGeom>
          <a:solidFill>
            <a:srgbClr val="FFCCFF"/>
          </a:solidFill>
          <a:ln w="12700">
            <a:solidFill>
              <a:schemeClr val="accent2">
                <a:lumMod val="50000"/>
              </a:schemeClr>
            </a:solidFill>
            <a:miter lim="800000"/>
            <a:headEnd/>
            <a:tailEnd/>
          </a:ln>
        </p:spPr>
        <p:txBody>
          <a:bodyPr lIns="36000" tIns="36000" rIns="36000" bIns="36000" anchor="ctr"/>
          <a:lstStyle/>
          <a:p>
            <a:pPr algn="ctr" defTabSz="936625" fontAlgn="base">
              <a:spcBef>
                <a:spcPct val="0"/>
              </a:spcBef>
              <a:spcAft>
                <a:spcPct val="0"/>
              </a:spcAft>
            </a:pPr>
            <a:r>
              <a:rPr lang="ja-JP" altLang="en-US" sz="1100" b="1" dirty="0">
                <a:solidFill>
                  <a:schemeClr val="accent2">
                    <a:lumMod val="75000"/>
                  </a:schemeClr>
                </a:solidFill>
                <a:latin typeface="+mj-ea"/>
                <a:ea typeface="+mj-ea"/>
              </a:rPr>
              <a:t>農地維持</a:t>
            </a:r>
            <a:r>
              <a:rPr lang="en-US" altLang="ja-JP" sz="1100" b="1" dirty="0">
                <a:solidFill>
                  <a:schemeClr val="accent2">
                    <a:lumMod val="75000"/>
                  </a:schemeClr>
                </a:solidFill>
                <a:latin typeface="+mj-ea"/>
                <a:ea typeface="+mj-ea"/>
              </a:rPr>
              <a:t>+</a:t>
            </a:r>
            <a:r>
              <a:rPr lang="ja-JP" altLang="en-US" sz="1100" b="1" dirty="0">
                <a:solidFill>
                  <a:schemeClr val="accent2">
                    <a:lumMod val="75000"/>
                  </a:schemeClr>
                </a:solidFill>
                <a:latin typeface="+mj-ea"/>
                <a:ea typeface="+mj-ea"/>
              </a:rPr>
              <a:t>共同</a:t>
            </a:r>
            <a:r>
              <a:rPr lang="en-US" altLang="ja-JP" sz="1100" b="1" dirty="0">
                <a:solidFill>
                  <a:schemeClr val="accent2">
                    <a:lumMod val="75000"/>
                  </a:schemeClr>
                </a:solidFill>
                <a:latin typeface="+mj-ea"/>
                <a:ea typeface="+mj-ea"/>
              </a:rPr>
              <a:t>+</a:t>
            </a:r>
            <a:r>
              <a:rPr lang="ja-JP" altLang="en-US" sz="1100" b="1" dirty="0">
                <a:solidFill>
                  <a:schemeClr val="accent2">
                    <a:lumMod val="75000"/>
                  </a:schemeClr>
                </a:solidFill>
                <a:latin typeface="+mj-ea"/>
                <a:ea typeface="+mj-ea"/>
              </a:rPr>
              <a:t>長寿命化で実施する場合に使用</a:t>
            </a:r>
          </a:p>
        </p:txBody>
      </p:sp>
    </p:spTree>
    <p:extLst>
      <p:ext uri="{BB962C8B-B14F-4D97-AF65-F5344CB8AC3E}">
        <p14:creationId xmlns:p14="http://schemas.microsoft.com/office/powerpoint/2010/main" val="90894154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5045483" y="5437892"/>
            <a:ext cx="1763220" cy="4334848"/>
          </a:xfrm>
          <a:prstGeom prst="rect">
            <a:avLst/>
          </a:prstGeom>
          <a:solidFill>
            <a:srgbClr val="FFEBAB">
              <a:alpha val="80000"/>
            </a:srgbClr>
          </a:solidFill>
          <a:ln>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 name="角丸四角形 81"/>
          <p:cNvSpPr/>
          <p:nvPr/>
        </p:nvSpPr>
        <p:spPr>
          <a:xfrm>
            <a:off x="189556" y="7058242"/>
            <a:ext cx="4669425" cy="1279134"/>
          </a:xfrm>
          <a:prstGeom prst="roundRect">
            <a:avLst>
              <a:gd name="adj" fmla="val 2783"/>
            </a:avLst>
          </a:prstGeom>
          <a:solidFill>
            <a:srgbClr val="CCFFFF"/>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solidFill>
                <a:srgbClr val="FFFFFF"/>
              </a:solidFill>
            </a:endParaRPr>
          </a:p>
        </p:txBody>
      </p:sp>
      <p:sp>
        <p:nvSpPr>
          <p:cNvPr id="41" name="角丸四角形 40"/>
          <p:cNvSpPr/>
          <p:nvPr/>
        </p:nvSpPr>
        <p:spPr>
          <a:xfrm>
            <a:off x="219660" y="5291006"/>
            <a:ext cx="3785404" cy="288032"/>
          </a:xfrm>
          <a:prstGeom prst="roundRect">
            <a:avLst/>
          </a:prstGeom>
          <a:gradFill>
            <a:gsLst>
              <a:gs pos="0">
                <a:schemeClr val="accent2">
                  <a:lumMod val="50000"/>
                </a:schemeClr>
              </a:gs>
              <a:gs pos="100000">
                <a:schemeClr val="accent2">
                  <a:lumMod val="60000"/>
                  <a:lumOff val="40000"/>
                </a:schemeClr>
              </a:gs>
            </a:gsLst>
          </a:gradFill>
        </p:spPr>
        <p:style>
          <a:lnRef idx="0">
            <a:schemeClr val="accent1"/>
          </a:lnRef>
          <a:fillRef idx="3">
            <a:schemeClr val="accent1"/>
          </a:fillRef>
          <a:effectRef idx="3">
            <a:schemeClr val="accent1"/>
          </a:effectRef>
          <a:fontRef idx="minor">
            <a:schemeClr val="lt1"/>
          </a:fontRef>
        </p:style>
        <p:txBody>
          <a:bodyPr anchor="ctr"/>
          <a:lstStyle/>
          <a:p>
            <a:pPr algn="ctr">
              <a:defRPr/>
            </a:pPr>
            <a:r>
              <a:rPr lang="ja-JP" altLang="en-US" sz="1400" b="1" dirty="0">
                <a:solidFill>
                  <a:srgbClr val="FFFFFF"/>
                </a:solidFill>
                <a:latin typeface="ＭＳ ゴシック" pitchFamily="49" charset="-128"/>
                <a:ea typeface="ＭＳ ゴシック" pitchFamily="49" charset="-128"/>
              </a:rPr>
              <a:t>地域の共同活動の例と交付金の構成区分</a:t>
            </a:r>
            <a:endParaRPr lang="en-US" altLang="ja-JP" sz="1400" b="1" dirty="0">
              <a:solidFill>
                <a:srgbClr val="FFFFFF"/>
              </a:solidFill>
              <a:latin typeface="ＭＳ ゴシック" pitchFamily="49" charset="-128"/>
              <a:ea typeface="ＭＳ ゴシック" pitchFamily="49" charset="-128"/>
            </a:endParaRPr>
          </a:p>
        </p:txBody>
      </p:sp>
      <p:sp>
        <p:nvSpPr>
          <p:cNvPr id="40" name="角丸四角形 39"/>
          <p:cNvSpPr/>
          <p:nvPr/>
        </p:nvSpPr>
        <p:spPr>
          <a:xfrm>
            <a:off x="333375" y="632520"/>
            <a:ext cx="6264275" cy="4464174"/>
          </a:xfrm>
          <a:prstGeom prst="roundRect">
            <a:avLst>
              <a:gd name="adj" fmla="val 8677"/>
            </a:avLst>
          </a:prstGeom>
          <a:solidFill>
            <a:srgbClr val="FFFF00">
              <a:alpha val="50000"/>
            </a:srgbClr>
          </a:solidFill>
          <a:ln>
            <a:solidFill>
              <a:srgbClr val="FFCD29"/>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solidFill>
                <a:srgbClr val="FFFFFF"/>
              </a:solidFill>
            </a:endParaRPr>
          </a:p>
        </p:txBody>
      </p:sp>
      <p:sp>
        <p:nvSpPr>
          <p:cNvPr id="38" name="角丸四角形 37"/>
          <p:cNvSpPr/>
          <p:nvPr/>
        </p:nvSpPr>
        <p:spPr>
          <a:xfrm>
            <a:off x="188640" y="8414708"/>
            <a:ext cx="4661570" cy="1358032"/>
          </a:xfrm>
          <a:prstGeom prst="roundRect">
            <a:avLst>
              <a:gd name="adj" fmla="val 1860"/>
            </a:avLst>
          </a:prstGeom>
          <a:solidFill>
            <a:srgbClr val="CCFFFF"/>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a:solidFill>
                <a:srgbClr val="FFFFFF"/>
              </a:solidFill>
            </a:endParaRPr>
          </a:p>
        </p:txBody>
      </p:sp>
      <p:sp>
        <p:nvSpPr>
          <p:cNvPr id="3" name="角丸四角形 2"/>
          <p:cNvSpPr/>
          <p:nvPr/>
        </p:nvSpPr>
        <p:spPr>
          <a:xfrm>
            <a:off x="194304" y="5673080"/>
            <a:ext cx="4669424" cy="1296144"/>
          </a:xfrm>
          <a:prstGeom prst="roundRect">
            <a:avLst>
              <a:gd name="adj" fmla="val 2933"/>
            </a:avLst>
          </a:prstGeom>
          <a:solidFill>
            <a:srgbClr val="FFCCFF">
              <a:alpha val="80000"/>
            </a:srgb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solidFill>
                <a:srgbClr val="FFFFFF"/>
              </a:solidFill>
            </a:endParaRPr>
          </a:p>
        </p:txBody>
      </p:sp>
      <p:sp>
        <p:nvSpPr>
          <p:cNvPr id="12304" name="Rectangle 574"/>
          <p:cNvSpPr>
            <a:spLocks noChangeArrowheads="1"/>
          </p:cNvSpPr>
          <p:nvPr/>
        </p:nvSpPr>
        <p:spPr bwMode="auto">
          <a:xfrm>
            <a:off x="304800" y="117475"/>
            <a:ext cx="2360613" cy="330200"/>
          </a:xfrm>
          <a:prstGeom prst="rect">
            <a:avLst/>
          </a:prstGeom>
          <a:solidFill>
            <a:srgbClr val="C5FFF0"/>
          </a:solidFill>
          <a:ln w="9525">
            <a:noFill/>
            <a:miter lim="800000"/>
            <a:headEnd/>
            <a:tailEnd/>
          </a:ln>
        </p:spPr>
        <p:txBody>
          <a:bodyPr wrap="none" anchor="ctr"/>
          <a:lstStyle/>
          <a:p>
            <a:endParaRPr lang="ja-JP" altLang="en-US">
              <a:solidFill>
                <a:srgbClr val="000000"/>
              </a:solidFill>
            </a:endParaRPr>
          </a:p>
        </p:txBody>
      </p:sp>
      <p:sp>
        <p:nvSpPr>
          <p:cNvPr id="12305" name="Rectangle 575"/>
          <p:cNvSpPr>
            <a:spLocks noChangeArrowheads="1"/>
          </p:cNvSpPr>
          <p:nvPr/>
        </p:nvSpPr>
        <p:spPr bwMode="auto">
          <a:xfrm>
            <a:off x="4119563" y="117475"/>
            <a:ext cx="2433637" cy="330200"/>
          </a:xfrm>
          <a:prstGeom prst="rect">
            <a:avLst/>
          </a:prstGeom>
          <a:solidFill>
            <a:srgbClr val="C5FFF0"/>
          </a:solidFill>
          <a:ln w="9525">
            <a:noFill/>
            <a:miter lim="800000"/>
            <a:headEnd/>
            <a:tailEnd/>
          </a:ln>
        </p:spPr>
        <p:txBody>
          <a:bodyPr wrap="none" anchor="ctr"/>
          <a:lstStyle/>
          <a:p>
            <a:endParaRPr lang="ja-JP" altLang="en-US">
              <a:solidFill>
                <a:srgbClr val="000000"/>
              </a:solidFill>
            </a:endParaRPr>
          </a:p>
        </p:txBody>
      </p:sp>
      <p:sp>
        <p:nvSpPr>
          <p:cNvPr id="12306" name="Text Box 571"/>
          <p:cNvSpPr txBox="1">
            <a:spLocks noChangeArrowheads="1"/>
          </p:cNvSpPr>
          <p:nvPr/>
        </p:nvSpPr>
        <p:spPr bwMode="auto">
          <a:xfrm>
            <a:off x="2005013" y="6350"/>
            <a:ext cx="2835275" cy="534988"/>
          </a:xfrm>
          <a:prstGeom prst="rect">
            <a:avLst/>
          </a:prstGeom>
          <a:noFill/>
          <a:ln w="9525">
            <a:noFill/>
            <a:miter lim="800000"/>
            <a:headEnd/>
            <a:tailEnd/>
          </a:ln>
        </p:spPr>
        <p:txBody>
          <a:bodyPr lIns="91341" tIns="45675" rIns="91341" bIns="45675">
            <a:spAutoFit/>
          </a:bodyPr>
          <a:lstStyle/>
          <a:p>
            <a:pPr algn="ctr">
              <a:lnSpc>
                <a:spcPct val="120000"/>
              </a:lnSpc>
              <a:spcBef>
                <a:spcPct val="50000"/>
              </a:spcBef>
            </a:pPr>
            <a:r>
              <a:rPr lang="ja-JP" altLang="en-US" sz="2400">
                <a:solidFill>
                  <a:srgbClr val="000000"/>
                </a:solidFill>
                <a:latin typeface="HG丸ｺﾞｼｯｸM-PRO" pitchFamily="50" charset="-128"/>
                <a:ea typeface="HG丸ｺﾞｼｯｸM-PRO" pitchFamily="50" charset="-128"/>
              </a:rPr>
              <a:t>はじめに</a:t>
            </a:r>
            <a:endParaRPr lang="ja-JP" altLang="en-US" sz="1400">
              <a:solidFill>
                <a:srgbClr val="000000"/>
              </a:solidFill>
              <a:latin typeface="HG丸ｺﾞｼｯｸM-PRO" pitchFamily="50" charset="-128"/>
              <a:ea typeface="HG丸ｺﾞｼｯｸM-PRO" pitchFamily="50" charset="-128"/>
            </a:endParaRPr>
          </a:p>
        </p:txBody>
      </p:sp>
      <p:sp>
        <p:nvSpPr>
          <p:cNvPr id="12318" name="Text Box 15"/>
          <p:cNvSpPr txBox="1">
            <a:spLocks noChangeArrowheads="1"/>
          </p:cNvSpPr>
          <p:nvPr/>
        </p:nvSpPr>
        <p:spPr bwMode="auto">
          <a:xfrm>
            <a:off x="188640" y="9532750"/>
            <a:ext cx="1442748" cy="197490"/>
          </a:xfrm>
          <a:prstGeom prst="rect">
            <a:avLst/>
          </a:prstGeom>
          <a:noFill/>
          <a:ln w="9525">
            <a:noFill/>
            <a:miter lim="800000"/>
            <a:headEnd/>
            <a:tailEnd/>
          </a:ln>
        </p:spPr>
        <p:txBody>
          <a:bodyPr wrap="square" lIns="36000" tIns="0" rIns="36000" bIns="0" anchor="ctr">
            <a:spAutoFit/>
          </a:bodyPr>
          <a:lstStyle/>
          <a:p>
            <a:pPr marL="174625" indent="-174625" algn="ctr" defTabSz="1169988">
              <a:lnSpc>
                <a:spcPts val="500"/>
              </a:lnSpc>
              <a:spcBef>
                <a:spcPct val="50000"/>
              </a:spcBef>
            </a:pPr>
            <a:r>
              <a:rPr lang="ja-JP" altLang="en-US" sz="900" dirty="0">
                <a:solidFill>
                  <a:srgbClr val="000000"/>
                </a:solidFill>
              </a:rPr>
              <a:t>素掘り水路からコンクリート</a:t>
            </a:r>
            <a:endParaRPr lang="en-US" altLang="ja-JP" sz="900" dirty="0">
              <a:solidFill>
                <a:srgbClr val="000000"/>
              </a:solidFill>
            </a:endParaRPr>
          </a:p>
          <a:p>
            <a:pPr marL="174625" indent="-174625" algn="ctr" defTabSz="1169988">
              <a:lnSpc>
                <a:spcPts val="500"/>
              </a:lnSpc>
              <a:spcBef>
                <a:spcPct val="50000"/>
              </a:spcBef>
            </a:pPr>
            <a:r>
              <a:rPr lang="ja-JP" altLang="en-US" sz="900" dirty="0">
                <a:solidFill>
                  <a:srgbClr val="000000"/>
                </a:solidFill>
              </a:rPr>
              <a:t>水路への更新</a:t>
            </a:r>
          </a:p>
        </p:txBody>
      </p:sp>
      <p:pic>
        <p:nvPicPr>
          <p:cNvPr id="12326" name="Picture 44"/>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r="-3374" b="-2957"/>
          <a:stretch/>
        </p:blipFill>
        <p:spPr bwMode="auto">
          <a:xfrm>
            <a:off x="376549" y="8697416"/>
            <a:ext cx="1113669" cy="770101"/>
          </a:xfrm>
          <a:prstGeom prst="rect">
            <a:avLst/>
          </a:prstGeom>
          <a:noFill/>
          <a:ln w="9525">
            <a:noFill/>
            <a:miter lim="800000"/>
            <a:headEnd/>
            <a:tailEnd/>
          </a:ln>
        </p:spPr>
      </p:pic>
      <p:sp>
        <p:nvSpPr>
          <p:cNvPr id="12307" name="テキスト ボックス 4"/>
          <p:cNvSpPr txBox="1">
            <a:spLocks noChangeArrowheads="1"/>
          </p:cNvSpPr>
          <p:nvPr/>
        </p:nvSpPr>
        <p:spPr bwMode="auto">
          <a:xfrm>
            <a:off x="504825" y="695811"/>
            <a:ext cx="6048375" cy="4401205"/>
          </a:xfrm>
          <a:prstGeom prst="rect">
            <a:avLst/>
          </a:prstGeom>
          <a:noFill/>
          <a:ln w="9525">
            <a:noFill/>
            <a:miter lim="800000"/>
            <a:headEnd/>
            <a:tailEnd/>
          </a:ln>
        </p:spPr>
        <p:txBody>
          <a:bodyPr>
            <a:spAutoFit/>
          </a:bodyPr>
          <a:lstStyle/>
          <a:p>
            <a:pPr indent="179388"/>
            <a:r>
              <a:rPr lang="ja-JP" altLang="en-US" sz="1400" dirty="0">
                <a:solidFill>
                  <a:srgbClr val="000000"/>
                </a:solidFill>
                <a:latin typeface="HG丸ｺﾞｼｯｸM-PRO" pitchFamily="50" charset="-128"/>
                <a:ea typeface="HG丸ｺﾞｼｯｸM-PRO" pitchFamily="50" charset="-128"/>
              </a:rPr>
              <a:t>農業・農村は、国土の保全、水源の涵養、自然環境の保全、良好な景観の形成等の多面的機能を有しており、その利益は広く国民が享受しています。</a:t>
            </a:r>
            <a:endParaRPr lang="en-US" altLang="ja-JP" sz="1400" dirty="0">
              <a:solidFill>
                <a:srgbClr val="000000"/>
              </a:solidFill>
              <a:latin typeface="HG丸ｺﾞｼｯｸM-PRO" pitchFamily="50" charset="-128"/>
              <a:ea typeface="HG丸ｺﾞｼｯｸM-PRO" pitchFamily="50" charset="-128"/>
            </a:endParaRPr>
          </a:p>
          <a:p>
            <a:pPr indent="179388"/>
            <a:endParaRPr lang="en-US" altLang="ja-JP" sz="1400" dirty="0">
              <a:solidFill>
                <a:srgbClr val="000000"/>
              </a:solidFill>
              <a:latin typeface="HG丸ｺﾞｼｯｸM-PRO" pitchFamily="50" charset="-128"/>
              <a:ea typeface="HG丸ｺﾞｼｯｸM-PRO" pitchFamily="50" charset="-128"/>
            </a:endParaRPr>
          </a:p>
          <a:p>
            <a:pPr indent="179388"/>
            <a:r>
              <a:rPr lang="ja-JP" altLang="en-US" sz="1400" dirty="0">
                <a:solidFill>
                  <a:srgbClr val="000000"/>
                </a:solidFill>
                <a:latin typeface="HG丸ｺﾞｼｯｸM-PRO" pitchFamily="50" charset="-128"/>
                <a:ea typeface="HG丸ｺﾞｼｯｸM-PRO" pitchFamily="50" charset="-128"/>
              </a:rPr>
              <a:t>しかしながら、近年の農村地域の過疎化、高齢化、混住化等の進行に伴う集落機能の低下により、地域の共同活動によって支えられている多面的機能の発揮に支障が生じつつあります。また、共同活動の困難化に伴い、農用地、水路、農道等の地域資源の保全管理に対する担い手農家の負担の増加も懸念されています。</a:t>
            </a:r>
            <a:endParaRPr lang="en-US" altLang="ja-JP" sz="1400" dirty="0">
              <a:solidFill>
                <a:srgbClr val="000000"/>
              </a:solidFill>
              <a:latin typeface="HG丸ｺﾞｼｯｸM-PRO" pitchFamily="50" charset="-128"/>
              <a:ea typeface="HG丸ｺﾞｼｯｸM-PRO" pitchFamily="50" charset="-128"/>
            </a:endParaRPr>
          </a:p>
          <a:p>
            <a:pPr indent="179388"/>
            <a:endParaRPr lang="en-US" altLang="ja-JP" sz="1400" dirty="0">
              <a:solidFill>
                <a:srgbClr val="000000"/>
              </a:solidFill>
              <a:latin typeface="HG丸ｺﾞｼｯｸM-PRO" pitchFamily="50" charset="-128"/>
              <a:ea typeface="HG丸ｺﾞｼｯｸM-PRO" pitchFamily="50" charset="-128"/>
            </a:endParaRPr>
          </a:p>
          <a:p>
            <a:pPr indent="179388"/>
            <a:r>
              <a:rPr lang="ja-JP" altLang="en-US" sz="1400" dirty="0">
                <a:solidFill>
                  <a:srgbClr val="000000"/>
                </a:solidFill>
                <a:latin typeface="HG丸ｺﾞｼｯｸM-PRO" pitchFamily="50" charset="-128"/>
                <a:ea typeface="HG丸ｺﾞｼｯｸM-PRO" pitchFamily="50" charset="-128"/>
              </a:rPr>
              <a:t>農林水産省では、このような状況に鑑み、多面的機能支払交付金により、農業・農村の有する多面的機能の維持・発揮を図るための地域の共同活動に係る支援を行い、地域資源の適切な保全管理を推進します。また、これらの活動により、農業・農村の有する多面的機能が今後とも適切に維持・発揮させるとともに、担い手農家への農地集積という構造改革を後押しします。</a:t>
            </a:r>
            <a:endParaRPr lang="en-US" altLang="ja-JP" sz="1400" dirty="0">
              <a:solidFill>
                <a:srgbClr val="000000"/>
              </a:solidFill>
              <a:latin typeface="HG丸ｺﾞｼｯｸM-PRO" pitchFamily="50" charset="-128"/>
              <a:ea typeface="HG丸ｺﾞｼｯｸM-PRO" pitchFamily="50" charset="-128"/>
            </a:endParaRPr>
          </a:p>
          <a:p>
            <a:pPr indent="179388"/>
            <a:endParaRPr lang="en-US" altLang="ja-JP" sz="1400" dirty="0">
              <a:solidFill>
                <a:srgbClr val="000000"/>
              </a:solidFill>
              <a:latin typeface="HG丸ｺﾞｼｯｸM-PRO" pitchFamily="50" charset="-128"/>
              <a:ea typeface="HG丸ｺﾞｼｯｸM-PRO" pitchFamily="50" charset="-128"/>
            </a:endParaRPr>
          </a:p>
          <a:p>
            <a:pPr indent="179388"/>
            <a:r>
              <a:rPr lang="ja-JP" altLang="en-US" sz="1400" dirty="0">
                <a:solidFill>
                  <a:srgbClr val="000000"/>
                </a:solidFill>
                <a:latin typeface="HG丸ｺﾞｼｯｸM-PRO" pitchFamily="50" charset="-128"/>
                <a:ea typeface="HG丸ｺﾞｼｯｸM-PRO" pitchFamily="50" charset="-128"/>
              </a:rPr>
              <a:t>この手引きは、地域の皆さんが「多面的機能支払交付金」を活用して活動に取り組んでいただけるよう、事業申請の具体的な進め方を解説したものです。</a:t>
            </a:r>
            <a:endParaRPr lang="en-US" altLang="ja-JP" sz="1400" dirty="0">
              <a:solidFill>
                <a:srgbClr val="000000"/>
              </a:solidFill>
              <a:latin typeface="HG丸ｺﾞｼｯｸM-PRO" pitchFamily="50" charset="-128"/>
              <a:ea typeface="HG丸ｺﾞｼｯｸM-PRO" pitchFamily="50" charset="-128"/>
            </a:endParaRPr>
          </a:p>
        </p:txBody>
      </p:sp>
      <p:pic>
        <p:nvPicPr>
          <p:cNvPr id="48" name="Picture 4" descr="C:\Users\SHINJI~1\AppData\Local\Temp\notesFFF692\250920事例調査_茨城県笠間市_法面の草刈り.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77349" y="5987689"/>
            <a:ext cx="1020104" cy="7655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 name="テキスト ボックス 30"/>
          <p:cNvSpPr txBox="1">
            <a:spLocks noChangeArrowheads="1"/>
          </p:cNvSpPr>
          <p:nvPr/>
        </p:nvSpPr>
        <p:spPr bwMode="auto">
          <a:xfrm>
            <a:off x="188640" y="6723990"/>
            <a:ext cx="1208613" cy="245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62" tIns="45231" rIns="90462" bIns="45231">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algn="ctr" eaLnBrk="1" hangingPunct="1">
              <a:spcBef>
                <a:spcPct val="0"/>
              </a:spcBef>
              <a:buFontTx/>
              <a:buNone/>
            </a:pPr>
            <a:r>
              <a:rPr lang="ja-JP" altLang="en-US" sz="1000" dirty="0">
                <a:solidFill>
                  <a:srgbClr val="000000"/>
                </a:solidFill>
                <a:latin typeface="ＭＳ ゴシック" pitchFamily="49" charset="-128"/>
                <a:ea typeface="ＭＳ ゴシック" pitchFamily="49" charset="-128"/>
              </a:rPr>
              <a:t>農地法面の草刈り</a:t>
            </a:r>
          </a:p>
        </p:txBody>
      </p:sp>
      <p:pic>
        <p:nvPicPr>
          <p:cNvPr id="53" name="Picture 56" descr="62504 水路の藻取り②（滋賀８月）"/>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412776" y="5978462"/>
            <a:ext cx="1032134" cy="774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 name="テキスト ボックス 31"/>
          <p:cNvSpPr txBox="1">
            <a:spLocks noChangeArrowheads="1"/>
          </p:cNvSpPr>
          <p:nvPr/>
        </p:nvSpPr>
        <p:spPr bwMode="auto">
          <a:xfrm>
            <a:off x="1484784" y="6723990"/>
            <a:ext cx="952133" cy="245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62" tIns="45231" rIns="90462" bIns="45231">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algn="ctr" eaLnBrk="1" hangingPunct="1">
              <a:spcBef>
                <a:spcPct val="0"/>
              </a:spcBef>
              <a:buFontTx/>
              <a:buNone/>
            </a:pPr>
            <a:r>
              <a:rPr lang="ja-JP" altLang="en-US" sz="1000" dirty="0">
                <a:solidFill>
                  <a:srgbClr val="000000"/>
                </a:solidFill>
                <a:latin typeface="ＭＳ ゴシック" pitchFamily="49" charset="-128"/>
                <a:ea typeface="ＭＳ ゴシック" pitchFamily="49" charset="-128"/>
              </a:rPr>
              <a:t>水路の泥上げ</a:t>
            </a:r>
          </a:p>
        </p:txBody>
      </p:sp>
      <p:pic>
        <p:nvPicPr>
          <p:cNvPr id="57" name="Picture 86" descr="73206用水路のコーキング④（島根）"/>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77349" y="7341284"/>
            <a:ext cx="1015825" cy="7623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 name="テキスト ボックス 33"/>
          <p:cNvSpPr txBox="1">
            <a:spLocks noChangeArrowheads="1"/>
          </p:cNvSpPr>
          <p:nvPr/>
        </p:nvSpPr>
        <p:spPr bwMode="auto">
          <a:xfrm>
            <a:off x="135325" y="8080349"/>
            <a:ext cx="1354893" cy="245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462" tIns="45231" rIns="90462" bIns="45231">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algn="ctr" eaLnBrk="1" hangingPunct="1">
              <a:spcBef>
                <a:spcPct val="0"/>
              </a:spcBef>
              <a:buFontTx/>
              <a:buNone/>
            </a:pPr>
            <a:r>
              <a:rPr lang="ja-JP" altLang="en-US" sz="1000" dirty="0">
                <a:solidFill>
                  <a:srgbClr val="000000"/>
                </a:solidFill>
                <a:latin typeface="ＭＳ ゴシック" pitchFamily="49" charset="-128"/>
                <a:ea typeface="ＭＳ ゴシック" pitchFamily="49" charset="-128"/>
              </a:rPr>
              <a:t>水路のひび割れ補修</a:t>
            </a:r>
          </a:p>
        </p:txBody>
      </p:sp>
      <p:pic>
        <p:nvPicPr>
          <p:cNvPr id="65" name="図 36"/>
          <p:cNvPicPr>
            <a:picLocks noChangeAspect="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564904" y="5973404"/>
            <a:ext cx="1058178" cy="7939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 name="テキスト ボックス 37"/>
          <p:cNvSpPr txBox="1">
            <a:spLocks noChangeArrowheads="1"/>
          </p:cNvSpPr>
          <p:nvPr/>
        </p:nvSpPr>
        <p:spPr bwMode="auto">
          <a:xfrm>
            <a:off x="2564904" y="6723990"/>
            <a:ext cx="1080372" cy="245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62" tIns="45231" rIns="90462" bIns="45231">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eaLnBrk="1" hangingPunct="1">
              <a:spcBef>
                <a:spcPct val="0"/>
              </a:spcBef>
              <a:buFontTx/>
              <a:buNone/>
            </a:pPr>
            <a:r>
              <a:rPr lang="ja-JP" altLang="en-US" sz="1000" dirty="0">
                <a:solidFill>
                  <a:srgbClr val="000000"/>
                </a:solidFill>
                <a:latin typeface="ＭＳ ゴシック" pitchFamily="49" charset="-128"/>
                <a:ea typeface="ＭＳ ゴシック" pitchFamily="49" charset="-128"/>
              </a:rPr>
              <a:t>ため池の草刈り</a:t>
            </a:r>
          </a:p>
        </p:txBody>
      </p:sp>
      <p:sp>
        <p:nvSpPr>
          <p:cNvPr id="68" name="テキスト ボックス 35"/>
          <p:cNvSpPr txBox="1">
            <a:spLocks noChangeArrowheads="1"/>
          </p:cNvSpPr>
          <p:nvPr/>
        </p:nvSpPr>
        <p:spPr bwMode="auto">
          <a:xfrm>
            <a:off x="3675914" y="6723990"/>
            <a:ext cx="1080372" cy="245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62" tIns="45231" rIns="90462" bIns="45231">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eaLnBrk="1" hangingPunct="1">
              <a:spcBef>
                <a:spcPct val="0"/>
              </a:spcBef>
              <a:buFontTx/>
              <a:buNone/>
            </a:pPr>
            <a:r>
              <a:rPr lang="ja-JP" altLang="en-US" sz="1000" dirty="0">
                <a:solidFill>
                  <a:srgbClr val="000000"/>
                </a:solidFill>
                <a:latin typeface="ＭＳ ゴシック" pitchFamily="49" charset="-128"/>
                <a:ea typeface="ＭＳ ゴシック" pitchFamily="49" charset="-128"/>
              </a:rPr>
              <a:t>農道の路面維持</a:t>
            </a:r>
          </a:p>
        </p:txBody>
      </p:sp>
      <p:pic>
        <p:nvPicPr>
          <p:cNvPr id="69" name="Picture 2" descr="\\R1902570\g 農地・水室共有フォルダ\地域資源(資源保全検討室)\091写真、基礎データ等\☆地域共同による資源の保全管理活動写真(収集途中）\01_基礎活動\02_実践活動\03_農道\01_路肩・法面の草刈り\砂利の補充\宮城県大崎市_北小塩友人ピア環境保全推進協議会_各地区等のいろいろデータ.jpg"/>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3717032" y="5973404"/>
            <a:ext cx="1039114" cy="7796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 name="Picture 3"/>
          <p:cNvPicPr>
            <a:picLocks noChangeAspect="1" noChangeArrowheads="1"/>
          </p:cNvPicPr>
          <p:nvPr/>
        </p:nvPicPr>
        <p:blipFill rotWithShape="1">
          <a:blip r:embed="rId8" cstate="screen">
            <a:extLst>
              <a:ext uri="{28A0092B-C50C-407E-A947-70E740481C1C}">
                <a14:useLocalDpi xmlns:a14="http://schemas.microsoft.com/office/drawing/2010/main"/>
              </a:ext>
            </a:extLst>
          </a:blip>
          <a:srcRect l="-1" t="10069" r="7" b="12194"/>
          <a:stretch/>
        </p:blipFill>
        <p:spPr bwMode="auto">
          <a:xfrm>
            <a:off x="1700808" y="8697416"/>
            <a:ext cx="1366759" cy="770101"/>
          </a:xfrm>
          <a:prstGeom prst="rect">
            <a:avLst/>
          </a:prstGeom>
          <a:noFill/>
          <a:ln w="3175">
            <a:noFill/>
            <a:miter lim="800000"/>
            <a:headEnd/>
            <a:tailEnd/>
          </a:ln>
        </p:spPr>
      </p:pic>
      <p:pic>
        <p:nvPicPr>
          <p:cNvPr id="77" name="Picture 25" descr="dc102821"/>
          <p:cNvPicPr>
            <a:picLocks noChangeAspect="1" noChangeArrowheads="1"/>
          </p:cNvPicPr>
          <p:nvPr/>
        </p:nvPicPr>
        <p:blipFill rotWithShape="1">
          <a:blip r:embed="rId9" cstate="screen">
            <a:extLst>
              <a:ext uri="{28A0092B-C50C-407E-A947-70E740481C1C}">
                <a14:useLocalDpi xmlns:a14="http://schemas.microsoft.com/office/drawing/2010/main"/>
              </a:ext>
            </a:extLst>
          </a:blip>
          <a:srcRect l="-3375"/>
          <a:stretch/>
        </p:blipFill>
        <p:spPr bwMode="auto">
          <a:xfrm>
            <a:off x="3244570" y="8697416"/>
            <a:ext cx="1376971" cy="7701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 name="Text Box 361"/>
          <p:cNvSpPr txBox="1">
            <a:spLocks noChangeArrowheads="1"/>
          </p:cNvSpPr>
          <p:nvPr/>
        </p:nvSpPr>
        <p:spPr bwMode="auto">
          <a:xfrm>
            <a:off x="1369530" y="9475825"/>
            <a:ext cx="2007883" cy="276999"/>
          </a:xfrm>
          <a:prstGeom prst="rect">
            <a:avLst/>
          </a:prstGeom>
          <a:noFill/>
          <a:ln w="9525">
            <a:noFill/>
            <a:miter lim="800000"/>
            <a:headEnd/>
            <a:tailEnd/>
          </a:ln>
        </p:spPr>
        <p:txBody>
          <a:bodyPr wrap="square" lIns="0" tIns="0" rIns="0" bIns="0">
            <a:spAutoFit/>
          </a:bodyPr>
          <a:lstStyle/>
          <a:p>
            <a:pPr algn="ctr" fontAlgn="auto">
              <a:spcBef>
                <a:spcPts val="0"/>
              </a:spcBef>
              <a:spcAft>
                <a:spcPts val="0"/>
              </a:spcAft>
            </a:pPr>
            <a:r>
              <a:rPr lang="ja-JP" altLang="en-US" sz="900" dirty="0">
                <a:solidFill>
                  <a:prstClr val="black"/>
                </a:solidFill>
                <a:latin typeface="ＭＳ ゴシック" panose="020B0609070205080204" pitchFamily="49" charset="-128"/>
                <a:ea typeface="ＭＳ ゴシック" panose="020B0609070205080204" pitchFamily="49" charset="-128"/>
              </a:rPr>
              <a:t>老朽化した水路壁の</a:t>
            </a:r>
            <a:endParaRPr lang="en-US" altLang="ja-JP" sz="900" dirty="0">
              <a:solidFill>
                <a:prstClr val="black"/>
              </a:solidFill>
              <a:latin typeface="ＭＳ ゴシック" panose="020B0609070205080204" pitchFamily="49" charset="-128"/>
              <a:ea typeface="ＭＳ ゴシック" panose="020B0609070205080204" pitchFamily="49" charset="-128"/>
            </a:endParaRPr>
          </a:p>
          <a:p>
            <a:pPr algn="ctr" fontAlgn="auto">
              <a:spcBef>
                <a:spcPts val="0"/>
              </a:spcBef>
              <a:spcAft>
                <a:spcPts val="0"/>
              </a:spcAft>
            </a:pPr>
            <a:r>
              <a:rPr lang="ja-JP" altLang="en-US" sz="900" dirty="0">
                <a:solidFill>
                  <a:prstClr val="black"/>
                </a:solidFill>
                <a:latin typeface="ＭＳ ゴシック" panose="020B0609070205080204" pitchFamily="49" charset="-128"/>
                <a:ea typeface="ＭＳ ゴシック" panose="020B0609070205080204" pitchFamily="49" charset="-128"/>
              </a:rPr>
              <a:t>コーティング</a:t>
            </a:r>
          </a:p>
        </p:txBody>
      </p:sp>
      <p:sp>
        <p:nvSpPr>
          <p:cNvPr id="79" name="テキスト ボックス 78"/>
          <p:cNvSpPr txBox="1"/>
          <p:nvPr/>
        </p:nvSpPr>
        <p:spPr>
          <a:xfrm>
            <a:off x="3140968" y="9429852"/>
            <a:ext cx="1701352" cy="369332"/>
          </a:xfrm>
          <a:prstGeom prst="rect">
            <a:avLst/>
          </a:prstGeom>
          <a:noFill/>
        </p:spPr>
        <p:txBody>
          <a:bodyPr wrap="square" rtlCol="0">
            <a:spAutoFit/>
          </a:bodyPr>
          <a:lstStyle/>
          <a:p>
            <a:pPr algn="ctr" fontAlgn="auto">
              <a:spcBef>
                <a:spcPts val="0"/>
              </a:spcBef>
              <a:spcAft>
                <a:spcPts val="0"/>
              </a:spcAft>
            </a:pPr>
            <a:r>
              <a:rPr lang="ja-JP" altLang="en-US" sz="900" dirty="0">
                <a:solidFill>
                  <a:prstClr val="black"/>
                </a:solidFill>
                <a:latin typeface="ＭＳ ゴシック" panose="020B0609070205080204" pitchFamily="49" charset="-128"/>
                <a:ea typeface="ＭＳ ゴシック" panose="020B0609070205080204" pitchFamily="49" charset="-128"/>
              </a:rPr>
              <a:t>未舗装の農道を</a:t>
            </a:r>
            <a:endParaRPr lang="en-US" altLang="ja-JP" sz="900" dirty="0">
              <a:solidFill>
                <a:prstClr val="black"/>
              </a:solidFill>
              <a:latin typeface="ＭＳ ゴシック" panose="020B0609070205080204" pitchFamily="49" charset="-128"/>
              <a:ea typeface="ＭＳ ゴシック" panose="020B0609070205080204" pitchFamily="49" charset="-128"/>
            </a:endParaRPr>
          </a:p>
          <a:p>
            <a:pPr algn="ctr" fontAlgn="auto">
              <a:spcBef>
                <a:spcPts val="0"/>
              </a:spcBef>
              <a:spcAft>
                <a:spcPts val="0"/>
              </a:spcAft>
            </a:pPr>
            <a:r>
              <a:rPr lang="ja-JP" altLang="en-US" sz="900" dirty="0">
                <a:solidFill>
                  <a:prstClr val="black"/>
                </a:solidFill>
                <a:latin typeface="ＭＳ ゴシック" panose="020B0609070205080204" pitchFamily="49" charset="-128"/>
                <a:ea typeface="ＭＳ ゴシック" panose="020B0609070205080204" pitchFamily="49" charset="-128"/>
              </a:rPr>
              <a:t>アスファルトで舗装</a:t>
            </a:r>
          </a:p>
        </p:txBody>
      </p:sp>
      <p:sp>
        <p:nvSpPr>
          <p:cNvPr id="84" name="角丸四角形 83"/>
          <p:cNvSpPr/>
          <p:nvPr/>
        </p:nvSpPr>
        <p:spPr>
          <a:xfrm>
            <a:off x="188640" y="5673080"/>
            <a:ext cx="2817329" cy="230423"/>
          </a:xfrm>
          <a:prstGeom prst="roundRect">
            <a:avLst/>
          </a:prstGeom>
          <a:solidFill>
            <a:srgbClr val="FF0000">
              <a:alpha val="70000"/>
            </a:srgbClr>
          </a:solidFill>
        </p:spPr>
        <p:style>
          <a:lnRef idx="0">
            <a:schemeClr val="accent1"/>
          </a:lnRef>
          <a:fillRef idx="3">
            <a:schemeClr val="accent1"/>
          </a:fillRef>
          <a:effectRef idx="3">
            <a:schemeClr val="accent1"/>
          </a:effectRef>
          <a:fontRef idx="minor">
            <a:schemeClr val="lt1"/>
          </a:fontRef>
        </p:style>
        <p:txBody>
          <a:bodyPr anchor="ctr"/>
          <a:lstStyle/>
          <a:p>
            <a:pPr algn="ctr">
              <a:defRPr/>
            </a:pPr>
            <a:r>
              <a:rPr lang="ja-JP" altLang="en-US" b="1" dirty="0">
                <a:solidFill>
                  <a:srgbClr val="FFFFFF"/>
                </a:solidFill>
                <a:latin typeface="ＭＳ ゴシック" pitchFamily="49" charset="-128"/>
                <a:ea typeface="ＭＳ ゴシック" pitchFamily="49" charset="-128"/>
              </a:rPr>
              <a:t>地域資源の基礎的保全活動の例</a:t>
            </a:r>
            <a:endParaRPr lang="en-US" altLang="ja-JP" b="1" dirty="0">
              <a:solidFill>
                <a:srgbClr val="FFFFFF"/>
              </a:solidFill>
              <a:latin typeface="ＭＳ ゴシック" pitchFamily="49" charset="-128"/>
              <a:ea typeface="ＭＳ ゴシック" pitchFamily="49" charset="-128"/>
            </a:endParaRPr>
          </a:p>
        </p:txBody>
      </p:sp>
      <p:sp>
        <p:nvSpPr>
          <p:cNvPr id="85" name="角丸四角形 84"/>
          <p:cNvSpPr/>
          <p:nvPr/>
        </p:nvSpPr>
        <p:spPr>
          <a:xfrm>
            <a:off x="175652" y="7042283"/>
            <a:ext cx="3055488" cy="230423"/>
          </a:xfrm>
          <a:prstGeom prst="roundRect">
            <a:avLst/>
          </a:prstGeom>
          <a:solidFill>
            <a:srgbClr val="00B0F0"/>
          </a:solidFill>
        </p:spPr>
        <p:style>
          <a:lnRef idx="0">
            <a:schemeClr val="accent1"/>
          </a:lnRef>
          <a:fillRef idx="3">
            <a:schemeClr val="accent1"/>
          </a:fillRef>
          <a:effectRef idx="3">
            <a:schemeClr val="accent1"/>
          </a:effectRef>
          <a:fontRef idx="minor">
            <a:schemeClr val="lt1"/>
          </a:fontRef>
        </p:style>
        <p:txBody>
          <a:bodyPr anchor="ctr"/>
          <a:lstStyle/>
          <a:p>
            <a:pPr algn="ctr">
              <a:defRPr/>
            </a:pPr>
            <a:r>
              <a:rPr lang="ja-JP" altLang="en-US" b="1" dirty="0">
                <a:solidFill>
                  <a:srgbClr val="FFFFFF"/>
                </a:solidFill>
                <a:latin typeface="ＭＳ ゴシック" pitchFamily="49" charset="-128"/>
                <a:ea typeface="ＭＳ ゴシック" pitchFamily="49" charset="-128"/>
              </a:rPr>
              <a:t>地域資源の質的向上を図る共同活動の例</a:t>
            </a:r>
          </a:p>
        </p:txBody>
      </p:sp>
      <p:sp>
        <p:nvSpPr>
          <p:cNvPr id="88" name="角丸四角形 87"/>
          <p:cNvSpPr/>
          <p:nvPr/>
        </p:nvSpPr>
        <p:spPr>
          <a:xfrm>
            <a:off x="162991" y="8409384"/>
            <a:ext cx="3055488" cy="230423"/>
          </a:xfrm>
          <a:prstGeom prst="roundRect">
            <a:avLst/>
          </a:prstGeom>
          <a:solidFill>
            <a:srgbClr val="00B0F0"/>
          </a:solidFill>
        </p:spPr>
        <p:style>
          <a:lnRef idx="0">
            <a:schemeClr val="accent1"/>
          </a:lnRef>
          <a:fillRef idx="3">
            <a:schemeClr val="accent1"/>
          </a:fillRef>
          <a:effectRef idx="3">
            <a:schemeClr val="accent1"/>
          </a:effectRef>
          <a:fontRef idx="minor">
            <a:schemeClr val="lt1"/>
          </a:fontRef>
        </p:style>
        <p:txBody>
          <a:bodyPr anchor="ctr"/>
          <a:lstStyle/>
          <a:p>
            <a:pPr algn="ctr"/>
            <a:r>
              <a:rPr lang="ja-JP" altLang="en-US" b="1" dirty="0">
                <a:solidFill>
                  <a:srgbClr val="FFFFFF"/>
                </a:solidFill>
                <a:latin typeface="ＭＳ ゴシック" pitchFamily="49" charset="-128"/>
                <a:ea typeface="ＭＳ ゴシック" pitchFamily="49" charset="-128"/>
              </a:rPr>
              <a:t>施設の長寿命化のための活動の例</a:t>
            </a:r>
          </a:p>
        </p:txBody>
      </p:sp>
      <p:sp>
        <p:nvSpPr>
          <p:cNvPr id="4" name="正方形/長方形 3"/>
          <p:cNvSpPr/>
          <p:nvPr/>
        </p:nvSpPr>
        <p:spPr>
          <a:xfrm>
            <a:off x="5045483" y="5437892"/>
            <a:ext cx="1763220" cy="234226"/>
          </a:xfrm>
          <a:prstGeom prst="rect">
            <a:avLst/>
          </a:prstGeom>
          <a:gradFill flip="none" rotWithShape="1">
            <a:gsLst>
              <a:gs pos="100000">
                <a:schemeClr val="accent6">
                  <a:lumMod val="50000"/>
                </a:schemeClr>
              </a:gs>
              <a:gs pos="0">
                <a:schemeClr val="accent6">
                  <a:lumMod val="75000"/>
                </a:schemeClr>
              </a:gs>
            </a:gsLst>
            <a:path path="circle">
              <a:fillToRect l="50000" t="50000" r="50000" b="50000"/>
            </a:path>
            <a:tileRect/>
          </a:gradFill>
          <a:ln>
            <a:noFill/>
          </a:ln>
          <a:scene3d>
            <a:camera prst="orthographicFront"/>
            <a:lightRig rig="threePt" dir="t"/>
          </a:scene3d>
          <a:sp3d prstMaterial="flat">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defRPr/>
            </a:pPr>
            <a:r>
              <a:rPr lang="ja-JP" altLang="en-US" b="1" dirty="0">
                <a:solidFill>
                  <a:srgbClr val="FFFFFF"/>
                </a:solidFill>
                <a:latin typeface="ＭＳ ゴシック" pitchFamily="49" charset="-128"/>
                <a:ea typeface="ＭＳ ゴシック" pitchFamily="49" charset="-128"/>
              </a:rPr>
              <a:t>多面的機能支払交付金</a:t>
            </a:r>
            <a:endParaRPr lang="en-US" altLang="ja-JP" b="1" dirty="0">
              <a:solidFill>
                <a:srgbClr val="FFFFFF"/>
              </a:solidFill>
              <a:latin typeface="ＭＳ ゴシック" pitchFamily="49" charset="-128"/>
              <a:ea typeface="ＭＳ ゴシック" pitchFamily="49" charset="-128"/>
            </a:endParaRPr>
          </a:p>
        </p:txBody>
      </p:sp>
      <p:sp>
        <p:nvSpPr>
          <p:cNvPr id="5" name="二等辺三角形 4"/>
          <p:cNvSpPr/>
          <p:nvPr/>
        </p:nvSpPr>
        <p:spPr>
          <a:xfrm rot="5400000">
            <a:off x="4431855" y="6270174"/>
            <a:ext cx="1044947" cy="117694"/>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 name="二等辺三角形 91"/>
          <p:cNvSpPr/>
          <p:nvPr/>
        </p:nvSpPr>
        <p:spPr>
          <a:xfrm rot="5400000">
            <a:off x="4431855" y="7621646"/>
            <a:ext cx="1044947" cy="117694"/>
          </a:xfrm>
          <a:prstGeom prs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3" name="二等辺三角形 92"/>
          <p:cNvSpPr/>
          <p:nvPr/>
        </p:nvSpPr>
        <p:spPr>
          <a:xfrm rot="5400000">
            <a:off x="4431855" y="9014324"/>
            <a:ext cx="1044947" cy="117694"/>
          </a:xfrm>
          <a:prstGeom prs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94" name="角丸四角形 93"/>
          <p:cNvSpPr/>
          <p:nvPr/>
        </p:nvSpPr>
        <p:spPr>
          <a:xfrm>
            <a:off x="5085489" y="5935210"/>
            <a:ext cx="1688187" cy="789438"/>
          </a:xfrm>
          <a:prstGeom prst="roundRect">
            <a:avLst/>
          </a:prstGeom>
          <a:solidFill>
            <a:srgbClr val="FF0000">
              <a:alpha val="70000"/>
            </a:srgbClr>
          </a:solidFill>
        </p:spPr>
        <p:style>
          <a:lnRef idx="0">
            <a:schemeClr val="accent1"/>
          </a:lnRef>
          <a:fillRef idx="3">
            <a:schemeClr val="accent1"/>
          </a:fillRef>
          <a:effectRef idx="3">
            <a:schemeClr val="accent1"/>
          </a:effectRef>
          <a:fontRef idx="minor">
            <a:schemeClr val="lt1"/>
          </a:fontRef>
        </p:style>
        <p:txBody>
          <a:bodyPr anchor="ctr"/>
          <a:lstStyle/>
          <a:p>
            <a:pPr algn="ctr">
              <a:defRPr/>
            </a:pPr>
            <a:r>
              <a:rPr lang="ja-JP" altLang="en-US" b="1" dirty="0">
                <a:solidFill>
                  <a:srgbClr val="FFFFFF"/>
                </a:solidFill>
                <a:latin typeface="ＭＳ ゴシック" pitchFamily="49" charset="-128"/>
                <a:ea typeface="ＭＳ ゴシック" pitchFamily="49" charset="-128"/>
              </a:rPr>
              <a:t>農地維持支払交付金</a:t>
            </a:r>
            <a:endParaRPr lang="en-US" altLang="ja-JP" b="1" dirty="0">
              <a:solidFill>
                <a:srgbClr val="FFFFFF"/>
              </a:solidFill>
              <a:latin typeface="ＭＳ ゴシック" pitchFamily="49" charset="-128"/>
              <a:ea typeface="ＭＳ ゴシック" pitchFamily="49" charset="-128"/>
            </a:endParaRPr>
          </a:p>
        </p:txBody>
      </p:sp>
      <p:sp>
        <p:nvSpPr>
          <p:cNvPr id="95" name="角丸四角形 94"/>
          <p:cNvSpPr/>
          <p:nvPr/>
        </p:nvSpPr>
        <p:spPr>
          <a:xfrm>
            <a:off x="5085185" y="7290911"/>
            <a:ext cx="1688492" cy="789438"/>
          </a:xfrm>
          <a:prstGeom prst="roundRect">
            <a:avLst>
              <a:gd name="adj" fmla="val 7700"/>
            </a:avLst>
          </a:prstGeom>
          <a:solidFill>
            <a:srgbClr val="00B0F0"/>
          </a:solidFill>
        </p:spPr>
        <p:style>
          <a:lnRef idx="0">
            <a:schemeClr val="accent1"/>
          </a:lnRef>
          <a:fillRef idx="3">
            <a:schemeClr val="accent1"/>
          </a:fillRef>
          <a:effectRef idx="3">
            <a:schemeClr val="accent1"/>
          </a:effectRef>
          <a:fontRef idx="minor">
            <a:schemeClr val="lt1"/>
          </a:fontRef>
        </p:style>
        <p:txBody>
          <a:bodyPr anchor="ctr"/>
          <a:lstStyle/>
          <a:p>
            <a:pPr algn="ctr">
              <a:defRPr/>
            </a:pPr>
            <a:r>
              <a:rPr lang="ja-JP" altLang="en-US" b="1" dirty="0">
                <a:solidFill>
                  <a:srgbClr val="FFFFFF"/>
                </a:solidFill>
                <a:latin typeface="ＭＳ ゴシック" pitchFamily="49" charset="-128"/>
                <a:ea typeface="ＭＳ ゴシック" pitchFamily="49" charset="-128"/>
              </a:rPr>
              <a:t>資源向上支払交付金</a:t>
            </a:r>
            <a:endParaRPr lang="en-US" altLang="ja-JP" b="1" dirty="0">
              <a:solidFill>
                <a:srgbClr val="FFFFFF"/>
              </a:solidFill>
              <a:latin typeface="ＭＳ ゴシック" pitchFamily="49" charset="-128"/>
              <a:ea typeface="ＭＳ ゴシック" pitchFamily="49" charset="-128"/>
            </a:endParaRPr>
          </a:p>
          <a:p>
            <a:pPr algn="ctr">
              <a:defRPr/>
            </a:pPr>
            <a:r>
              <a:rPr lang="ja-JP" altLang="en-US" sz="1000" b="1" dirty="0">
                <a:solidFill>
                  <a:srgbClr val="FFFFFF"/>
                </a:solidFill>
                <a:latin typeface="ＭＳ ゴシック" pitchFamily="49" charset="-128"/>
                <a:ea typeface="ＭＳ ゴシック" pitchFamily="49" charset="-128"/>
              </a:rPr>
              <a:t>（地域資源の質的向上</a:t>
            </a:r>
            <a:endParaRPr lang="en-US" altLang="ja-JP" sz="1000" b="1" dirty="0">
              <a:solidFill>
                <a:srgbClr val="FFFFFF"/>
              </a:solidFill>
              <a:latin typeface="ＭＳ ゴシック" pitchFamily="49" charset="-128"/>
              <a:ea typeface="ＭＳ ゴシック" pitchFamily="49" charset="-128"/>
            </a:endParaRPr>
          </a:p>
          <a:p>
            <a:pPr algn="ctr">
              <a:defRPr/>
            </a:pPr>
            <a:r>
              <a:rPr lang="ja-JP" altLang="en-US" sz="1000" b="1" dirty="0">
                <a:solidFill>
                  <a:srgbClr val="FFFFFF"/>
                </a:solidFill>
                <a:latin typeface="ＭＳ ゴシック" pitchFamily="49" charset="-128"/>
                <a:ea typeface="ＭＳ ゴシック" pitchFamily="49" charset="-128"/>
              </a:rPr>
              <a:t>　を図る共同活動）</a:t>
            </a:r>
          </a:p>
        </p:txBody>
      </p:sp>
      <p:sp>
        <p:nvSpPr>
          <p:cNvPr id="96" name="角丸四角形 95"/>
          <p:cNvSpPr/>
          <p:nvPr/>
        </p:nvSpPr>
        <p:spPr>
          <a:xfrm>
            <a:off x="5071017" y="8619619"/>
            <a:ext cx="1702660" cy="800659"/>
          </a:xfrm>
          <a:prstGeom prst="roundRect">
            <a:avLst>
              <a:gd name="adj" fmla="val 6635"/>
            </a:avLst>
          </a:prstGeom>
          <a:solidFill>
            <a:srgbClr val="00B0F0"/>
          </a:solidFill>
        </p:spPr>
        <p:style>
          <a:lnRef idx="0">
            <a:schemeClr val="accent1"/>
          </a:lnRef>
          <a:fillRef idx="3">
            <a:schemeClr val="accent1"/>
          </a:fillRef>
          <a:effectRef idx="3">
            <a:schemeClr val="accent1"/>
          </a:effectRef>
          <a:fontRef idx="minor">
            <a:schemeClr val="lt1"/>
          </a:fontRef>
        </p:style>
        <p:txBody>
          <a:bodyPr anchor="ctr"/>
          <a:lstStyle/>
          <a:p>
            <a:pPr algn="ctr">
              <a:defRPr/>
            </a:pPr>
            <a:r>
              <a:rPr lang="ja-JP" altLang="en-US" b="1" dirty="0">
                <a:solidFill>
                  <a:srgbClr val="FFFFFF"/>
                </a:solidFill>
                <a:latin typeface="ＭＳ ゴシック" pitchFamily="49" charset="-128"/>
                <a:ea typeface="ＭＳ ゴシック" pitchFamily="49" charset="-128"/>
              </a:rPr>
              <a:t>資源向上支払交付金</a:t>
            </a:r>
            <a:endParaRPr lang="en-US" altLang="ja-JP" b="1" dirty="0">
              <a:solidFill>
                <a:srgbClr val="FFFFFF"/>
              </a:solidFill>
              <a:latin typeface="ＭＳ ゴシック" pitchFamily="49" charset="-128"/>
              <a:ea typeface="ＭＳ ゴシック" pitchFamily="49" charset="-128"/>
            </a:endParaRPr>
          </a:p>
          <a:p>
            <a:pPr algn="ctr">
              <a:defRPr/>
            </a:pPr>
            <a:r>
              <a:rPr lang="ja-JP" altLang="en-US" sz="1000" b="1" dirty="0">
                <a:solidFill>
                  <a:srgbClr val="FFFFFF"/>
                </a:solidFill>
                <a:latin typeface="ＭＳ ゴシック" pitchFamily="49" charset="-128"/>
                <a:ea typeface="ＭＳ ゴシック" pitchFamily="49" charset="-128"/>
              </a:rPr>
              <a:t>（施設の長寿命化</a:t>
            </a:r>
            <a:endParaRPr lang="en-US" altLang="ja-JP" sz="1000" b="1" dirty="0">
              <a:solidFill>
                <a:srgbClr val="FFFFFF"/>
              </a:solidFill>
              <a:latin typeface="ＭＳ ゴシック" pitchFamily="49" charset="-128"/>
              <a:ea typeface="ＭＳ ゴシック" pitchFamily="49" charset="-128"/>
            </a:endParaRPr>
          </a:p>
          <a:p>
            <a:pPr algn="ctr">
              <a:defRPr/>
            </a:pPr>
            <a:r>
              <a:rPr lang="ja-JP" altLang="en-US" sz="1000" b="1" dirty="0">
                <a:solidFill>
                  <a:srgbClr val="FFFFFF"/>
                </a:solidFill>
                <a:latin typeface="ＭＳ ゴシック" pitchFamily="49" charset="-128"/>
                <a:ea typeface="ＭＳ ゴシック" pitchFamily="49" charset="-128"/>
              </a:rPr>
              <a:t>　のための活動）</a:t>
            </a:r>
          </a:p>
        </p:txBody>
      </p:sp>
      <p:sp>
        <p:nvSpPr>
          <p:cNvPr id="2" name="テキスト ボックス 1"/>
          <p:cNvSpPr txBox="1"/>
          <p:nvPr/>
        </p:nvSpPr>
        <p:spPr>
          <a:xfrm>
            <a:off x="3300171" y="607808"/>
            <a:ext cx="838687" cy="215444"/>
          </a:xfrm>
          <a:prstGeom prst="rect">
            <a:avLst/>
          </a:prstGeom>
          <a:noFill/>
        </p:spPr>
        <p:txBody>
          <a:bodyPr wrap="square" rtlCol="0">
            <a:spAutoFit/>
          </a:bodyPr>
          <a:lstStyle/>
          <a:p>
            <a:pPr algn="ctr"/>
            <a:r>
              <a:rPr kumimoji="1" lang="ja-JP" altLang="en-US" sz="800" dirty="0">
                <a:latin typeface="HG丸ｺﾞｼｯｸM-PRO" panose="020F0600000000000000" pitchFamily="50" charset="-128"/>
                <a:ea typeface="HG丸ｺﾞｼｯｸM-PRO" panose="020F0600000000000000" pitchFamily="50" charset="-128"/>
              </a:rPr>
              <a:t>かん</a:t>
            </a:r>
          </a:p>
        </p:txBody>
      </p:sp>
      <p:pic>
        <p:nvPicPr>
          <p:cNvPr id="7" name="図 6">
            <a:extLst>
              <a:ext uri="{FF2B5EF4-FFF2-40B4-BE49-F238E27FC236}">
                <a16:creationId xmlns:a16="http://schemas.microsoft.com/office/drawing/2014/main" id="{65B2D5C9-5B48-8C6C-B138-330830D7368C}"/>
              </a:ext>
            </a:extLst>
          </p:cNvPr>
          <p:cNvPicPr>
            <a:picLocks noChangeAspect="1"/>
          </p:cNvPicPr>
          <p:nvPr/>
        </p:nvPicPr>
        <p:blipFill>
          <a:blip r:embed="rId10"/>
          <a:stretch>
            <a:fillRect/>
          </a:stretch>
        </p:blipFill>
        <p:spPr>
          <a:xfrm>
            <a:off x="2507472" y="7339897"/>
            <a:ext cx="1080000" cy="769071"/>
          </a:xfrm>
          <a:prstGeom prst="rect">
            <a:avLst/>
          </a:prstGeom>
        </p:spPr>
      </p:pic>
      <p:sp>
        <p:nvSpPr>
          <p:cNvPr id="8" name="テキスト ボックス 46">
            <a:extLst>
              <a:ext uri="{FF2B5EF4-FFF2-40B4-BE49-F238E27FC236}">
                <a16:creationId xmlns:a16="http://schemas.microsoft.com/office/drawing/2014/main" id="{E0551FEB-A6C1-8C27-3225-2CC84228ACD4}"/>
              </a:ext>
            </a:extLst>
          </p:cNvPr>
          <p:cNvSpPr txBox="1">
            <a:spLocks noChangeArrowheads="1"/>
          </p:cNvSpPr>
          <p:nvPr/>
        </p:nvSpPr>
        <p:spPr bwMode="auto">
          <a:xfrm>
            <a:off x="2476341" y="8090307"/>
            <a:ext cx="1336853" cy="245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62" tIns="45231" rIns="90462" bIns="45231">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None/>
            </a:pPr>
            <a:r>
              <a:rPr lang="ja-JP" altLang="en-US" sz="1000" dirty="0">
                <a:latin typeface="ＭＳ ゴシック" panose="020B0609070205080204" pitchFamily="49" charset="-128"/>
                <a:ea typeface="ＭＳ ゴシック" panose="020B0609070205080204" pitchFamily="49" charset="-128"/>
                <a:cs typeface="Meiryo UI" panose="020B0604030504040204" pitchFamily="50" charset="-128"/>
              </a:rPr>
              <a:t>ため池の外来種駆除</a:t>
            </a:r>
          </a:p>
        </p:txBody>
      </p:sp>
      <p:pic>
        <p:nvPicPr>
          <p:cNvPr id="9" name="図 52" descr="img001">
            <a:extLst>
              <a:ext uri="{FF2B5EF4-FFF2-40B4-BE49-F238E27FC236}">
                <a16:creationId xmlns:a16="http://schemas.microsoft.com/office/drawing/2014/main" id="{13B4F84E-6301-B4FB-D2CD-1192787B93B8}"/>
              </a:ext>
            </a:extLst>
          </p:cNvPr>
          <p:cNvPicPr>
            <a:picLocks noChangeAspect="1"/>
          </p:cNvPicPr>
          <p:nvPr/>
        </p:nvPicPr>
        <p:blipFill rotWithShape="1">
          <a:blip r:embed="rId11" cstate="print"/>
          <a:srcRect l="-72" t="8613" r="4691" b="17250"/>
          <a:stretch/>
        </p:blipFill>
        <p:spPr bwMode="auto">
          <a:xfrm>
            <a:off x="3686824" y="7348025"/>
            <a:ext cx="1067611" cy="720000"/>
          </a:xfrm>
          <a:prstGeom prst="rect">
            <a:avLst/>
          </a:prstGeom>
          <a:noFill/>
          <a:ln>
            <a:noFill/>
          </a:ln>
        </p:spPr>
      </p:pic>
      <p:sp>
        <p:nvSpPr>
          <p:cNvPr id="10" name="大かっこ 9">
            <a:extLst>
              <a:ext uri="{FF2B5EF4-FFF2-40B4-BE49-F238E27FC236}">
                <a16:creationId xmlns:a16="http://schemas.microsoft.com/office/drawing/2014/main" id="{D39ABD82-9552-7F13-1259-6D27976837F2}"/>
              </a:ext>
            </a:extLst>
          </p:cNvPr>
          <p:cNvSpPr/>
          <p:nvPr/>
        </p:nvSpPr>
        <p:spPr>
          <a:xfrm>
            <a:off x="3422650" y="8132134"/>
            <a:ext cx="1637491" cy="170259"/>
          </a:xfrm>
          <a:prstGeom prst="bracketPair">
            <a:avLst/>
          </a:prstGeom>
          <a:noFill/>
          <a:ln w="9525" cap="flat" cmpd="sng" algn="ctr">
            <a:noFill/>
            <a:prstDash val="solid"/>
          </a:ln>
          <a:effectLst/>
        </p:spPr>
        <p:txBody>
          <a:bodyPr wrap="square" lIns="36000" tIns="0" rIns="36000" bIns="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rPr>
              <a:t>水質調査</a:t>
            </a:r>
          </a:p>
        </p:txBody>
      </p:sp>
      <p:pic>
        <p:nvPicPr>
          <p:cNvPr id="11" name="図 10">
            <a:extLst>
              <a:ext uri="{FF2B5EF4-FFF2-40B4-BE49-F238E27FC236}">
                <a16:creationId xmlns:a16="http://schemas.microsoft.com/office/drawing/2014/main" id="{3A3675F9-1A4B-BDB9-80B2-D283A94E3385}"/>
              </a:ext>
            </a:extLst>
          </p:cNvPr>
          <p:cNvPicPr>
            <a:picLocks noChangeAspect="1"/>
          </p:cNvPicPr>
          <p:nvPr/>
        </p:nvPicPr>
        <p:blipFill>
          <a:blip r:embed="rId12"/>
          <a:stretch>
            <a:fillRect/>
          </a:stretch>
        </p:blipFill>
        <p:spPr>
          <a:xfrm>
            <a:off x="1394956" y="7359860"/>
            <a:ext cx="1012024" cy="768163"/>
          </a:xfrm>
          <a:prstGeom prst="rect">
            <a:avLst/>
          </a:prstGeom>
        </p:spPr>
      </p:pic>
      <p:sp>
        <p:nvSpPr>
          <p:cNvPr id="12" name="テキスト ボックス 42">
            <a:extLst>
              <a:ext uri="{FF2B5EF4-FFF2-40B4-BE49-F238E27FC236}">
                <a16:creationId xmlns:a16="http://schemas.microsoft.com/office/drawing/2014/main" id="{9F6D2C79-1C07-C4CF-806C-55F98C9A76F6}"/>
              </a:ext>
            </a:extLst>
          </p:cNvPr>
          <p:cNvSpPr txBox="1">
            <a:spLocks noChangeArrowheads="1"/>
          </p:cNvSpPr>
          <p:nvPr/>
        </p:nvSpPr>
        <p:spPr bwMode="auto">
          <a:xfrm>
            <a:off x="1423582" y="8080349"/>
            <a:ext cx="1080372" cy="245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62" tIns="45231" rIns="90462" bIns="45231">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algn="ctr" eaLnBrk="1" hangingPunct="1">
              <a:spcBef>
                <a:spcPct val="0"/>
              </a:spcBef>
              <a:buFontTx/>
              <a:buNone/>
            </a:pPr>
            <a:r>
              <a:rPr lang="ja-JP" altLang="en-US" sz="1000" dirty="0">
                <a:solidFill>
                  <a:srgbClr val="000000"/>
                </a:solidFill>
                <a:latin typeface="ＭＳ ゴシック" pitchFamily="49" charset="-128"/>
                <a:ea typeface="ＭＳ ゴシック" pitchFamily="49" charset="-128"/>
              </a:rPr>
              <a:t>農道の部分補修</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4" name="Rectangle 65"/>
          <p:cNvSpPr>
            <a:spLocks noChangeArrowheads="1"/>
          </p:cNvSpPr>
          <p:nvPr/>
        </p:nvSpPr>
        <p:spPr bwMode="auto">
          <a:xfrm>
            <a:off x="116632" y="378459"/>
            <a:ext cx="3024336" cy="326069"/>
          </a:xfrm>
          <a:prstGeom prst="rect">
            <a:avLst/>
          </a:prstGeom>
          <a:solidFill>
            <a:srgbClr val="FFCCFF"/>
          </a:solidFill>
          <a:ln w="12700">
            <a:solidFill>
              <a:schemeClr val="accent2">
                <a:lumMod val="50000"/>
              </a:schemeClr>
            </a:solidFill>
            <a:miter lim="800000"/>
            <a:headEnd/>
            <a:tailEnd/>
          </a:ln>
        </p:spPr>
        <p:txBody>
          <a:bodyPr lIns="36000" tIns="36000" rIns="36000" bIns="36000" anchor="ctr"/>
          <a:lstStyle/>
          <a:p>
            <a:pPr algn="ctr" defTabSz="936625" fontAlgn="base">
              <a:spcBef>
                <a:spcPct val="0"/>
              </a:spcBef>
              <a:spcAft>
                <a:spcPct val="0"/>
              </a:spcAft>
            </a:pPr>
            <a:r>
              <a:rPr lang="ja-JP" altLang="en-US" sz="1100" b="1" dirty="0">
                <a:solidFill>
                  <a:schemeClr val="accent2">
                    <a:lumMod val="75000"/>
                  </a:schemeClr>
                </a:solidFill>
                <a:latin typeface="+mj-ea"/>
                <a:ea typeface="+mj-ea"/>
              </a:rPr>
              <a:t>農地維持</a:t>
            </a:r>
            <a:r>
              <a:rPr lang="en-US" altLang="ja-JP" sz="1100" b="1" dirty="0">
                <a:solidFill>
                  <a:schemeClr val="accent2">
                    <a:lumMod val="75000"/>
                  </a:schemeClr>
                </a:solidFill>
                <a:latin typeface="+mj-ea"/>
                <a:ea typeface="+mj-ea"/>
              </a:rPr>
              <a:t>+</a:t>
            </a:r>
            <a:r>
              <a:rPr lang="ja-JP" altLang="en-US" sz="1100" b="1" dirty="0">
                <a:solidFill>
                  <a:schemeClr val="accent2">
                    <a:lumMod val="75000"/>
                  </a:schemeClr>
                </a:solidFill>
                <a:latin typeface="+mj-ea"/>
                <a:ea typeface="+mj-ea"/>
              </a:rPr>
              <a:t>共同</a:t>
            </a:r>
            <a:r>
              <a:rPr lang="en-US" altLang="ja-JP" sz="1100" b="1" dirty="0">
                <a:solidFill>
                  <a:schemeClr val="accent2">
                    <a:lumMod val="75000"/>
                  </a:schemeClr>
                </a:solidFill>
                <a:latin typeface="+mj-ea"/>
                <a:ea typeface="+mj-ea"/>
              </a:rPr>
              <a:t>+</a:t>
            </a:r>
            <a:r>
              <a:rPr lang="ja-JP" altLang="en-US" sz="1100" b="1" dirty="0">
                <a:solidFill>
                  <a:schemeClr val="accent2">
                    <a:lumMod val="75000"/>
                  </a:schemeClr>
                </a:solidFill>
                <a:latin typeface="+mj-ea"/>
                <a:ea typeface="+mj-ea"/>
              </a:rPr>
              <a:t>長寿命化で実施する場合に使用</a:t>
            </a:r>
          </a:p>
        </p:txBody>
      </p:sp>
      <p:pic>
        <p:nvPicPr>
          <p:cNvPr id="9" name="図 8"/>
          <p:cNvPicPr>
            <a:picLocks noChangeAspect="1"/>
          </p:cNvPicPr>
          <p:nvPr/>
        </p:nvPicPr>
        <p:blipFill>
          <a:blip r:embed="rId2"/>
          <a:stretch>
            <a:fillRect/>
          </a:stretch>
        </p:blipFill>
        <p:spPr>
          <a:xfrm>
            <a:off x="354589" y="805568"/>
            <a:ext cx="6121526" cy="8800656"/>
          </a:xfrm>
          <a:prstGeom prst="rect">
            <a:avLst/>
          </a:prstGeom>
          <a:ln>
            <a:solidFill>
              <a:schemeClr val="tx1"/>
            </a:solidFill>
          </a:ln>
        </p:spPr>
      </p:pic>
      <p:sp>
        <p:nvSpPr>
          <p:cNvPr id="10"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17</a:t>
            </a:r>
          </a:p>
        </p:txBody>
      </p:sp>
    </p:spTree>
    <p:extLst>
      <p:ext uri="{BB962C8B-B14F-4D97-AF65-F5344CB8AC3E}">
        <p14:creationId xmlns:p14="http://schemas.microsoft.com/office/powerpoint/2010/main" val="21110840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4" name="Rectangle 65"/>
          <p:cNvSpPr>
            <a:spLocks noChangeArrowheads="1"/>
          </p:cNvSpPr>
          <p:nvPr/>
        </p:nvSpPr>
        <p:spPr bwMode="auto">
          <a:xfrm>
            <a:off x="116632" y="378459"/>
            <a:ext cx="3024336" cy="326069"/>
          </a:xfrm>
          <a:prstGeom prst="rect">
            <a:avLst/>
          </a:prstGeom>
          <a:solidFill>
            <a:srgbClr val="FFCCFF"/>
          </a:solidFill>
          <a:ln w="12700">
            <a:solidFill>
              <a:schemeClr val="accent2">
                <a:lumMod val="50000"/>
              </a:schemeClr>
            </a:solidFill>
            <a:miter lim="800000"/>
            <a:headEnd/>
            <a:tailEnd/>
          </a:ln>
        </p:spPr>
        <p:txBody>
          <a:bodyPr lIns="36000" tIns="36000" rIns="36000" bIns="36000" anchor="ctr"/>
          <a:lstStyle/>
          <a:p>
            <a:pPr algn="ctr" defTabSz="936625" fontAlgn="base">
              <a:spcBef>
                <a:spcPct val="0"/>
              </a:spcBef>
              <a:spcAft>
                <a:spcPct val="0"/>
              </a:spcAft>
            </a:pPr>
            <a:r>
              <a:rPr lang="ja-JP" altLang="en-US" sz="1100" b="1" dirty="0">
                <a:solidFill>
                  <a:schemeClr val="accent2">
                    <a:lumMod val="75000"/>
                  </a:schemeClr>
                </a:solidFill>
                <a:latin typeface="+mj-ea"/>
                <a:ea typeface="+mj-ea"/>
              </a:rPr>
              <a:t>農地維持</a:t>
            </a:r>
            <a:r>
              <a:rPr lang="en-US" altLang="ja-JP" sz="1100" b="1" dirty="0">
                <a:solidFill>
                  <a:schemeClr val="accent2">
                    <a:lumMod val="75000"/>
                  </a:schemeClr>
                </a:solidFill>
                <a:latin typeface="+mj-ea"/>
                <a:ea typeface="+mj-ea"/>
              </a:rPr>
              <a:t>+</a:t>
            </a:r>
            <a:r>
              <a:rPr lang="ja-JP" altLang="en-US" sz="1100" b="1" dirty="0">
                <a:solidFill>
                  <a:schemeClr val="accent2">
                    <a:lumMod val="75000"/>
                  </a:schemeClr>
                </a:solidFill>
                <a:latin typeface="+mj-ea"/>
                <a:ea typeface="+mj-ea"/>
              </a:rPr>
              <a:t>共同</a:t>
            </a:r>
            <a:r>
              <a:rPr lang="en-US" altLang="ja-JP" sz="1100" b="1" dirty="0">
                <a:solidFill>
                  <a:schemeClr val="accent2">
                    <a:lumMod val="75000"/>
                  </a:schemeClr>
                </a:solidFill>
                <a:latin typeface="+mj-ea"/>
                <a:ea typeface="+mj-ea"/>
              </a:rPr>
              <a:t>+</a:t>
            </a:r>
            <a:r>
              <a:rPr lang="ja-JP" altLang="en-US" sz="1100" b="1" dirty="0">
                <a:solidFill>
                  <a:schemeClr val="accent2">
                    <a:lumMod val="75000"/>
                  </a:schemeClr>
                </a:solidFill>
                <a:latin typeface="+mj-ea"/>
                <a:ea typeface="+mj-ea"/>
              </a:rPr>
              <a:t>長寿命化で実施する場合に使用</a:t>
            </a:r>
          </a:p>
        </p:txBody>
      </p:sp>
      <p:sp>
        <p:nvSpPr>
          <p:cNvPr id="6"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18</a:t>
            </a:r>
          </a:p>
        </p:txBody>
      </p:sp>
      <p:pic>
        <p:nvPicPr>
          <p:cNvPr id="7" name="図 6"/>
          <p:cNvPicPr>
            <a:picLocks noChangeAspect="1"/>
          </p:cNvPicPr>
          <p:nvPr/>
        </p:nvPicPr>
        <p:blipFill>
          <a:blip r:embed="rId2"/>
          <a:stretch>
            <a:fillRect/>
          </a:stretch>
        </p:blipFill>
        <p:spPr>
          <a:xfrm>
            <a:off x="468404" y="747294"/>
            <a:ext cx="5941083" cy="8958681"/>
          </a:xfrm>
          <a:prstGeom prst="rect">
            <a:avLst/>
          </a:prstGeom>
          <a:ln>
            <a:solidFill>
              <a:schemeClr val="tx1"/>
            </a:solidFill>
          </a:ln>
        </p:spPr>
      </p:pic>
    </p:spTree>
    <p:extLst>
      <p:ext uri="{BB962C8B-B14F-4D97-AF65-F5344CB8AC3E}">
        <p14:creationId xmlns:p14="http://schemas.microsoft.com/office/powerpoint/2010/main" val="1443627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4" name="Rectangle 65"/>
          <p:cNvSpPr>
            <a:spLocks noChangeArrowheads="1"/>
          </p:cNvSpPr>
          <p:nvPr/>
        </p:nvSpPr>
        <p:spPr bwMode="auto">
          <a:xfrm>
            <a:off x="116632" y="378459"/>
            <a:ext cx="3024336" cy="326069"/>
          </a:xfrm>
          <a:prstGeom prst="rect">
            <a:avLst/>
          </a:prstGeom>
          <a:solidFill>
            <a:srgbClr val="FFCCFF"/>
          </a:solidFill>
          <a:ln w="12700">
            <a:solidFill>
              <a:schemeClr val="accent2">
                <a:lumMod val="50000"/>
              </a:schemeClr>
            </a:solidFill>
            <a:miter lim="800000"/>
            <a:headEnd/>
            <a:tailEnd/>
          </a:ln>
        </p:spPr>
        <p:txBody>
          <a:bodyPr lIns="36000" tIns="36000" rIns="36000" bIns="36000" anchor="ctr"/>
          <a:lstStyle/>
          <a:p>
            <a:pPr algn="ctr" defTabSz="936625" fontAlgn="base">
              <a:spcBef>
                <a:spcPct val="0"/>
              </a:spcBef>
              <a:spcAft>
                <a:spcPct val="0"/>
              </a:spcAft>
            </a:pPr>
            <a:r>
              <a:rPr lang="ja-JP" altLang="en-US" sz="1100" b="1" dirty="0">
                <a:solidFill>
                  <a:schemeClr val="accent2">
                    <a:lumMod val="75000"/>
                  </a:schemeClr>
                </a:solidFill>
                <a:latin typeface="+mj-ea"/>
                <a:ea typeface="+mj-ea"/>
              </a:rPr>
              <a:t>農地維持</a:t>
            </a:r>
            <a:r>
              <a:rPr lang="en-US" altLang="ja-JP" sz="1100" b="1" dirty="0">
                <a:solidFill>
                  <a:schemeClr val="accent2">
                    <a:lumMod val="75000"/>
                  </a:schemeClr>
                </a:solidFill>
                <a:latin typeface="+mj-ea"/>
                <a:ea typeface="+mj-ea"/>
              </a:rPr>
              <a:t>+</a:t>
            </a:r>
            <a:r>
              <a:rPr lang="ja-JP" altLang="en-US" sz="1100" b="1" dirty="0">
                <a:solidFill>
                  <a:schemeClr val="accent2">
                    <a:lumMod val="75000"/>
                  </a:schemeClr>
                </a:solidFill>
                <a:latin typeface="+mj-ea"/>
                <a:ea typeface="+mj-ea"/>
              </a:rPr>
              <a:t>共同</a:t>
            </a:r>
            <a:r>
              <a:rPr lang="en-US" altLang="ja-JP" sz="1100" b="1" dirty="0">
                <a:solidFill>
                  <a:schemeClr val="accent2">
                    <a:lumMod val="75000"/>
                  </a:schemeClr>
                </a:solidFill>
                <a:latin typeface="+mj-ea"/>
                <a:ea typeface="+mj-ea"/>
              </a:rPr>
              <a:t>+</a:t>
            </a:r>
            <a:r>
              <a:rPr lang="ja-JP" altLang="en-US" sz="1100" b="1" dirty="0">
                <a:solidFill>
                  <a:schemeClr val="accent2">
                    <a:lumMod val="75000"/>
                  </a:schemeClr>
                </a:solidFill>
                <a:latin typeface="+mj-ea"/>
                <a:ea typeface="+mj-ea"/>
              </a:rPr>
              <a:t>長寿命化で実施する場合に使用</a:t>
            </a:r>
          </a:p>
        </p:txBody>
      </p:sp>
      <p:sp>
        <p:nvSpPr>
          <p:cNvPr id="8" name="フリーフォーム 7"/>
          <p:cNvSpPr/>
          <p:nvPr/>
        </p:nvSpPr>
        <p:spPr>
          <a:xfrm rot="10800000">
            <a:off x="960893" y="7211268"/>
            <a:ext cx="761526" cy="388612"/>
          </a:xfrm>
          <a:custGeom>
            <a:avLst/>
            <a:gdLst>
              <a:gd name="connsiteX0" fmla="*/ 0 w 457752"/>
              <a:gd name="connsiteY0" fmla="*/ 219075 h 219075"/>
              <a:gd name="connsiteX1" fmla="*/ 152400 w 457752"/>
              <a:gd name="connsiteY1" fmla="*/ 114300 h 219075"/>
              <a:gd name="connsiteX2" fmla="*/ 409575 w 457752"/>
              <a:gd name="connsiteY2" fmla="*/ 57150 h 219075"/>
              <a:gd name="connsiteX3" fmla="*/ 457200 w 457752"/>
              <a:gd name="connsiteY3" fmla="*/ 0 h 219075"/>
            </a:gdLst>
            <a:ahLst/>
            <a:cxnLst>
              <a:cxn ang="0">
                <a:pos x="connsiteX0" y="connsiteY0"/>
              </a:cxn>
              <a:cxn ang="0">
                <a:pos x="connsiteX1" y="connsiteY1"/>
              </a:cxn>
              <a:cxn ang="0">
                <a:pos x="connsiteX2" y="connsiteY2"/>
              </a:cxn>
              <a:cxn ang="0">
                <a:pos x="connsiteX3" y="connsiteY3"/>
              </a:cxn>
            </a:cxnLst>
            <a:rect l="l" t="t" r="r" b="b"/>
            <a:pathLst>
              <a:path w="457752" h="219075">
                <a:moveTo>
                  <a:pt x="0" y="219075"/>
                </a:moveTo>
                <a:cubicBezTo>
                  <a:pt x="42068" y="180181"/>
                  <a:pt x="84137" y="141288"/>
                  <a:pt x="152400" y="114300"/>
                </a:cubicBezTo>
                <a:cubicBezTo>
                  <a:pt x="220663" y="87312"/>
                  <a:pt x="358775" y="76200"/>
                  <a:pt x="409575" y="57150"/>
                </a:cubicBezTo>
                <a:cubicBezTo>
                  <a:pt x="460375" y="38100"/>
                  <a:pt x="458787" y="19050"/>
                  <a:pt x="4572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Rectangle 65"/>
          <p:cNvSpPr>
            <a:spLocks noChangeArrowheads="1"/>
          </p:cNvSpPr>
          <p:nvPr/>
        </p:nvSpPr>
        <p:spPr bwMode="auto">
          <a:xfrm>
            <a:off x="3550660" y="5971818"/>
            <a:ext cx="1822556" cy="231340"/>
          </a:xfrm>
          <a:prstGeom prst="rect">
            <a:avLst/>
          </a:prstGeom>
          <a:solidFill>
            <a:schemeClr val="bg1"/>
          </a:solidFill>
          <a:ln w="12700">
            <a:solidFill>
              <a:srgbClr val="FF0000"/>
            </a:solidFill>
            <a:miter lim="800000"/>
            <a:headEnd/>
            <a:tailEnd/>
          </a:ln>
        </p:spPr>
        <p:txBody>
          <a:bodyPr lIns="72000" tIns="36000" rIns="72000" bIns="36000" anchor="ctr"/>
          <a:lstStyle/>
          <a:p>
            <a:pPr defTabSz="936625" fontAlgn="base">
              <a:spcBef>
                <a:spcPct val="0"/>
              </a:spcBef>
              <a:spcAft>
                <a:spcPct val="0"/>
              </a:spcAft>
            </a:pPr>
            <a:r>
              <a:rPr lang="ja-JP" altLang="en-US" sz="1000" dirty="0">
                <a:solidFill>
                  <a:srgbClr val="000000"/>
                </a:solidFill>
              </a:rPr>
              <a:t>不要な文字は削除してください。</a:t>
            </a:r>
          </a:p>
        </p:txBody>
      </p:sp>
      <p:sp>
        <p:nvSpPr>
          <p:cNvPr id="10" name="フリーフォーム 9"/>
          <p:cNvSpPr/>
          <p:nvPr/>
        </p:nvSpPr>
        <p:spPr>
          <a:xfrm rot="17177249" flipH="1">
            <a:off x="3245799" y="6135661"/>
            <a:ext cx="344046" cy="176259"/>
          </a:xfrm>
          <a:custGeom>
            <a:avLst/>
            <a:gdLst>
              <a:gd name="connsiteX0" fmla="*/ 0 w 739140"/>
              <a:gd name="connsiteY0" fmla="*/ 167640 h 167640"/>
              <a:gd name="connsiteX1" fmla="*/ 251460 w 739140"/>
              <a:gd name="connsiteY1" fmla="*/ 99060 h 167640"/>
              <a:gd name="connsiteX2" fmla="*/ 510540 w 739140"/>
              <a:gd name="connsiteY2" fmla="*/ 76200 h 167640"/>
              <a:gd name="connsiteX3" fmla="*/ 739140 w 739140"/>
              <a:gd name="connsiteY3" fmla="*/ 0 h 167640"/>
            </a:gdLst>
            <a:ahLst/>
            <a:cxnLst>
              <a:cxn ang="0">
                <a:pos x="connsiteX0" y="connsiteY0"/>
              </a:cxn>
              <a:cxn ang="0">
                <a:pos x="connsiteX1" y="connsiteY1"/>
              </a:cxn>
              <a:cxn ang="0">
                <a:pos x="connsiteX2" y="connsiteY2"/>
              </a:cxn>
              <a:cxn ang="0">
                <a:pos x="connsiteX3" y="connsiteY3"/>
              </a:cxn>
            </a:cxnLst>
            <a:rect l="l" t="t" r="r" b="b"/>
            <a:pathLst>
              <a:path w="739140" h="167640">
                <a:moveTo>
                  <a:pt x="0" y="167640"/>
                </a:moveTo>
                <a:cubicBezTo>
                  <a:pt x="83185" y="140970"/>
                  <a:pt x="166370" y="114300"/>
                  <a:pt x="251460" y="99060"/>
                </a:cubicBezTo>
                <a:cubicBezTo>
                  <a:pt x="336550" y="83820"/>
                  <a:pt x="429260" y="92710"/>
                  <a:pt x="510540" y="76200"/>
                </a:cubicBezTo>
                <a:cubicBezTo>
                  <a:pt x="591820" y="59690"/>
                  <a:pt x="665480" y="29845"/>
                  <a:pt x="7391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1" name="直線コネクタ 10"/>
          <p:cNvCxnSpPr/>
          <p:nvPr/>
        </p:nvCxnSpPr>
        <p:spPr>
          <a:xfrm>
            <a:off x="3075232" y="6557221"/>
            <a:ext cx="269808" cy="0"/>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sp>
        <p:nvSpPr>
          <p:cNvPr id="12"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19</a:t>
            </a:r>
          </a:p>
        </p:txBody>
      </p:sp>
      <p:pic>
        <p:nvPicPr>
          <p:cNvPr id="13" name="図 12"/>
          <p:cNvPicPr>
            <a:picLocks noChangeAspect="1"/>
          </p:cNvPicPr>
          <p:nvPr/>
        </p:nvPicPr>
        <p:blipFill>
          <a:blip r:embed="rId2"/>
          <a:stretch>
            <a:fillRect/>
          </a:stretch>
        </p:blipFill>
        <p:spPr>
          <a:xfrm>
            <a:off x="463773" y="766554"/>
            <a:ext cx="5928311" cy="8939422"/>
          </a:xfrm>
          <a:prstGeom prst="rect">
            <a:avLst/>
          </a:prstGeom>
          <a:ln>
            <a:solidFill>
              <a:schemeClr val="tx1"/>
            </a:solidFill>
          </a:ln>
        </p:spPr>
      </p:pic>
      <p:sp>
        <p:nvSpPr>
          <p:cNvPr id="6" name="テキスト ボックス 25"/>
          <p:cNvSpPr txBox="1">
            <a:spLocks noChangeArrowheads="1"/>
          </p:cNvSpPr>
          <p:nvPr/>
        </p:nvSpPr>
        <p:spPr bwMode="auto">
          <a:xfrm>
            <a:off x="3210136" y="1082824"/>
            <a:ext cx="3564016" cy="276999"/>
          </a:xfrm>
          <a:prstGeom prst="rect">
            <a:avLst/>
          </a:prstGeom>
          <a:solidFill>
            <a:srgbClr val="CCFFFF"/>
          </a:solidFill>
          <a:ln w="25400">
            <a:solidFill>
              <a:srgbClr val="0000FF"/>
            </a:solidFill>
            <a:miter lim="800000"/>
            <a:headEnd/>
            <a:tailEnd/>
          </a:ln>
        </p:spPr>
        <p:txBody>
          <a:bodyPr wrap="square" anchor="ctr">
            <a:spAutoFit/>
          </a:bodyPr>
          <a:lstStyle/>
          <a:p>
            <a:pPr algn="ctr"/>
            <a:r>
              <a:rPr lang="ja-JP" altLang="en-US" b="1" dirty="0">
                <a:latin typeface="HG丸ｺﾞｼｯｸM-PRO" panose="020F0600000000000000" pitchFamily="50" charset="-128"/>
                <a:ea typeface="HG丸ｺﾞｼｯｸM-PRO" panose="020F0600000000000000" pitchFamily="50" charset="-128"/>
              </a:rPr>
              <a:t>構成員一覧表はＰ</a:t>
            </a:r>
            <a:r>
              <a:rPr lang="en-US" altLang="ja-JP" b="1" dirty="0">
                <a:latin typeface="HG丸ｺﾞｼｯｸM-PRO" panose="020F0600000000000000" pitchFamily="50" charset="-128"/>
                <a:ea typeface="HG丸ｺﾞｼｯｸM-PRO" panose="020F0600000000000000" pitchFamily="50" charset="-128"/>
              </a:rPr>
              <a:t>11</a:t>
            </a:r>
            <a:r>
              <a:rPr lang="ja-JP" altLang="en-US" b="1" dirty="0">
                <a:latin typeface="HG丸ｺﾞｼｯｸM-PRO" panose="020F0600000000000000" pitchFamily="50" charset="-128"/>
                <a:ea typeface="HG丸ｺﾞｼｯｸM-PRO" panose="020F0600000000000000" pitchFamily="50" charset="-128"/>
              </a:rPr>
              <a:t>を参考に作成してください。</a:t>
            </a:r>
          </a:p>
        </p:txBody>
      </p:sp>
      <p:sp>
        <p:nvSpPr>
          <p:cNvPr id="15" name="Rectangle 65"/>
          <p:cNvSpPr>
            <a:spLocks noChangeArrowheads="1"/>
          </p:cNvSpPr>
          <p:nvPr/>
        </p:nvSpPr>
        <p:spPr bwMode="auto">
          <a:xfrm>
            <a:off x="1729729" y="6860180"/>
            <a:ext cx="3630961" cy="688256"/>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fontAlgn="base">
              <a:spcBef>
                <a:spcPct val="0"/>
              </a:spcBef>
              <a:spcAft>
                <a:spcPct val="0"/>
              </a:spcAft>
            </a:pPr>
            <a:r>
              <a:rPr lang="ja-JP" altLang="en-US" sz="1000" dirty="0">
                <a:solidFill>
                  <a:srgbClr val="000000"/>
                </a:solidFill>
              </a:rPr>
              <a:t>活動にかかる日当単価</a:t>
            </a:r>
            <a:r>
              <a:rPr lang="en-US" altLang="ja-JP" sz="1000" b="1" dirty="0">
                <a:solidFill>
                  <a:srgbClr val="FF0000"/>
                </a:solidFill>
              </a:rPr>
              <a:t>【</a:t>
            </a:r>
            <a:r>
              <a:rPr lang="ja-JP" altLang="en-US" sz="1000" b="1" dirty="0">
                <a:solidFill>
                  <a:srgbClr val="FF0000"/>
                </a:solidFill>
              </a:rPr>
              <a:t>上限は愛媛県米麦生産費</a:t>
            </a:r>
            <a:r>
              <a:rPr lang="en-US" altLang="ja-JP" sz="1000" b="1" dirty="0">
                <a:solidFill>
                  <a:srgbClr val="FF0000"/>
                </a:solidFill>
              </a:rPr>
              <a:t>1,522</a:t>
            </a:r>
            <a:r>
              <a:rPr lang="ja-JP" altLang="en-US" sz="1000" b="1" dirty="0">
                <a:solidFill>
                  <a:srgbClr val="FF0000"/>
                </a:solidFill>
              </a:rPr>
              <a:t>円</a:t>
            </a:r>
            <a:r>
              <a:rPr lang="en-US" altLang="ja-JP" sz="1000" b="1" dirty="0">
                <a:solidFill>
                  <a:srgbClr val="FF0000"/>
                </a:solidFill>
              </a:rPr>
              <a:t>/</a:t>
            </a:r>
            <a:r>
              <a:rPr lang="ja-JP" altLang="en-US" sz="1000" b="1" dirty="0">
                <a:solidFill>
                  <a:srgbClr val="FF0000"/>
                </a:solidFill>
              </a:rPr>
              <a:t>時間</a:t>
            </a:r>
            <a:r>
              <a:rPr lang="en-US" altLang="ja-JP" sz="1000" b="1" dirty="0">
                <a:solidFill>
                  <a:srgbClr val="FF0000"/>
                </a:solidFill>
              </a:rPr>
              <a:t>】</a:t>
            </a:r>
            <a:r>
              <a:rPr lang="ja-JP" altLang="en-US" sz="1000" dirty="0" err="1">
                <a:solidFill>
                  <a:srgbClr val="000000"/>
                </a:solidFill>
              </a:rPr>
              <a:t>、</a:t>
            </a:r>
            <a:r>
              <a:rPr lang="ja-JP" altLang="en-US" sz="1000" dirty="0">
                <a:solidFill>
                  <a:srgbClr val="000000"/>
                </a:solidFill>
              </a:rPr>
              <a:t>草刈機や軽トラック等資機材の賃借料、研修旅費等のほか、外部委託する場合の契約方法（見積徴集や契約単価等）について、細則に規定し、総会で議決してください。</a:t>
            </a:r>
            <a:endParaRPr lang="en-US" altLang="ja-JP" sz="1000" dirty="0">
              <a:solidFill>
                <a:srgbClr val="000000"/>
              </a:solidFill>
            </a:endParaRPr>
          </a:p>
        </p:txBody>
      </p:sp>
    </p:spTree>
    <p:extLst>
      <p:ext uri="{BB962C8B-B14F-4D97-AF65-F5344CB8AC3E}">
        <p14:creationId xmlns:p14="http://schemas.microsoft.com/office/powerpoint/2010/main" val="6881174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6" name="Rectangle 65"/>
          <p:cNvSpPr>
            <a:spLocks noChangeArrowheads="1"/>
          </p:cNvSpPr>
          <p:nvPr/>
        </p:nvSpPr>
        <p:spPr bwMode="auto">
          <a:xfrm>
            <a:off x="3901992" y="8239024"/>
            <a:ext cx="2197996" cy="251973"/>
          </a:xfrm>
          <a:prstGeom prst="rect">
            <a:avLst/>
          </a:prstGeom>
          <a:solidFill>
            <a:schemeClr val="bg1"/>
          </a:solidFill>
          <a:ln w="12700">
            <a:solidFill>
              <a:srgbClr val="FF0000"/>
            </a:solidFill>
            <a:miter lim="800000"/>
            <a:headEnd/>
            <a:tailEnd/>
          </a:ln>
        </p:spPr>
        <p:txBody>
          <a:bodyPr lIns="72000" tIns="36000" rIns="72000" bIns="36000" anchor="ctr"/>
          <a:lstStyle/>
          <a:p>
            <a:pPr defTabSz="936625" fontAlgn="base">
              <a:spcBef>
                <a:spcPct val="0"/>
              </a:spcBef>
              <a:spcAft>
                <a:spcPct val="0"/>
              </a:spcAft>
            </a:pPr>
            <a:r>
              <a:rPr lang="ja-JP" altLang="en-US" sz="1000" dirty="0">
                <a:solidFill>
                  <a:srgbClr val="000000"/>
                </a:solidFill>
              </a:rPr>
              <a:t>副代表が複数の場合のみ記載します。</a:t>
            </a:r>
          </a:p>
        </p:txBody>
      </p:sp>
      <p:sp>
        <p:nvSpPr>
          <p:cNvPr id="7" name="フリーフォーム 6"/>
          <p:cNvSpPr/>
          <p:nvPr/>
        </p:nvSpPr>
        <p:spPr>
          <a:xfrm flipH="1">
            <a:off x="3703608" y="7977336"/>
            <a:ext cx="342239" cy="239381"/>
          </a:xfrm>
          <a:custGeom>
            <a:avLst/>
            <a:gdLst>
              <a:gd name="connsiteX0" fmla="*/ 0 w 739140"/>
              <a:gd name="connsiteY0" fmla="*/ 167640 h 167640"/>
              <a:gd name="connsiteX1" fmla="*/ 251460 w 739140"/>
              <a:gd name="connsiteY1" fmla="*/ 99060 h 167640"/>
              <a:gd name="connsiteX2" fmla="*/ 510540 w 739140"/>
              <a:gd name="connsiteY2" fmla="*/ 76200 h 167640"/>
              <a:gd name="connsiteX3" fmla="*/ 739140 w 739140"/>
              <a:gd name="connsiteY3" fmla="*/ 0 h 167640"/>
            </a:gdLst>
            <a:ahLst/>
            <a:cxnLst>
              <a:cxn ang="0">
                <a:pos x="connsiteX0" y="connsiteY0"/>
              </a:cxn>
              <a:cxn ang="0">
                <a:pos x="connsiteX1" y="connsiteY1"/>
              </a:cxn>
              <a:cxn ang="0">
                <a:pos x="connsiteX2" y="connsiteY2"/>
              </a:cxn>
              <a:cxn ang="0">
                <a:pos x="connsiteX3" y="connsiteY3"/>
              </a:cxn>
            </a:cxnLst>
            <a:rect l="l" t="t" r="r" b="b"/>
            <a:pathLst>
              <a:path w="739140" h="167640">
                <a:moveTo>
                  <a:pt x="0" y="167640"/>
                </a:moveTo>
                <a:cubicBezTo>
                  <a:pt x="83185" y="140970"/>
                  <a:pt x="166370" y="114300"/>
                  <a:pt x="251460" y="99060"/>
                </a:cubicBezTo>
                <a:cubicBezTo>
                  <a:pt x="336550" y="83820"/>
                  <a:pt x="429260" y="92710"/>
                  <a:pt x="510540" y="76200"/>
                </a:cubicBezTo>
                <a:cubicBezTo>
                  <a:pt x="591820" y="59690"/>
                  <a:pt x="665480" y="29845"/>
                  <a:pt x="7391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8" name="直線コネクタ 7"/>
          <p:cNvCxnSpPr/>
          <p:nvPr/>
        </p:nvCxnSpPr>
        <p:spPr>
          <a:xfrm>
            <a:off x="3342026" y="7977336"/>
            <a:ext cx="828544" cy="0"/>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sp>
        <p:nvSpPr>
          <p:cNvPr id="9" name="Rectangle 65"/>
          <p:cNvSpPr>
            <a:spLocks noChangeArrowheads="1"/>
          </p:cNvSpPr>
          <p:nvPr/>
        </p:nvSpPr>
        <p:spPr bwMode="auto">
          <a:xfrm>
            <a:off x="2599435" y="5639672"/>
            <a:ext cx="3168128" cy="386892"/>
          </a:xfrm>
          <a:prstGeom prst="rect">
            <a:avLst/>
          </a:prstGeom>
          <a:solidFill>
            <a:schemeClr val="bg1"/>
          </a:solidFill>
          <a:ln w="12700">
            <a:solidFill>
              <a:srgbClr val="FF0000"/>
            </a:solidFill>
            <a:miter lim="800000"/>
            <a:headEnd/>
            <a:tailEnd/>
          </a:ln>
        </p:spPr>
        <p:txBody>
          <a:bodyPr lIns="72000" tIns="36000" rIns="72000" bIns="36000" anchor="ctr"/>
          <a:lstStyle/>
          <a:p>
            <a:pPr defTabSz="936625" fontAlgn="base">
              <a:spcBef>
                <a:spcPct val="0"/>
              </a:spcBef>
              <a:spcAft>
                <a:spcPct val="0"/>
              </a:spcAft>
            </a:pPr>
            <a:r>
              <a:rPr lang="ja-JP" altLang="en-US" sz="1000" dirty="0">
                <a:solidFill>
                  <a:srgbClr val="000000"/>
                </a:solidFill>
              </a:rPr>
              <a:t>活動組織の構成に当たっては、地域の実情を踏まえ、関係者が十分協議して下さい。</a:t>
            </a:r>
          </a:p>
        </p:txBody>
      </p:sp>
      <p:sp>
        <p:nvSpPr>
          <p:cNvPr id="10" name="フリーフォーム 9"/>
          <p:cNvSpPr/>
          <p:nvPr/>
        </p:nvSpPr>
        <p:spPr>
          <a:xfrm>
            <a:off x="1844824" y="5640041"/>
            <a:ext cx="750093" cy="278759"/>
          </a:xfrm>
          <a:custGeom>
            <a:avLst/>
            <a:gdLst>
              <a:gd name="connsiteX0" fmla="*/ 752475 w 752475"/>
              <a:gd name="connsiteY0" fmla="*/ 247650 h 257885"/>
              <a:gd name="connsiteX1" fmla="*/ 371475 w 752475"/>
              <a:gd name="connsiteY1" fmla="*/ 228600 h 257885"/>
              <a:gd name="connsiteX2" fmla="*/ 0 w 752475"/>
              <a:gd name="connsiteY2" fmla="*/ 0 h 257885"/>
              <a:gd name="connsiteX0" fmla="*/ 750093 w 750093"/>
              <a:gd name="connsiteY0" fmla="*/ 278606 h 281655"/>
              <a:gd name="connsiteX1" fmla="*/ 371475 w 750093"/>
              <a:gd name="connsiteY1" fmla="*/ 228600 h 281655"/>
              <a:gd name="connsiteX2" fmla="*/ 0 w 750093"/>
              <a:gd name="connsiteY2" fmla="*/ 0 h 281655"/>
              <a:gd name="connsiteX0" fmla="*/ 750093 w 750093"/>
              <a:gd name="connsiteY0" fmla="*/ 278606 h 278759"/>
              <a:gd name="connsiteX1" fmla="*/ 371475 w 750093"/>
              <a:gd name="connsiteY1" fmla="*/ 228600 h 278759"/>
              <a:gd name="connsiteX2" fmla="*/ 0 w 750093"/>
              <a:gd name="connsiteY2" fmla="*/ 0 h 278759"/>
            </a:gdLst>
            <a:ahLst/>
            <a:cxnLst>
              <a:cxn ang="0">
                <a:pos x="connsiteX0" y="connsiteY0"/>
              </a:cxn>
              <a:cxn ang="0">
                <a:pos x="connsiteX1" y="connsiteY1"/>
              </a:cxn>
              <a:cxn ang="0">
                <a:pos x="connsiteX2" y="connsiteY2"/>
              </a:cxn>
            </a:cxnLst>
            <a:rect l="l" t="t" r="r" b="b"/>
            <a:pathLst>
              <a:path w="750093" h="278759">
                <a:moveTo>
                  <a:pt x="750093" y="278606"/>
                </a:moveTo>
                <a:cubicBezTo>
                  <a:pt x="615156" y="280193"/>
                  <a:pt x="496888" y="269875"/>
                  <a:pt x="371475" y="228600"/>
                </a:cubicBezTo>
                <a:cubicBezTo>
                  <a:pt x="246062" y="187325"/>
                  <a:pt x="123031" y="93662"/>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Rectangle 65"/>
          <p:cNvSpPr>
            <a:spLocks noChangeArrowheads="1"/>
          </p:cNvSpPr>
          <p:nvPr/>
        </p:nvSpPr>
        <p:spPr bwMode="auto">
          <a:xfrm>
            <a:off x="2854484" y="1767232"/>
            <a:ext cx="1796731" cy="407665"/>
          </a:xfrm>
          <a:prstGeom prst="rect">
            <a:avLst/>
          </a:prstGeom>
          <a:solidFill>
            <a:schemeClr val="bg1"/>
          </a:solidFill>
          <a:ln w="12700">
            <a:solidFill>
              <a:srgbClr val="FF0000"/>
            </a:solidFill>
            <a:miter lim="800000"/>
            <a:headEnd/>
            <a:tailEnd/>
          </a:ln>
        </p:spPr>
        <p:txBody>
          <a:bodyPr lIns="72000" tIns="36000" rIns="72000" bIns="36000" anchor="ctr"/>
          <a:lstStyle/>
          <a:p>
            <a:pPr defTabSz="936625" fontAlgn="base">
              <a:spcBef>
                <a:spcPct val="0"/>
              </a:spcBef>
              <a:spcAft>
                <a:spcPct val="0"/>
              </a:spcAft>
            </a:pPr>
            <a:r>
              <a:rPr lang="ja-JP" altLang="en-US" sz="1000" dirty="0">
                <a:solidFill>
                  <a:srgbClr val="000000"/>
                </a:solidFill>
              </a:rPr>
              <a:t>総会で本規約が制定された日付を記入します。</a:t>
            </a:r>
          </a:p>
        </p:txBody>
      </p:sp>
      <p:sp>
        <p:nvSpPr>
          <p:cNvPr id="12" name="フリーフォーム 11"/>
          <p:cNvSpPr/>
          <p:nvPr/>
        </p:nvSpPr>
        <p:spPr>
          <a:xfrm>
            <a:off x="4650512" y="1779322"/>
            <a:ext cx="441960" cy="247226"/>
          </a:xfrm>
          <a:custGeom>
            <a:avLst/>
            <a:gdLst>
              <a:gd name="connsiteX0" fmla="*/ 0 w 441960"/>
              <a:gd name="connsiteY0" fmla="*/ 243840 h 247226"/>
              <a:gd name="connsiteX1" fmla="*/ 289560 w 441960"/>
              <a:gd name="connsiteY1" fmla="*/ 213360 h 247226"/>
              <a:gd name="connsiteX2" fmla="*/ 441960 w 441960"/>
              <a:gd name="connsiteY2" fmla="*/ 0 h 247226"/>
            </a:gdLst>
            <a:ahLst/>
            <a:cxnLst>
              <a:cxn ang="0">
                <a:pos x="connsiteX0" y="connsiteY0"/>
              </a:cxn>
              <a:cxn ang="0">
                <a:pos x="connsiteX1" y="connsiteY1"/>
              </a:cxn>
              <a:cxn ang="0">
                <a:pos x="connsiteX2" y="connsiteY2"/>
              </a:cxn>
            </a:cxnLst>
            <a:rect l="l" t="t" r="r" b="b"/>
            <a:pathLst>
              <a:path w="441960" h="247226">
                <a:moveTo>
                  <a:pt x="0" y="243840"/>
                </a:moveTo>
                <a:cubicBezTo>
                  <a:pt x="107950" y="248920"/>
                  <a:pt x="215900" y="254000"/>
                  <a:pt x="289560" y="213360"/>
                </a:cubicBezTo>
                <a:cubicBezTo>
                  <a:pt x="363220" y="172720"/>
                  <a:pt x="402590" y="86360"/>
                  <a:pt x="44196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20</a:t>
            </a:r>
          </a:p>
        </p:txBody>
      </p:sp>
      <p:pic>
        <p:nvPicPr>
          <p:cNvPr id="14" name="図 13"/>
          <p:cNvPicPr>
            <a:picLocks noChangeAspect="1"/>
          </p:cNvPicPr>
          <p:nvPr/>
        </p:nvPicPr>
        <p:blipFill>
          <a:blip r:embed="rId2"/>
          <a:stretch>
            <a:fillRect/>
          </a:stretch>
        </p:blipFill>
        <p:spPr>
          <a:xfrm>
            <a:off x="374178" y="474855"/>
            <a:ext cx="6121526" cy="9229250"/>
          </a:xfrm>
          <a:prstGeom prst="rect">
            <a:avLst/>
          </a:prstGeom>
          <a:ln>
            <a:solidFill>
              <a:schemeClr val="tx1"/>
            </a:solidFill>
          </a:ln>
        </p:spPr>
      </p:pic>
      <p:sp>
        <p:nvSpPr>
          <p:cNvPr id="5" name="Rectangle 65"/>
          <p:cNvSpPr>
            <a:spLocks noChangeArrowheads="1"/>
          </p:cNvSpPr>
          <p:nvPr/>
        </p:nvSpPr>
        <p:spPr bwMode="auto">
          <a:xfrm>
            <a:off x="1772816" y="359937"/>
            <a:ext cx="3290278" cy="330943"/>
          </a:xfrm>
          <a:prstGeom prst="rect">
            <a:avLst/>
          </a:prstGeom>
          <a:solidFill>
            <a:srgbClr val="FFCCFF"/>
          </a:solidFill>
          <a:ln w="12700">
            <a:solidFill>
              <a:schemeClr val="accent2">
                <a:lumMod val="50000"/>
              </a:schemeClr>
            </a:solidFill>
            <a:miter lim="800000"/>
            <a:headEnd/>
            <a:tailEnd/>
          </a:ln>
        </p:spPr>
        <p:txBody>
          <a:bodyPr lIns="36000" tIns="36000" rIns="36000" bIns="36000" anchor="ctr"/>
          <a:lstStyle/>
          <a:p>
            <a:pPr algn="ctr" defTabSz="936625" fontAlgn="base">
              <a:spcBef>
                <a:spcPct val="0"/>
              </a:spcBef>
              <a:spcAft>
                <a:spcPct val="0"/>
              </a:spcAft>
            </a:pPr>
            <a:r>
              <a:rPr lang="ja-JP" altLang="en-US" sz="1100" b="1" dirty="0">
                <a:solidFill>
                  <a:schemeClr val="accent2">
                    <a:lumMod val="75000"/>
                  </a:schemeClr>
                </a:solidFill>
                <a:latin typeface="+mj-ea"/>
                <a:ea typeface="+mj-ea"/>
              </a:rPr>
              <a:t>農地維持</a:t>
            </a:r>
            <a:r>
              <a:rPr lang="en-US" altLang="ja-JP" sz="1100" b="1" dirty="0">
                <a:solidFill>
                  <a:schemeClr val="accent2">
                    <a:lumMod val="75000"/>
                  </a:schemeClr>
                </a:solidFill>
                <a:latin typeface="+mj-ea"/>
                <a:ea typeface="+mj-ea"/>
              </a:rPr>
              <a:t>+</a:t>
            </a:r>
            <a:r>
              <a:rPr lang="ja-JP" altLang="en-US" sz="1100" b="1" dirty="0">
                <a:solidFill>
                  <a:schemeClr val="accent2">
                    <a:lumMod val="75000"/>
                  </a:schemeClr>
                </a:solidFill>
                <a:latin typeface="+mj-ea"/>
                <a:ea typeface="+mj-ea"/>
              </a:rPr>
              <a:t>長寿命化で実施する場合に使用</a:t>
            </a:r>
          </a:p>
        </p:txBody>
      </p:sp>
    </p:spTree>
    <p:extLst>
      <p:ext uri="{BB962C8B-B14F-4D97-AF65-F5344CB8AC3E}">
        <p14:creationId xmlns:p14="http://schemas.microsoft.com/office/powerpoint/2010/main" val="864154513"/>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5" name="Rectangle 65"/>
          <p:cNvSpPr>
            <a:spLocks noChangeArrowheads="1"/>
          </p:cNvSpPr>
          <p:nvPr/>
        </p:nvSpPr>
        <p:spPr bwMode="auto">
          <a:xfrm>
            <a:off x="116632" y="378459"/>
            <a:ext cx="3024336" cy="326069"/>
          </a:xfrm>
          <a:prstGeom prst="rect">
            <a:avLst/>
          </a:prstGeom>
          <a:solidFill>
            <a:srgbClr val="FFCCFF"/>
          </a:solidFill>
          <a:ln w="12700">
            <a:solidFill>
              <a:schemeClr val="accent2">
                <a:lumMod val="50000"/>
              </a:schemeClr>
            </a:solidFill>
            <a:miter lim="800000"/>
            <a:headEnd/>
            <a:tailEnd/>
          </a:ln>
        </p:spPr>
        <p:txBody>
          <a:bodyPr lIns="36000" tIns="36000" rIns="36000" bIns="36000" anchor="ctr"/>
          <a:lstStyle/>
          <a:p>
            <a:pPr algn="ctr" defTabSz="936625" fontAlgn="base">
              <a:spcBef>
                <a:spcPct val="0"/>
              </a:spcBef>
              <a:spcAft>
                <a:spcPct val="0"/>
              </a:spcAft>
            </a:pPr>
            <a:r>
              <a:rPr lang="ja-JP" altLang="en-US" sz="1100" b="1" dirty="0">
                <a:solidFill>
                  <a:schemeClr val="accent2">
                    <a:lumMod val="75000"/>
                  </a:schemeClr>
                </a:solidFill>
                <a:latin typeface="+mj-ea"/>
                <a:ea typeface="+mj-ea"/>
              </a:rPr>
              <a:t>農地維持</a:t>
            </a:r>
            <a:r>
              <a:rPr lang="en-US" altLang="ja-JP" sz="1100" b="1" dirty="0">
                <a:solidFill>
                  <a:schemeClr val="accent2">
                    <a:lumMod val="75000"/>
                  </a:schemeClr>
                </a:solidFill>
                <a:latin typeface="+mj-ea"/>
                <a:ea typeface="+mj-ea"/>
              </a:rPr>
              <a:t>+</a:t>
            </a:r>
            <a:r>
              <a:rPr lang="ja-JP" altLang="en-US" sz="1100" b="1" dirty="0">
                <a:solidFill>
                  <a:schemeClr val="accent2">
                    <a:lumMod val="75000"/>
                  </a:schemeClr>
                </a:solidFill>
                <a:latin typeface="+mj-ea"/>
                <a:ea typeface="+mj-ea"/>
              </a:rPr>
              <a:t>長寿命化で実施する場合に使用</a:t>
            </a:r>
          </a:p>
        </p:txBody>
      </p:sp>
      <p:sp>
        <p:nvSpPr>
          <p:cNvPr id="7"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21</a:t>
            </a:r>
          </a:p>
        </p:txBody>
      </p:sp>
      <p:pic>
        <p:nvPicPr>
          <p:cNvPr id="4" name="図 3"/>
          <p:cNvPicPr>
            <a:picLocks noChangeAspect="1"/>
          </p:cNvPicPr>
          <p:nvPr/>
        </p:nvPicPr>
        <p:blipFill>
          <a:blip r:embed="rId2"/>
          <a:stretch>
            <a:fillRect/>
          </a:stretch>
        </p:blipFill>
        <p:spPr>
          <a:xfrm>
            <a:off x="377946" y="812627"/>
            <a:ext cx="6121526" cy="8800656"/>
          </a:xfrm>
          <a:prstGeom prst="rect">
            <a:avLst/>
          </a:prstGeom>
          <a:ln>
            <a:solidFill>
              <a:schemeClr val="tx1"/>
            </a:solidFill>
          </a:ln>
        </p:spPr>
      </p:pic>
    </p:spTree>
    <p:extLst>
      <p:ext uri="{BB962C8B-B14F-4D97-AF65-F5344CB8AC3E}">
        <p14:creationId xmlns:p14="http://schemas.microsoft.com/office/powerpoint/2010/main" val="214713407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6" name="Rectangle 65"/>
          <p:cNvSpPr>
            <a:spLocks noChangeArrowheads="1"/>
          </p:cNvSpPr>
          <p:nvPr/>
        </p:nvSpPr>
        <p:spPr bwMode="auto">
          <a:xfrm>
            <a:off x="116632" y="378459"/>
            <a:ext cx="3024336" cy="326069"/>
          </a:xfrm>
          <a:prstGeom prst="rect">
            <a:avLst/>
          </a:prstGeom>
          <a:solidFill>
            <a:srgbClr val="FFCCFF"/>
          </a:solidFill>
          <a:ln w="12700">
            <a:solidFill>
              <a:schemeClr val="accent2">
                <a:lumMod val="50000"/>
              </a:schemeClr>
            </a:solidFill>
            <a:miter lim="800000"/>
            <a:headEnd/>
            <a:tailEnd/>
          </a:ln>
        </p:spPr>
        <p:txBody>
          <a:bodyPr lIns="36000" tIns="36000" rIns="36000" bIns="36000" anchor="ctr"/>
          <a:lstStyle/>
          <a:p>
            <a:pPr algn="ctr" defTabSz="936625" fontAlgn="base">
              <a:spcBef>
                <a:spcPct val="0"/>
              </a:spcBef>
              <a:spcAft>
                <a:spcPct val="0"/>
              </a:spcAft>
            </a:pPr>
            <a:r>
              <a:rPr lang="ja-JP" altLang="en-US" sz="1100" b="1" dirty="0">
                <a:solidFill>
                  <a:schemeClr val="accent2">
                    <a:lumMod val="75000"/>
                  </a:schemeClr>
                </a:solidFill>
                <a:latin typeface="+mj-ea"/>
                <a:ea typeface="+mj-ea"/>
              </a:rPr>
              <a:t>農地維持</a:t>
            </a:r>
            <a:r>
              <a:rPr lang="en-US" altLang="ja-JP" sz="1100" b="1" dirty="0">
                <a:solidFill>
                  <a:schemeClr val="accent2">
                    <a:lumMod val="75000"/>
                  </a:schemeClr>
                </a:solidFill>
                <a:latin typeface="+mj-ea"/>
                <a:ea typeface="+mj-ea"/>
              </a:rPr>
              <a:t>+</a:t>
            </a:r>
            <a:r>
              <a:rPr lang="ja-JP" altLang="en-US" sz="1100" b="1" dirty="0">
                <a:solidFill>
                  <a:schemeClr val="accent2">
                    <a:lumMod val="75000"/>
                  </a:schemeClr>
                </a:solidFill>
                <a:latin typeface="+mj-ea"/>
                <a:ea typeface="+mj-ea"/>
              </a:rPr>
              <a:t>長寿命化で実施する場合に使用</a:t>
            </a:r>
          </a:p>
        </p:txBody>
      </p:sp>
      <p:sp>
        <p:nvSpPr>
          <p:cNvPr id="7"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22</a:t>
            </a:r>
          </a:p>
        </p:txBody>
      </p:sp>
      <p:pic>
        <p:nvPicPr>
          <p:cNvPr id="5" name="図 4"/>
          <p:cNvPicPr>
            <a:picLocks noChangeAspect="1"/>
          </p:cNvPicPr>
          <p:nvPr/>
        </p:nvPicPr>
        <p:blipFill>
          <a:blip r:embed="rId2"/>
          <a:stretch>
            <a:fillRect/>
          </a:stretch>
        </p:blipFill>
        <p:spPr>
          <a:xfrm>
            <a:off x="491069" y="793850"/>
            <a:ext cx="5886491" cy="8876361"/>
          </a:xfrm>
          <a:prstGeom prst="rect">
            <a:avLst/>
          </a:prstGeom>
          <a:ln>
            <a:solidFill>
              <a:schemeClr val="tx1"/>
            </a:solidFill>
          </a:ln>
        </p:spPr>
      </p:pic>
    </p:spTree>
    <p:extLst>
      <p:ext uri="{BB962C8B-B14F-4D97-AF65-F5344CB8AC3E}">
        <p14:creationId xmlns:p14="http://schemas.microsoft.com/office/powerpoint/2010/main" val="1194358051"/>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4" name="Rectangle 65"/>
          <p:cNvSpPr>
            <a:spLocks noChangeArrowheads="1"/>
          </p:cNvSpPr>
          <p:nvPr/>
        </p:nvSpPr>
        <p:spPr bwMode="auto">
          <a:xfrm>
            <a:off x="116632" y="378459"/>
            <a:ext cx="3024336" cy="326069"/>
          </a:xfrm>
          <a:prstGeom prst="rect">
            <a:avLst/>
          </a:prstGeom>
          <a:solidFill>
            <a:srgbClr val="FFCCFF"/>
          </a:solidFill>
          <a:ln w="12700">
            <a:solidFill>
              <a:schemeClr val="accent2">
                <a:lumMod val="50000"/>
              </a:schemeClr>
            </a:solidFill>
            <a:miter lim="800000"/>
            <a:headEnd/>
            <a:tailEnd/>
          </a:ln>
        </p:spPr>
        <p:txBody>
          <a:bodyPr lIns="36000" tIns="36000" rIns="36000" bIns="36000" anchor="ctr"/>
          <a:lstStyle/>
          <a:p>
            <a:pPr algn="ctr" defTabSz="936625" fontAlgn="base">
              <a:spcBef>
                <a:spcPct val="0"/>
              </a:spcBef>
              <a:spcAft>
                <a:spcPct val="0"/>
              </a:spcAft>
            </a:pPr>
            <a:r>
              <a:rPr lang="ja-JP" altLang="en-US" sz="1100" b="1" dirty="0">
                <a:solidFill>
                  <a:schemeClr val="accent2">
                    <a:lumMod val="75000"/>
                  </a:schemeClr>
                </a:solidFill>
                <a:latin typeface="+mj-ea"/>
                <a:ea typeface="+mj-ea"/>
              </a:rPr>
              <a:t>農地維持</a:t>
            </a:r>
            <a:r>
              <a:rPr lang="en-US" altLang="ja-JP" sz="1100" b="1" dirty="0">
                <a:solidFill>
                  <a:schemeClr val="accent2">
                    <a:lumMod val="75000"/>
                  </a:schemeClr>
                </a:solidFill>
                <a:latin typeface="+mj-ea"/>
                <a:ea typeface="+mj-ea"/>
              </a:rPr>
              <a:t>+</a:t>
            </a:r>
            <a:r>
              <a:rPr lang="ja-JP" altLang="en-US" sz="1100" b="1" dirty="0">
                <a:solidFill>
                  <a:schemeClr val="accent2">
                    <a:lumMod val="75000"/>
                  </a:schemeClr>
                </a:solidFill>
                <a:latin typeface="+mj-ea"/>
                <a:ea typeface="+mj-ea"/>
              </a:rPr>
              <a:t>長寿命化で実施する場合に使用</a:t>
            </a:r>
          </a:p>
        </p:txBody>
      </p:sp>
      <p:sp>
        <p:nvSpPr>
          <p:cNvPr id="7" name="フリーフォーム 6"/>
          <p:cNvSpPr/>
          <p:nvPr/>
        </p:nvSpPr>
        <p:spPr>
          <a:xfrm rot="10800000">
            <a:off x="864008" y="7238564"/>
            <a:ext cx="761526" cy="388612"/>
          </a:xfrm>
          <a:custGeom>
            <a:avLst/>
            <a:gdLst>
              <a:gd name="connsiteX0" fmla="*/ 0 w 457752"/>
              <a:gd name="connsiteY0" fmla="*/ 219075 h 219075"/>
              <a:gd name="connsiteX1" fmla="*/ 152400 w 457752"/>
              <a:gd name="connsiteY1" fmla="*/ 114300 h 219075"/>
              <a:gd name="connsiteX2" fmla="*/ 409575 w 457752"/>
              <a:gd name="connsiteY2" fmla="*/ 57150 h 219075"/>
              <a:gd name="connsiteX3" fmla="*/ 457200 w 457752"/>
              <a:gd name="connsiteY3" fmla="*/ 0 h 219075"/>
            </a:gdLst>
            <a:ahLst/>
            <a:cxnLst>
              <a:cxn ang="0">
                <a:pos x="connsiteX0" y="connsiteY0"/>
              </a:cxn>
              <a:cxn ang="0">
                <a:pos x="connsiteX1" y="connsiteY1"/>
              </a:cxn>
              <a:cxn ang="0">
                <a:pos x="connsiteX2" y="connsiteY2"/>
              </a:cxn>
              <a:cxn ang="0">
                <a:pos x="connsiteX3" y="connsiteY3"/>
              </a:cxn>
            </a:cxnLst>
            <a:rect l="l" t="t" r="r" b="b"/>
            <a:pathLst>
              <a:path w="457752" h="219075">
                <a:moveTo>
                  <a:pt x="0" y="219075"/>
                </a:moveTo>
                <a:cubicBezTo>
                  <a:pt x="42068" y="180181"/>
                  <a:pt x="84137" y="141288"/>
                  <a:pt x="152400" y="114300"/>
                </a:cubicBezTo>
                <a:cubicBezTo>
                  <a:pt x="220663" y="87312"/>
                  <a:pt x="358775" y="76200"/>
                  <a:pt x="409575" y="57150"/>
                </a:cubicBezTo>
                <a:cubicBezTo>
                  <a:pt x="460375" y="38100"/>
                  <a:pt x="458787" y="19050"/>
                  <a:pt x="4572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Rectangle 65"/>
          <p:cNvSpPr>
            <a:spLocks noChangeArrowheads="1"/>
          </p:cNvSpPr>
          <p:nvPr/>
        </p:nvSpPr>
        <p:spPr bwMode="auto">
          <a:xfrm>
            <a:off x="3550660" y="6012762"/>
            <a:ext cx="1822556" cy="231340"/>
          </a:xfrm>
          <a:prstGeom prst="rect">
            <a:avLst/>
          </a:prstGeom>
          <a:solidFill>
            <a:schemeClr val="bg1"/>
          </a:solidFill>
          <a:ln w="12700">
            <a:solidFill>
              <a:srgbClr val="FF0000"/>
            </a:solidFill>
            <a:miter lim="800000"/>
            <a:headEnd/>
            <a:tailEnd/>
          </a:ln>
        </p:spPr>
        <p:txBody>
          <a:bodyPr lIns="72000" tIns="36000" rIns="72000" bIns="36000" anchor="ctr"/>
          <a:lstStyle/>
          <a:p>
            <a:pPr defTabSz="936625" fontAlgn="base">
              <a:spcBef>
                <a:spcPct val="0"/>
              </a:spcBef>
              <a:spcAft>
                <a:spcPct val="0"/>
              </a:spcAft>
            </a:pPr>
            <a:r>
              <a:rPr lang="ja-JP" altLang="en-US" sz="1000" dirty="0">
                <a:solidFill>
                  <a:srgbClr val="000000"/>
                </a:solidFill>
              </a:rPr>
              <a:t>不要な文字は削除してください。</a:t>
            </a:r>
          </a:p>
        </p:txBody>
      </p:sp>
      <p:sp>
        <p:nvSpPr>
          <p:cNvPr id="9" name="フリーフォーム 8"/>
          <p:cNvSpPr/>
          <p:nvPr/>
        </p:nvSpPr>
        <p:spPr>
          <a:xfrm rot="17177249" flipH="1">
            <a:off x="3245799" y="6176605"/>
            <a:ext cx="344046" cy="176259"/>
          </a:xfrm>
          <a:custGeom>
            <a:avLst/>
            <a:gdLst>
              <a:gd name="connsiteX0" fmla="*/ 0 w 739140"/>
              <a:gd name="connsiteY0" fmla="*/ 167640 h 167640"/>
              <a:gd name="connsiteX1" fmla="*/ 251460 w 739140"/>
              <a:gd name="connsiteY1" fmla="*/ 99060 h 167640"/>
              <a:gd name="connsiteX2" fmla="*/ 510540 w 739140"/>
              <a:gd name="connsiteY2" fmla="*/ 76200 h 167640"/>
              <a:gd name="connsiteX3" fmla="*/ 739140 w 739140"/>
              <a:gd name="connsiteY3" fmla="*/ 0 h 167640"/>
            </a:gdLst>
            <a:ahLst/>
            <a:cxnLst>
              <a:cxn ang="0">
                <a:pos x="connsiteX0" y="connsiteY0"/>
              </a:cxn>
              <a:cxn ang="0">
                <a:pos x="connsiteX1" y="connsiteY1"/>
              </a:cxn>
              <a:cxn ang="0">
                <a:pos x="connsiteX2" y="connsiteY2"/>
              </a:cxn>
              <a:cxn ang="0">
                <a:pos x="connsiteX3" y="connsiteY3"/>
              </a:cxn>
            </a:cxnLst>
            <a:rect l="l" t="t" r="r" b="b"/>
            <a:pathLst>
              <a:path w="739140" h="167640">
                <a:moveTo>
                  <a:pt x="0" y="167640"/>
                </a:moveTo>
                <a:cubicBezTo>
                  <a:pt x="83185" y="140970"/>
                  <a:pt x="166370" y="114300"/>
                  <a:pt x="251460" y="99060"/>
                </a:cubicBezTo>
                <a:cubicBezTo>
                  <a:pt x="336550" y="83820"/>
                  <a:pt x="429260" y="92710"/>
                  <a:pt x="510540" y="76200"/>
                </a:cubicBezTo>
                <a:cubicBezTo>
                  <a:pt x="591820" y="59690"/>
                  <a:pt x="665480" y="29845"/>
                  <a:pt x="7391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0" name="直線コネクタ 9"/>
          <p:cNvCxnSpPr/>
          <p:nvPr/>
        </p:nvCxnSpPr>
        <p:spPr>
          <a:xfrm>
            <a:off x="3064950" y="6596658"/>
            <a:ext cx="269808" cy="0"/>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sp>
        <p:nvSpPr>
          <p:cNvPr id="12"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23</a:t>
            </a:r>
          </a:p>
        </p:txBody>
      </p:sp>
      <p:pic>
        <p:nvPicPr>
          <p:cNvPr id="13" name="図 12"/>
          <p:cNvPicPr>
            <a:picLocks noChangeAspect="1"/>
          </p:cNvPicPr>
          <p:nvPr/>
        </p:nvPicPr>
        <p:blipFill>
          <a:blip r:embed="rId2"/>
          <a:stretch>
            <a:fillRect/>
          </a:stretch>
        </p:blipFill>
        <p:spPr>
          <a:xfrm>
            <a:off x="436477" y="766553"/>
            <a:ext cx="5954731" cy="8979261"/>
          </a:xfrm>
          <a:prstGeom prst="rect">
            <a:avLst/>
          </a:prstGeom>
          <a:ln>
            <a:solidFill>
              <a:schemeClr val="tx1"/>
            </a:solidFill>
          </a:ln>
        </p:spPr>
      </p:pic>
      <p:sp>
        <p:nvSpPr>
          <p:cNvPr id="11" name="テキスト ボックス 25"/>
          <p:cNvSpPr txBox="1">
            <a:spLocks noChangeArrowheads="1"/>
          </p:cNvSpPr>
          <p:nvPr/>
        </p:nvSpPr>
        <p:spPr bwMode="auto">
          <a:xfrm>
            <a:off x="3102528" y="1149422"/>
            <a:ext cx="3619552" cy="276999"/>
          </a:xfrm>
          <a:prstGeom prst="rect">
            <a:avLst/>
          </a:prstGeom>
          <a:solidFill>
            <a:srgbClr val="CCFFFF"/>
          </a:solidFill>
          <a:ln w="25400">
            <a:solidFill>
              <a:srgbClr val="0000FF"/>
            </a:solidFill>
            <a:miter lim="800000"/>
            <a:headEnd/>
            <a:tailEnd/>
          </a:ln>
        </p:spPr>
        <p:txBody>
          <a:bodyPr wrap="square" anchor="ctr">
            <a:spAutoFit/>
          </a:bodyPr>
          <a:lstStyle/>
          <a:p>
            <a:pPr algn="ctr"/>
            <a:r>
              <a:rPr lang="ja-JP" altLang="en-US" b="1" dirty="0">
                <a:latin typeface="HG丸ｺﾞｼｯｸM-PRO" panose="020F0600000000000000" pitchFamily="50" charset="-128"/>
                <a:ea typeface="HG丸ｺﾞｼｯｸM-PRO" panose="020F0600000000000000" pitchFamily="50" charset="-128"/>
              </a:rPr>
              <a:t>構成員一覧表はＰ</a:t>
            </a:r>
            <a:r>
              <a:rPr lang="en-US" altLang="ja-JP" b="1" dirty="0">
                <a:latin typeface="HG丸ｺﾞｼｯｸM-PRO" panose="020F0600000000000000" pitchFamily="50" charset="-128"/>
                <a:ea typeface="HG丸ｺﾞｼｯｸM-PRO" panose="020F0600000000000000" pitchFamily="50" charset="-128"/>
              </a:rPr>
              <a:t>11</a:t>
            </a:r>
            <a:r>
              <a:rPr lang="ja-JP" altLang="en-US" b="1" dirty="0">
                <a:latin typeface="HG丸ｺﾞｼｯｸM-PRO" panose="020F0600000000000000" pitchFamily="50" charset="-128"/>
                <a:ea typeface="HG丸ｺﾞｼｯｸM-PRO" panose="020F0600000000000000" pitchFamily="50" charset="-128"/>
              </a:rPr>
              <a:t>を参考に作成してください。</a:t>
            </a:r>
          </a:p>
        </p:txBody>
      </p:sp>
      <p:sp>
        <p:nvSpPr>
          <p:cNvPr id="15" name="Rectangle 65"/>
          <p:cNvSpPr>
            <a:spLocks noChangeArrowheads="1"/>
          </p:cNvSpPr>
          <p:nvPr/>
        </p:nvSpPr>
        <p:spPr bwMode="auto">
          <a:xfrm>
            <a:off x="1613519" y="6858694"/>
            <a:ext cx="3630961" cy="688256"/>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fontAlgn="base">
              <a:spcBef>
                <a:spcPct val="0"/>
              </a:spcBef>
              <a:spcAft>
                <a:spcPct val="0"/>
              </a:spcAft>
            </a:pPr>
            <a:r>
              <a:rPr lang="ja-JP" altLang="en-US" sz="1000" dirty="0">
                <a:solidFill>
                  <a:srgbClr val="000000"/>
                </a:solidFill>
              </a:rPr>
              <a:t>活動にかかる日当単価</a:t>
            </a:r>
            <a:r>
              <a:rPr lang="en-US" altLang="ja-JP" sz="1000" b="1" dirty="0">
                <a:solidFill>
                  <a:srgbClr val="FF0000"/>
                </a:solidFill>
              </a:rPr>
              <a:t>【</a:t>
            </a:r>
            <a:r>
              <a:rPr lang="ja-JP" altLang="en-US" sz="1000" b="1" dirty="0">
                <a:solidFill>
                  <a:srgbClr val="FF0000"/>
                </a:solidFill>
              </a:rPr>
              <a:t>上限は愛媛県米麦生産費</a:t>
            </a:r>
            <a:r>
              <a:rPr lang="en-US" altLang="ja-JP" sz="1000" b="1" dirty="0">
                <a:solidFill>
                  <a:srgbClr val="FF0000"/>
                </a:solidFill>
              </a:rPr>
              <a:t>1,522</a:t>
            </a:r>
            <a:r>
              <a:rPr lang="ja-JP" altLang="en-US" sz="1000" b="1" dirty="0">
                <a:solidFill>
                  <a:srgbClr val="FF0000"/>
                </a:solidFill>
              </a:rPr>
              <a:t>円</a:t>
            </a:r>
            <a:r>
              <a:rPr lang="en-US" altLang="ja-JP" sz="1000" b="1" dirty="0">
                <a:solidFill>
                  <a:srgbClr val="FF0000"/>
                </a:solidFill>
              </a:rPr>
              <a:t>/</a:t>
            </a:r>
            <a:r>
              <a:rPr lang="ja-JP" altLang="en-US" sz="1000" b="1" dirty="0">
                <a:solidFill>
                  <a:srgbClr val="FF0000"/>
                </a:solidFill>
              </a:rPr>
              <a:t>時間</a:t>
            </a:r>
            <a:r>
              <a:rPr lang="en-US" altLang="ja-JP" sz="1000" b="1" dirty="0">
                <a:solidFill>
                  <a:srgbClr val="FF0000"/>
                </a:solidFill>
              </a:rPr>
              <a:t>】</a:t>
            </a:r>
            <a:r>
              <a:rPr lang="ja-JP" altLang="en-US" sz="1000" dirty="0" err="1">
                <a:solidFill>
                  <a:srgbClr val="000000"/>
                </a:solidFill>
              </a:rPr>
              <a:t>、</a:t>
            </a:r>
            <a:r>
              <a:rPr lang="ja-JP" altLang="en-US" sz="1000" dirty="0">
                <a:solidFill>
                  <a:srgbClr val="000000"/>
                </a:solidFill>
              </a:rPr>
              <a:t>草刈機や軽トラック等資機材の賃借料、研修旅費等のほか、外部委託する場合の契約方法（見積徴集や契約単価等）について、細則に規定し、総会で議決してください。</a:t>
            </a:r>
            <a:endParaRPr lang="en-US" altLang="ja-JP" sz="1000" dirty="0">
              <a:solidFill>
                <a:srgbClr val="000000"/>
              </a:solidFill>
            </a:endParaRPr>
          </a:p>
        </p:txBody>
      </p:sp>
    </p:spTree>
    <p:extLst>
      <p:ext uri="{BB962C8B-B14F-4D97-AF65-F5344CB8AC3E}">
        <p14:creationId xmlns:p14="http://schemas.microsoft.com/office/powerpoint/2010/main" val="238774444"/>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図 13">
            <a:extLst>
              <a:ext uri="{FF2B5EF4-FFF2-40B4-BE49-F238E27FC236}">
                <a16:creationId xmlns:a16="http://schemas.microsoft.com/office/drawing/2014/main" id="{23D5438D-008C-3AB4-57E6-6D0798C17889}"/>
              </a:ext>
            </a:extLst>
          </p:cNvPr>
          <p:cNvPicPr>
            <a:picLocks noChangeAspect="1"/>
          </p:cNvPicPr>
          <p:nvPr/>
        </p:nvPicPr>
        <p:blipFill>
          <a:blip r:embed="rId2"/>
          <a:stretch>
            <a:fillRect/>
          </a:stretch>
        </p:blipFill>
        <p:spPr>
          <a:xfrm>
            <a:off x="384480" y="508097"/>
            <a:ext cx="6115812" cy="9221724"/>
          </a:xfrm>
          <a:prstGeom prst="rect">
            <a:avLst/>
          </a:prstGeom>
          <a:ln>
            <a:solidFill>
              <a:schemeClr val="tx1"/>
            </a:solidFill>
          </a:ln>
        </p:spPr>
      </p:pic>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5" name="Rectangle 65"/>
          <p:cNvSpPr>
            <a:spLocks noChangeArrowheads="1"/>
          </p:cNvSpPr>
          <p:nvPr/>
        </p:nvSpPr>
        <p:spPr bwMode="auto">
          <a:xfrm>
            <a:off x="1772816" y="359937"/>
            <a:ext cx="3290278" cy="330943"/>
          </a:xfrm>
          <a:prstGeom prst="rect">
            <a:avLst/>
          </a:prstGeom>
          <a:solidFill>
            <a:srgbClr val="00FFFF"/>
          </a:solidFill>
          <a:ln w="12700">
            <a:solidFill>
              <a:schemeClr val="accent2">
                <a:lumMod val="50000"/>
              </a:schemeClr>
            </a:solidFill>
            <a:miter lim="800000"/>
            <a:headEnd/>
            <a:tailEnd/>
          </a:ln>
        </p:spPr>
        <p:txBody>
          <a:bodyPr lIns="36000" tIns="36000" rIns="36000" bIns="36000" anchor="ctr"/>
          <a:lstStyle/>
          <a:p>
            <a:pPr algn="ctr" defTabSz="936625"/>
            <a:r>
              <a:rPr lang="en-US" altLang="ja-JP" sz="1100" b="1" dirty="0">
                <a:solidFill>
                  <a:srgbClr val="FF0000"/>
                </a:solidFill>
                <a:latin typeface="+mj-ea"/>
              </a:rPr>
              <a:t>【</a:t>
            </a:r>
            <a:r>
              <a:rPr lang="ja-JP" altLang="en-US" sz="1100" b="1" dirty="0">
                <a:solidFill>
                  <a:srgbClr val="FF0000"/>
                </a:solidFill>
                <a:latin typeface="+mj-ea"/>
              </a:rPr>
              <a:t>総代制</a:t>
            </a:r>
            <a:r>
              <a:rPr lang="en-US" altLang="ja-JP" sz="1100" b="1" dirty="0">
                <a:solidFill>
                  <a:srgbClr val="FF0000"/>
                </a:solidFill>
                <a:latin typeface="+mj-ea"/>
              </a:rPr>
              <a:t>】</a:t>
            </a:r>
            <a:r>
              <a:rPr lang="ja-JP" altLang="en-US" sz="1100" b="1" dirty="0">
                <a:solidFill>
                  <a:srgbClr val="FF0000"/>
                </a:solidFill>
                <a:latin typeface="+mj-ea"/>
              </a:rPr>
              <a:t>　</a:t>
            </a:r>
            <a:r>
              <a:rPr lang="ja-JP" altLang="en-US" sz="1100" b="1" dirty="0">
                <a:solidFill>
                  <a:schemeClr val="accent2">
                    <a:lumMod val="75000"/>
                  </a:schemeClr>
                </a:solidFill>
                <a:latin typeface="+mj-ea"/>
              </a:rPr>
              <a:t>農地維持のみで実施する場合に使用</a:t>
            </a:r>
          </a:p>
        </p:txBody>
      </p:sp>
      <p:sp>
        <p:nvSpPr>
          <p:cNvPr id="6"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24</a:t>
            </a:r>
          </a:p>
        </p:txBody>
      </p:sp>
      <p:sp>
        <p:nvSpPr>
          <p:cNvPr id="7" name="Rectangle 65"/>
          <p:cNvSpPr>
            <a:spLocks noChangeArrowheads="1"/>
          </p:cNvSpPr>
          <p:nvPr/>
        </p:nvSpPr>
        <p:spPr bwMode="auto">
          <a:xfrm>
            <a:off x="3940692" y="8244089"/>
            <a:ext cx="2197996" cy="251973"/>
          </a:xfrm>
          <a:prstGeom prst="rect">
            <a:avLst/>
          </a:prstGeom>
          <a:solidFill>
            <a:schemeClr val="bg1"/>
          </a:solidFill>
          <a:ln w="12700">
            <a:solidFill>
              <a:srgbClr val="FF0000"/>
            </a:solidFill>
            <a:miter lim="800000"/>
            <a:headEnd/>
            <a:tailEnd/>
          </a:ln>
        </p:spPr>
        <p:txBody>
          <a:bodyPr lIns="72000" tIns="36000" rIns="72000" bIns="36000" anchor="ctr"/>
          <a:lstStyle/>
          <a:p>
            <a:pPr defTabSz="936625" fontAlgn="base">
              <a:spcBef>
                <a:spcPct val="0"/>
              </a:spcBef>
              <a:spcAft>
                <a:spcPct val="0"/>
              </a:spcAft>
            </a:pPr>
            <a:r>
              <a:rPr lang="ja-JP" altLang="en-US" sz="1000" dirty="0">
                <a:solidFill>
                  <a:srgbClr val="000000"/>
                </a:solidFill>
              </a:rPr>
              <a:t>副代表が複数の場合のみ記載します。</a:t>
            </a:r>
          </a:p>
        </p:txBody>
      </p:sp>
      <p:sp>
        <p:nvSpPr>
          <p:cNvPr id="8" name="フリーフォーム 7"/>
          <p:cNvSpPr/>
          <p:nvPr/>
        </p:nvSpPr>
        <p:spPr>
          <a:xfrm flipH="1">
            <a:off x="3742308" y="7982401"/>
            <a:ext cx="342239" cy="239381"/>
          </a:xfrm>
          <a:custGeom>
            <a:avLst/>
            <a:gdLst>
              <a:gd name="connsiteX0" fmla="*/ 0 w 739140"/>
              <a:gd name="connsiteY0" fmla="*/ 167640 h 167640"/>
              <a:gd name="connsiteX1" fmla="*/ 251460 w 739140"/>
              <a:gd name="connsiteY1" fmla="*/ 99060 h 167640"/>
              <a:gd name="connsiteX2" fmla="*/ 510540 w 739140"/>
              <a:gd name="connsiteY2" fmla="*/ 76200 h 167640"/>
              <a:gd name="connsiteX3" fmla="*/ 739140 w 739140"/>
              <a:gd name="connsiteY3" fmla="*/ 0 h 167640"/>
            </a:gdLst>
            <a:ahLst/>
            <a:cxnLst>
              <a:cxn ang="0">
                <a:pos x="connsiteX0" y="connsiteY0"/>
              </a:cxn>
              <a:cxn ang="0">
                <a:pos x="connsiteX1" y="connsiteY1"/>
              </a:cxn>
              <a:cxn ang="0">
                <a:pos x="connsiteX2" y="connsiteY2"/>
              </a:cxn>
              <a:cxn ang="0">
                <a:pos x="connsiteX3" y="connsiteY3"/>
              </a:cxn>
            </a:cxnLst>
            <a:rect l="l" t="t" r="r" b="b"/>
            <a:pathLst>
              <a:path w="739140" h="167640">
                <a:moveTo>
                  <a:pt x="0" y="167640"/>
                </a:moveTo>
                <a:cubicBezTo>
                  <a:pt x="83185" y="140970"/>
                  <a:pt x="166370" y="114300"/>
                  <a:pt x="251460" y="99060"/>
                </a:cubicBezTo>
                <a:cubicBezTo>
                  <a:pt x="336550" y="83820"/>
                  <a:pt x="429260" y="92710"/>
                  <a:pt x="510540" y="76200"/>
                </a:cubicBezTo>
                <a:cubicBezTo>
                  <a:pt x="591820" y="59690"/>
                  <a:pt x="665480" y="29845"/>
                  <a:pt x="7391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9" name="直線コネクタ 8"/>
          <p:cNvCxnSpPr/>
          <p:nvPr/>
        </p:nvCxnSpPr>
        <p:spPr>
          <a:xfrm>
            <a:off x="3380726" y="7982401"/>
            <a:ext cx="828544" cy="0"/>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sp>
        <p:nvSpPr>
          <p:cNvPr id="10" name="Rectangle 65"/>
          <p:cNvSpPr>
            <a:spLocks noChangeArrowheads="1"/>
          </p:cNvSpPr>
          <p:nvPr/>
        </p:nvSpPr>
        <p:spPr bwMode="auto">
          <a:xfrm>
            <a:off x="2624487" y="5660454"/>
            <a:ext cx="3168128" cy="386892"/>
          </a:xfrm>
          <a:prstGeom prst="rect">
            <a:avLst/>
          </a:prstGeom>
          <a:solidFill>
            <a:schemeClr val="bg1"/>
          </a:solidFill>
          <a:ln w="12700">
            <a:solidFill>
              <a:srgbClr val="FF0000"/>
            </a:solidFill>
            <a:miter lim="800000"/>
            <a:headEnd/>
            <a:tailEnd/>
          </a:ln>
        </p:spPr>
        <p:txBody>
          <a:bodyPr lIns="72000" tIns="36000" rIns="72000" bIns="36000" anchor="ctr"/>
          <a:lstStyle/>
          <a:p>
            <a:pPr defTabSz="936625" fontAlgn="base">
              <a:spcBef>
                <a:spcPct val="0"/>
              </a:spcBef>
              <a:spcAft>
                <a:spcPct val="0"/>
              </a:spcAft>
            </a:pPr>
            <a:r>
              <a:rPr lang="ja-JP" altLang="en-US" sz="1000" dirty="0">
                <a:solidFill>
                  <a:srgbClr val="000000"/>
                </a:solidFill>
              </a:rPr>
              <a:t>活動組織の構成に当たっては、地域の実情を踏まえ、関係者が十分協議して下さい。</a:t>
            </a:r>
          </a:p>
        </p:txBody>
      </p:sp>
      <p:sp>
        <p:nvSpPr>
          <p:cNvPr id="11" name="フリーフォーム 10"/>
          <p:cNvSpPr/>
          <p:nvPr/>
        </p:nvSpPr>
        <p:spPr>
          <a:xfrm>
            <a:off x="1869876" y="5660823"/>
            <a:ext cx="750093" cy="278759"/>
          </a:xfrm>
          <a:custGeom>
            <a:avLst/>
            <a:gdLst>
              <a:gd name="connsiteX0" fmla="*/ 752475 w 752475"/>
              <a:gd name="connsiteY0" fmla="*/ 247650 h 257885"/>
              <a:gd name="connsiteX1" fmla="*/ 371475 w 752475"/>
              <a:gd name="connsiteY1" fmla="*/ 228600 h 257885"/>
              <a:gd name="connsiteX2" fmla="*/ 0 w 752475"/>
              <a:gd name="connsiteY2" fmla="*/ 0 h 257885"/>
              <a:gd name="connsiteX0" fmla="*/ 750093 w 750093"/>
              <a:gd name="connsiteY0" fmla="*/ 278606 h 281655"/>
              <a:gd name="connsiteX1" fmla="*/ 371475 w 750093"/>
              <a:gd name="connsiteY1" fmla="*/ 228600 h 281655"/>
              <a:gd name="connsiteX2" fmla="*/ 0 w 750093"/>
              <a:gd name="connsiteY2" fmla="*/ 0 h 281655"/>
              <a:gd name="connsiteX0" fmla="*/ 750093 w 750093"/>
              <a:gd name="connsiteY0" fmla="*/ 278606 h 278759"/>
              <a:gd name="connsiteX1" fmla="*/ 371475 w 750093"/>
              <a:gd name="connsiteY1" fmla="*/ 228600 h 278759"/>
              <a:gd name="connsiteX2" fmla="*/ 0 w 750093"/>
              <a:gd name="connsiteY2" fmla="*/ 0 h 278759"/>
            </a:gdLst>
            <a:ahLst/>
            <a:cxnLst>
              <a:cxn ang="0">
                <a:pos x="connsiteX0" y="connsiteY0"/>
              </a:cxn>
              <a:cxn ang="0">
                <a:pos x="connsiteX1" y="connsiteY1"/>
              </a:cxn>
              <a:cxn ang="0">
                <a:pos x="connsiteX2" y="connsiteY2"/>
              </a:cxn>
            </a:cxnLst>
            <a:rect l="l" t="t" r="r" b="b"/>
            <a:pathLst>
              <a:path w="750093" h="278759">
                <a:moveTo>
                  <a:pt x="750093" y="278606"/>
                </a:moveTo>
                <a:cubicBezTo>
                  <a:pt x="615156" y="280193"/>
                  <a:pt x="496888" y="269875"/>
                  <a:pt x="371475" y="228600"/>
                </a:cubicBezTo>
                <a:cubicBezTo>
                  <a:pt x="246062" y="187325"/>
                  <a:pt x="123031" y="93662"/>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Rectangle 65"/>
          <p:cNvSpPr>
            <a:spLocks noChangeArrowheads="1"/>
          </p:cNvSpPr>
          <p:nvPr/>
        </p:nvSpPr>
        <p:spPr bwMode="auto">
          <a:xfrm>
            <a:off x="2854484" y="1811944"/>
            <a:ext cx="1796731" cy="407665"/>
          </a:xfrm>
          <a:prstGeom prst="rect">
            <a:avLst/>
          </a:prstGeom>
          <a:solidFill>
            <a:schemeClr val="bg1"/>
          </a:solidFill>
          <a:ln w="12700">
            <a:solidFill>
              <a:srgbClr val="FF0000"/>
            </a:solidFill>
            <a:miter lim="800000"/>
            <a:headEnd/>
            <a:tailEnd/>
          </a:ln>
        </p:spPr>
        <p:txBody>
          <a:bodyPr lIns="72000" tIns="36000" rIns="72000" bIns="36000" anchor="ctr"/>
          <a:lstStyle/>
          <a:p>
            <a:pPr defTabSz="936625" fontAlgn="base">
              <a:spcBef>
                <a:spcPct val="0"/>
              </a:spcBef>
              <a:spcAft>
                <a:spcPct val="0"/>
              </a:spcAft>
            </a:pPr>
            <a:r>
              <a:rPr lang="ja-JP" altLang="en-US" sz="1000" dirty="0">
                <a:solidFill>
                  <a:srgbClr val="000000"/>
                </a:solidFill>
              </a:rPr>
              <a:t>総代会で本規約が制定された日付を記入します。</a:t>
            </a:r>
          </a:p>
        </p:txBody>
      </p:sp>
      <p:sp>
        <p:nvSpPr>
          <p:cNvPr id="13" name="フリーフォーム 12"/>
          <p:cNvSpPr/>
          <p:nvPr/>
        </p:nvSpPr>
        <p:spPr>
          <a:xfrm>
            <a:off x="4650512" y="1824034"/>
            <a:ext cx="441960" cy="247226"/>
          </a:xfrm>
          <a:custGeom>
            <a:avLst/>
            <a:gdLst>
              <a:gd name="connsiteX0" fmla="*/ 0 w 441960"/>
              <a:gd name="connsiteY0" fmla="*/ 243840 h 247226"/>
              <a:gd name="connsiteX1" fmla="*/ 289560 w 441960"/>
              <a:gd name="connsiteY1" fmla="*/ 213360 h 247226"/>
              <a:gd name="connsiteX2" fmla="*/ 441960 w 441960"/>
              <a:gd name="connsiteY2" fmla="*/ 0 h 247226"/>
            </a:gdLst>
            <a:ahLst/>
            <a:cxnLst>
              <a:cxn ang="0">
                <a:pos x="connsiteX0" y="connsiteY0"/>
              </a:cxn>
              <a:cxn ang="0">
                <a:pos x="connsiteX1" y="connsiteY1"/>
              </a:cxn>
              <a:cxn ang="0">
                <a:pos x="connsiteX2" y="connsiteY2"/>
              </a:cxn>
            </a:cxnLst>
            <a:rect l="l" t="t" r="r" b="b"/>
            <a:pathLst>
              <a:path w="441960" h="247226">
                <a:moveTo>
                  <a:pt x="0" y="243840"/>
                </a:moveTo>
                <a:cubicBezTo>
                  <a:pt x="107950" y="248920"/>
                  <a:pt x="215900" y="254000"/>
                  <a:pt x="289560" y="213360"/>
                </a:cubicBezTo>
                <a:cubicBezTo>
                  <a:pt x="363220" y="172720"/>
                  <a:pt x="402590" y="86360"/>
                  <a:pt x="44196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1310399626"/>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4" name="Rectangle 65"/>
          <p:cNvSpPr>
            <a:spLocks noChangeArrowheads="1"/>
          </p:cNvSpPr>
          <p:nvPr/>
        </p:nvSpPr>
        <p:spPr bwMode="auto">
          <a:xfrm>
            <a:off x="116632" y="378459"/>
            <a:ext cx="3096344" cy="326069"/>
          </a:xfrm>
          <a:prstGeom prst="rect">
            <a:avLst/>
          </a:prstGeom>
          <a:solidFill>
            <a:srgbClr val="00FFFF"/>
          </a:solidFill>
          <a:ln w="12700">
            <a:solidFill>
              <a:schemeClr val="accent2">
                <a:lumMod val="50000"/>
              </a:schemeClr>
            </a:solidFill>
            <a:miter lim="800000"/>
            <a:headEnd/>
            <a:tailEnd/>
          </a:ln>
        </p:spPr>
        <p:txBody>
          <a:bodyPr lIns="36000" tIns="36000" rIns="36000" bIns="36000" anchor="ctr"/>
          <a:lstStyle/>
          <a:p>
            <a:pPr algn="ctr" defTabSz="936625" fontAlgn="base">
              <a:spcBef>
                <a:spcPct val="0"/>
              </a:spcBef>
              <a:spcAft>
                <a:spcPct val="0"/>
              </a:spcAft>
            </a:pPr>
            <a:r>
              <a:rPr lang="en-US" altLang="ja-JP" sz="1100" b="1" dirty="0">
                <a:solidFill>
                  <a:srgbClr val="FF0000"/>
                </a:solidFill>
                <a:latin typeface="+mj-ea"/>
                <a:ea typeface="+mj-ea"/>
              </a:rPr>
              <a:t>【</a:t>
            </a:r>
            <a:r>
              <a:rPr lang="ja-JP" altLang="en-US" sz="1100" b="1" dirty="0">
                <a:solidFill>
                  <a:srgbClr val="FF0000"/>
                </a:solidFill>
                <a:latin typeface="+mj-ea"/>
                <a:ea typeface="+mj-ea"/>
              </a:rPr>
              <a:t>総代制</a:t>
            </a:r>
            <a:r>
              <a:rPr lang="en-US" altLang="ja-JP" sz="1100" b="1" dirty="0">
                <a:solidFill>
                  <a:srgbClr val="FF0000"/>
                </a:solidFill>
                <a:latin typeface="+mj-ea"/>
                <a:ea typeface="+mj-ea"/>
              </a:rPr>
              <a:t>】</a:t>
            </a:r>
            <a:r>
              <a:rPr lang="ja-JP" altLang="en-US" sz="1100" b="1" dirty="0">
                <a:solidFill>
                  <a:schemeClr val="accent2">
                    <a:lumMod val="75000"/>
                  </a:schemeClr>
                </a:solidFill>
                <a:latin typeface="+mj-ea"/>
                <a:ea typeface="+mj-ea"/>
              </a:rPr>
              <a:t>　農地維持のみで実施する場合に使用</a:t>
            </a:r>
          </a:p>
        </p:txBody>
      </p:sp>
      <p:pic>
        <p:nvPicPr>
          <p:cNvPr id="6" name="図 5"/>
          <p:cNvPicPr>
            <a:picLocks noChangeAspect="1"/>
          </p:cNvPicPr>
          <p:nvPr/>
        </p:nvPicPr>
        <p:blipFill>
          <a:blip r:embed="rId2"/>
          <a:stretch>
            <a:fillRect/>
          </a:stretch>
        </p:blipFill>
        <p:spPr>
          <a:xfrm>
            <a:off x="354589" y="778118"/>
            <a:ext cx="6121526" cy="8954706"/>
          </a:xfrm>
          <a:prstGeom prst="rect">
            <a:avLst/>
          </a:prstGeom>
          <a:ln>
            <a:solidFill>
              <a:schemeClr val="tx1"/>
            </a:solidFill>
          </a:ln>
        </p:spPr>
      </p:pic>
      <p:sp>
        <p:nvSpPr>
          <p:cNvPr id="7"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25</a:t>
            </a:r>
          </a:p>
        </p:txBody>
      </p:sp>
    </p:spTree>
    <p:extLst>
      <p:ext uri="{BB962C8B-B14F-4D97-AF65-F5344CB8AC3E}">
        <p14:creationId xmlns:p14="http://schemas.microsoft.com/office/powerpoint/2010/main" val="2827831381"/>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4" name="Rectangle 65"/>
          <p:cNvSpPr>
            <a:spLocks noChangeArrowheads="1"/>
          </p:cNvSpPr>
          <p:nvPr/>
        </p:nvSpPr>
        <p:spPr bwMode="auto">
          <a:xfrm>
            <a:off x="116632" y="378459"/>
            <a:ext cx="3096344" cy="326069"/>
          </a:xfrm>
          <a:prstGeom prst="rect">
            <a:avLst/>
          </a:prstGeom>
          <a:solidFill>
            <a:srgbClr val="00FFFF"/>
          </a:solidFill>
          <a:ln w="12700">
            <a:solidFill>
              <a:schemeClr val="accent2">
                <a:lumMod val="50000"/>
              </a:schemeClr>
            </a:solidFill>
            <a:miter lim="800000"/>
            <a:headEnd/>
            <a:tailEnd/>
          </a:ln>
        </p:spPr>
        <p:txBody>
          <a:bodyPr lIns="36000" tIns="36000" rIns="36000" bIns="36000" anchor="ctr"/>
          <a:lstStyle/>
          <a:p>
            <a:pPr algn="ctr" defTabSz="936625" fontAlgn="base">
              <a:spcBef>
                <a:spcPct val="0"/>
              </a:spcBef>
              <a:spcAft>
                <a:spcPct val="0"/>
              </a:spcAft>
            </a:pPr>
            <a:r>
              <a:rPr lang="en-US" altLang="ja-JP" sz="1100" b="1" dirty="0">
                <a:solidFill>
                  <a:srgbClr val="FF0000"/>
                </a:solidFill>
                <a:latin typeface="+mj-ea"/>
                <a:ea typeface="+mj-ea"/>
              </a:rPr>
              <a:t>【</a:t>
            </a:r>
            <a:r>
              <a:rPr lang="ja-JP" altLang="en-US" sz="1100" b="1" dirty="0">
                <a:solidFill>
                  <a:srgbClr val="FF0000"/>
                </a:solidFill>
                <a:latin typeface="+mj-ea"/>
                <a:ea typeface="+mj-ea"/>
              </a:rPr>
              <a:t>総代制</a:t>
            </a:r>
            <a:r>
              <a:rPr lang="en-US" altLang="ja-JP" sz="1100" b="1" dirty="0">
                <a:solidFill>
                  <a:srgbClr val="FF0000"/>
                </a:solidFill>
                <a:latin typeface="+mj-ea"/>
                <a:ea typeface="+mj-ea"/>
              </a:rPr>
              <a:t>】</a:t>
            </a:r>
            <a:r>
              <a:rPr lang="ja-JP" altLang="en-US" sz="1100" b="1" dirty="0">
                <a:solidFill>
                  <a:schemeClr val="accent2">
                    <a:lumMod val="75000"/>
                  </a:schemeClr>
                </a:solidFill>
                <a:latin typeface="+mj-ea"/>
                <a:ea typeface="+mj-ea"/>
              </a:rPr>
              <a:t>　農地維持のみで実施する場合に使用</a:t>
            </a:r>
          </a:p>
        </p:txBody>
      </p:sp>
      <p:sp>
        <p:nvSpPr>
          <p:cNvPr id="6"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26</a:t>
            </a:r>
          </a:p>
        </p:txBody>
      </p:sp>
      <p:pic>
        <p:nvPicPr>
          <p:cNvPr id="7" name="図 6"/>
          <p:cNvPicPr>
            <a:picLocks noChangeAspect="1"/>
          </p:cNvPicPr>
          <p:nvPr/>
        </p:nvPicPr>
        <p:blipFill>
          <a:blip r:embed="rId2"/>
          <a:stretch>
            <a:fillRect/>
          </a:stretch>
        </p:blipFill>
        <p:spPr>
          <a:xfrm>
            <a:off x="452771" y="767158"/>
            <a:ext cx="5941083" cy="8958681"/>
          </a:xfrm>
          <a:prstGeom prst="rect">
            <a:avLst/>
          </a:prstGeom>
          <a:ln>
            <a:solidFill>
              <a:schemeClr val="tx1"/>
            </a:solidFill>
          </a:ln>
        </p:spPr>
      </p:pic>
    </p:spTree>
    <p:extLst>
      <p:ext uri="{BB962C8B-B14F-4D97-AF65-F5344CB8AC3E}">
        <p14:creationId xmlns:p14="http://schemas.microsoft.com/office/powerpoint/2010/main" val="199600203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テキスト ボックス 4"/>
          <p:cNvSpPr txBox="1">
            <a:spLocks noChangeArrowheads="1"/>
          </p:cNvSpPr>
          <p:nvPr/>
        </p:nvSpPr>
        <p:spPr bwMode="auto">
          <a:xfrm>
            <a:off x="3070225" y="363538"/>
            <a:ext cx="736600" cy="339725"/>
          </a:xfrm>
          <a:prstGeom prst="rect">
            <a:avLst/>
          </a:prstGeom>
          <a:noFill/>
          <a:ln w="9525">
            <a:noFill/>
            <a:miter lim="800000"/>
            <a:headEnd/>
            <a:tailEnd/>
          </a:ln>
        </p:spPr>
        <p:txBody>
          <a:bodyPr wrap="none">
            <a:spAutoFit/>
          </a:bodyPr>
          <a:lstStyle/>
          <a:p>
            <a:r>
              <a:rPr lang="ja-JP" altLang="en-US" sz="1600" b="1"/>
              <a:t>目　次</a:t>
            </a:r>
            <a:endParaRPr lang="en-US" altLang="ja-JP" sz="1600" b="1"/>
          </a:p>
        </p:txBody>
      </p:sp>
      <p:sp>
        <p:nvSpPr>
          <p:cNvPr id="2056" name="テキスト ボックス 4"/>
          <p:cNvSpPr txBox="1">
            <a:spLocks noChangeArrowheads="1"/>
          </p:cNvSpPr>
          <p:nvPr/>
        </p:nvSpPr>
        <p:spPr bwMode="auto">
          <a:xfrm>
            <a:off x="404813" y="992188"/>
            <a:ext cx="5926622" cy="8725466"/>
          </a:xfrm>
          <a:prstGeom prst="rect">
            <a:avLst/>
          </a:prstGeom>
          <a:noFill/>
          <a:ln w="9525">
            <a:noFill/>
            <a:miter lim="800000"/>
            <a:headEnd/>
            <a:tailEnd/>
          </a:ln>
        </p:spPr>
        <p:txBody>
          <a:bodyPr wrap="none" lIns="0" tIns="0" rIns="0" bIns="0">
            <a:spAutoFit/>
          </a:bodyPr>
          <a:lstStyle/>
          <a:p>
            <a:pPr>
              <a:lnSpc>
                <a:spcPct val="150000"/>
              </a:lnSpc>
              <a:defRPr/>
            </a:pPr>
            <a:r>
              <a:rPr lang="ja-JP" altLang="en-US" sz="1400" b="1" dirty="0">
                <a:latin typeface="ＭＳ ゴシック" panose="020B0609070205080204" pitchFamily="49" charset="-128"/>
                <a:ea typeface="ＭＳ ゴシック" panose="020B0609070205080204" pitchFamily="49" charset="-128"/>
              </a:rPr>
              <a:t>多面的機能支払交付金の概要</a:t>
            </a:r>
            <a:endParaRPr lang="en-US" altLang="ja-JP" sz="1400" b="1"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400" dirty="0">
                <a:latin typeface="ＭＳ ゴシック" panose="020B0609070205080204" pitchFamily="49" charset="-128"/>
                <a:ea typeface="ＭＳ ゴシック" panose="020B0609070205080204" pitchFamily="49" charset="-128"/>
              </a:rPr>
              <a:t>　１　交付金の構成　・・・・・・・・・・・・・・・・・</a:t>
            </a:r>
            <a:r>
              <a:rPr lang="ja-JP" altLang="en-US" sz="1400" dirty="0">
                <a:solidFill>
                  <a:srgbClr val="000000"/>
                </a:solidFill>
                <a:latin typeface="ＭＳ ゴシック" panose="020B0609070205080204" pitchFamily="49" charset="-128"/>
                <a:ea typeface="ＭＳ ゴシック" panose="020B0609070205080204" pitchFamily="49" charset="-128"/>
              </a:rPr>
              <a:t>・・・・・</a:t>
            </a:r>
            <a:endParaRPr lang="en-US" altLang="ja-JP" sz="1400" dirty="0">
              <a:latin typeface="ＭＳ ゴシック" panose="020B0609070205080204" pitchFamily="49" charset="-128"/>
              <a:ea typeface="ＭＳ ゴシック" panose="020B0609070205080204" pitchFamily="49" charset="-128"/>
            </a:endParaRPr>
          </a:p>
          <a:p>
            <a:pPr marL="180000">
              <a:lnSpc>
                <a:spcPct val="150000"/>
              </a:lnSpc>
              <a:tabLst>
                <a:tab pos="269875" algn="l"/>
              </a:tabLst>
              <a:defRPr/>
            </a:pPr>
            <a:r>
              <a:rPr lang="ja-JP" altLang="en-US" sz="1400" dirty="0">
                <a:latin typeface="ＭＳ ゴシック" panose="020B0609070205080204" pitchFamily="49" charset="-128"/>
                <a:ea typeface="ＭＳ ゴシック" panose="020B0609070205080204" pitchFamily="49" charset="-128"/>
              </a:rPr>
              <a:t>　２　活動の手順　・・・・・・・・・・・・・・・・・・・・・・・</a:t>
            </a:r>
            <a:endParaRPr lang="en-US" altLang="ja-JP" sz="1400" dirty="0">
              <a:latin typeface="ＭＳ ゴシック" panose="020B0609070205080204" pitchFamily="49" charset="-128"/>
              <a:ea typeface="ＭＳ ゴシック" panose="020B0609070205080204" pitchFamily="49" charset="-128"/>
            </a:endParaRPr>
          </a:p>
          <a:p>
            <a:pPr marL="180000">
              <a:lnSpc>
                <a:spcPct val="150000"/>
              </a:lnSpc>
              <a:tabLst>
                <a:tab pos="269875" algn="l"/>
              </a:tabLst>
              <a:defRPr/>
            </a:pPr>
            <a:r>
              <a:rPr lang="ja-JP" altLang="en-US" sz="1400" dirty="0">
                <a:latin typeface="ＭＳ ゴシック" panose="020B0609070205080204" pitchFamily="49" charset="-128"/>
                <a:ea typeface="ＭＳ ゴシック" panose="020B0609070205080204" pitchFamily="49" charset="-128"/>
              </a:rPr>
              <a:t>　３　手続きの概要　・・・・・・・・・・・・・・・・・・・・・・</a:t>
            </a:r>
            <a:endParaRPr lang="en-US" altLang="ja-JP" sz="1400" dirty="0">
              <a:latin typeface="ＭＳ ゴシック" panose="020B0609070205080204" pitchFamily="49" charset="-128"/>
              <a:ea typeface="ＭＳ ゴシック" panose="020B0609070205080204" pitchFamily="49" charset="-128"/>
            </a:endParaRPr>
          </a:p>
          <a:p>
            <a:pPr marL="273050" indent="-273050">
              <a:lnSpc>
                <a:spcPct val="150000"/>
              </a:lnSpc>
              <a:defRPr/>
            </a:pPr>
            <a:endParaRPr lang="en-US" altLang="ja-JP" sz="1400" b="1" dirty="0">
              <a:latin typeface="ＭＳ ゴシック" panose="020B0609070205080204" pitchFamily="49" charset="-128"/>
              <a:ea typeface="ＭＳ ゴシック" panose="020B0609070205080204" pitchFamily="49" charset="-128"/>
            </a:endParaRPr>
          </a:p>
          <a:p>
            <a:pPr marL="273050" indent="-273050">
              <a:lnSpc>
                <a:spcPct val="150000"/>
              </a:lnSpc>
              <a:defRPr/>
            </a:pPr>
            <a:r>
              <a:rPr lang="en-US" altLang="ja-JP" sz="1400" b="1" dirty="0">
                <a:latin typeface="ＭＳ ゴシック" panose="020B0609070205080204" pitchFamily="49" charset="-128"/>
                <a:ea typeface="ＭＳ ゴシック" panose="020B0609070205080204" pitchFamily="49" charset="-128"/>
              </a:rPr>
              <a:t>Ⅰ</a:t>
            </a:r>
            <a:r>
              <a:rPr lang="ja-JP" altLang="en-US" sz="1400" b="1" dirty="0">
                <a:latin typeface="ＭＳ ゴシック" panose="020B0609070205080204" pitchFamily="49" charset="-128"/>
                <a:ea typeface="ＭＳ ゴシック" panose="020B0609070205080204" pitchFamily="49" charset="-128"/>
              </a:rPr>
              <a:t>　組織の設立</a:t>
            </a:r>
            <a:endParaRPr lang="en-US" altLang="ja-JP" sz="1400" b="1"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400" dirty="0">
                <a:latin typeface="ＭＳ ゴシック" panose="020B0609070205080204" pitchFamily="49" charset="-128"/>
                <a:ea typeface="ＭＳ ゴシック" panose="020B0609070205080204" pitchFamily="49" charset="-128"/>
              </a:rPr>
              <a:t>　１　対象地域の設定　・・・・・・・・・・・・・・・・・・・・・</a:t>
            </a:r>
            <a:endParaRPr lang="en-US" altLang="ja-JP" sz="1400"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400" dirty="0">
                <a:latin typeface="ＭＳ ゴシック" panose="020B0609070205080204" pitchFamily="49" charset="-128"/>
                <a:ea typeface="ＭＳ ゴシック" panose="020B0609070205080204" pitchFamily="49" charset="-128"/>
              </a:rPr>
              <a:t>　２　構成員の取りまとめ　・・・・・・・・・・・・・・・・・・・</a:t>
            </a:r>
            <a:endParaRPr lang="en-US" altLang="ja-JP" sz="1400"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400" dirty="0">
                <a:latin typeface="ＭＳ ゴシック" panose="020B0609070205080204" pitchFamily="49" charset="-128"/>
                <a:ea typeface="ＭＳ ゴシック" panose="020B0609070205080204" pitchFamily="49" charset="-128"/>
              </a:rPr>
              <a:t>　３　規約（案）の作成　・・・・・・・・・・・・・・・・・・・・</a:t>
            </a:r>
            <a:endParaRPr lang="en-US" altLang="ja-JP" sz="1400"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050" dirty="0">
                <a:latin typeface="ＭＳ ゴシック" panose="020B0609070205080204" pitchFamily="49" charset="-128"/>
                <a:ea typeface="ＭＳ ゴシック" panose="020B0609070205080204" pitchFamily="49" charset="-128"/>
              </a:rPr>
              <a:t>　　　　・農地維持のみで実施する場合 ・・・・・・・・・・・・・・・・・・・・・・・・</a:t>
            </a:r>
            <a:endParaRPr lang="en-US" altLang="ja-JP" sz="1050"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050" dirty="0">
                <a:latin typeface="ＭＳ ゴシック" panose="020B0609070205080204" pitchFamily="49" charset="-128"/>
                <a:ea typeface="ＭＳ ゴシック" panose="020B0609070205080204" pitchFamily="49" charset="-128"/>
              </a:rPr>
              <a:t>　　　　・農地維持＋共同で実施する場合 ・・・・・・・・・・・・・・・・・・・・・・・</a:t>
            </a:r>
            <a:endParaRPr lang="en-US" altLang="ja-JP" sz="1050"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050" dirty="0">
                <a:latin typeface="ＭＳ ゴシック" panose="020B0609070205080204" pitchFamily="49" charset="-128"/>
                <a:ea typeface="ＭＳ ゴシック" panose="020B0609070205080204" pitchFamily="49" charset="-128"/>
              </a:rPr>
              <a:t>　　　　・農地維持＋共同＋長寿命化で実施する場合 ・・・・・・・・・・・・・・・・・・</a:t>
            </a:r>
            <a:endParaRPr lang="en-US" altLang="ja-JP" sz="1050"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050" dirty="0">
                <a:latin typeface="ＭＳ ゴシック" panose="020B0609070205080204" pitchFamily="49" charset="-128"/>
                <a:ea typeface="ＭＳ ゴシック" panose="020B0609070205080204" pitchFamily="49" charset="-128"/>
              </a:rPr>
              <a:t>　　　　・農地維持＋長寿命化で実施する場合 ・・・・・・・・・・・・・・・・・・・・・</a:t>
            </a:r>
            <a:endParaRPr lang="en-US" altLang="ja-JP" sz="1050"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050" dirty="0">
                <a:latin typeface="ＭＳ ゴシック" panose="020B0609070205080204" pitchFamily="49" charset="-128"/>
                <a:ea typeface="ＭＳ ゴシック" panose="020B0609070205080204" pitchFamily="49" charset="-128"/>
              </a:rPr>
              <a:t>　　　　・</a:t>
            </a:r>
            <a:r>
              <a:rPr lang="en-US" altLang="ja-JP" sz="1050" dirty="0">
                <a:latin typeface="ＭＳ ゴシック" panose="020B0609070205080204" pitchFamily="49" charset="-128"/>
                <a:ea typeface="ＭＳ ゴシック" panose="020B0609070205080204" pitchFamily="49" charset="-128"/>
              </a:rPr>
              <a:t>【</a:t>
            </a:r>
            <a:r>
              <a:rPr lang="ja-JP" altLang="en-US" sz="1050" dirty="0">
                <a:latin typeface="ＭＳ ゴシック" panose="020B0609070205080204" pitchFamily="49" charset="-128"/>
                <a:ea typeface="ＭＳ ゴシック" panose="020B0609070205080204" pitchFamily="49" charset="-128"/>
              </a:rPr>
              <a:t>総代制</a:t>
            </a:r>
            <a:r>
              <a:rPr lang="en-US" altLang="ja-JP" sz="1050" dirty="0">
                <a:latin typeface="ＭＳ ゴシック" panose="020B0609070205080204" pitchFamily="49" charset="-128"/>
                <a:ea typeface="ＭＳ ゴシック" panose="020B0609070205080204" pitchFamily="49" charset="-128"/>
              </a:rPr>
              <a:t>】</a:t>
            </a:r>
            <a:r>
              <a:rPr lang="ja-JP" altLang="en-US" sz="1050" dirty="0">
                <a:latin typeface="ＭＳ ゴシック" panose="020B0609070205080204" pitchFamily="49" charset="-128"/>
                <a:ea typeface="ＭＳ ゴシック" panose="020B0609070205080204" pitchFamily="49" charset="-128"/>
              </a:rPr>
              <a:t>農地維持のみで実施する場合 ・・・・・・・・・・・・・・・・・・・</a:t>
            </a:r>
            <a:endParaRPr lang="en-US" altLang="ja-JP" sz="1050"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050" dirty="0">
                <a:latin typeface="ＭＳ ゴシック" panose="020B0609070205080204" pitchFamily="49" charset="-128"/>
                <a:ea typeface="ＭＳ ゴシック" panose="020B0609070205080204" pitchFamily="49" charset="-128"/>
              </a:rPr>
              <a:t>　　　　・</a:t>
            </a:r>
            <a:r>
              <a:rPr lang="en-US" altLang="ja-JP" sz="1050" dirty="0">
                <a:latin typeface="ＭＳ ゴシック" panose="020B0609070205080204" pitchFamily="49" charset="-128"/>
                <a:ea typeface="ＭＳ ゴシック" panose="020B0609070205080204" pitchFamily="49" charset="-128"/>
              </a:rPr>
              <a:t>【</a:t>
            </a:r>
            <a:r>
              <a:rPr lang="ja-JP" altLang="en-US" sz="1050" dirty="0">
                <a:latin typeface="ＭＳ ゴシック" panose="020B0609070205080204" pitchFamily="49" charset="-128"/>
                <a:ea typeface="ＭＳ ゴシック" panose="020B0609070205080204" pitchFamily="49" charset="-128"/>
              </a:rPr>
              <a:t>総代制</a:t>
            </a:r>
            <a:r>
              <a:rPr lang="en-US" altLang="ja-JP" sz="1050" dirty="0">
                <a:latin typeface="ＭＳ ゴシック" panose="020B0609070205080204" pitchFamily="49" charset="-128"/>
                <a:ea typeface="ＭＳ ゴシック" panose="020B0609070205080204" pitchFamily="49" charset="-128"/>
              </a:rPr>
              <a:t>】</a:t>
            </a:r>
            <a:r>
              <a:rPr lang="ja-JP" altLang="en-US" sz="1050" dirty="0">
                <a:latin typeface="ＭＳ ゴシック" panose="020B0609070205080204" pitchFamily="49" charset="-128"/>
                <a:ea typeface="ＭＳ ゴシック" panose="020B0609070205080204" pitchFamily="49" charset="-128"/>
              </a:rPr>
              <a:t>農地維持＋共同で実施する場合 ・・・・・・・・・・・・・・・・・・</a:t>
            </a:r>
            <a:endParaRPr lang="en-US" altLang="ja-JP" sz="1050"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050" dirty="0">
                <a:latin typeface="ＭＳ ゴシック" panose="020B0609070205080204" pitchFamily="49" charset="-128"/>
                <a:ea typeface="ＭＳ ゴシック" panose="020B0609070205080204" pitchFamily="49" charset="-128"/>
              </a:rPr>
              <a:t>　　　　・</a:t>
            </a:r>
            <a:r>
              <a:rPr lang="en-US" altLang="ja-JP" sz="1050" dirty="0">
                <a:latin typeface="ＭＳ ゴシック" panose="020B0609070205080204" pitchFamily="49" charset="-128"/>
                <a:ea typeface="ＭＳ ゴシック" panose="020B0609070205080204" pitchFamily="49" charset="-128"/>
              </a:rPr>
              <a:t>【</a:t>
            </a:r>
            <a:r>
              <a:rPr lang="ja-JP" altLang="en-US" sz="1050" dirty="0">
                <a:latin typeface="ＭＳ ゴシック" panose="020B0609070205080204" pitchFamily="49" charset="-128"/>
                <a:ea typeface="ＭＳ ゴシック" panose="020B0609070205080204" pitchFamily="49" charset="-128"/>
              </a:rPr>
              <a:t>総代制</a:t>
            </a:r>
            <a:r>
              <a:rPr lang="en-US" altLang="ja-JP" sz="1050" dirty="0">
                <a:latin typeface="ＭＳ ゴシック" panose="020B0609070205080204" pitchFamily="49" charset="-128"/>
                <a:ea typeface="ＭＳ ゴシック" panose="020B0609070205080204" pitchFamily="49" charset="-128"/>
              </a:rPr>
              <a:t>】</a:t>
            </a:r>
            <a:r>
              <a:rPr lang="ja-JP" altLang="en-US" sz="1050" dirty="0">
                <a:latin typeface="ＭＳ ゴシック" panose="020B0609070205080204" pitchFamily="49" charset="-128"/>
                <a:ea typeface="ＭＳ ゴシック" panose="020B0609070205080204" pitchFamily="49" charset="-128"/>
              </a:rPr>
              <a:t>農地維持＋共同＋長寿命化で実施する場合</a:t>
            </a:r>
            <a:r>
              <a:rPr lang="en-US" altLang="ja-JP" sz="1050" dirty="0">
                <a:latin typeface="ＭＳ ゴシック" panose="020B0609070205080204" pitchFamily="49" charset="-128"/>
                <a:ea typeface="ＭＳ ゴシック" panose="020B0609070205080204" pitchFamily="49" charset="-128"/>
              </a:rPr>
              <a:t> </a:t>
            </a:r>
            <a:r>
              <a:rPr lang="ja-JP" altLang="en-US" sz="1050" dirty="0">
                <a:latin typeface="ＭＳ ゴシック" panose="020B0609070205080204" pitchFamily="49" charset="-128"/>
                <a:ea typeface="ＭＳ ゴシック" panose="020B0609070205080204" pitchFamily="49" charset="-128"/>
              </a:rPr>
              <a:t>・・・・・・・・・・・・・</a:t>
            </a:r>
            <a:endParaRPr lang="en-US" altLang="ja-JP" sz="1050"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050" dirty="0">
                <a:latin typeface="ＭＳ ゴシック" panose="020B0609070205080204" pitchFamily="49" charset="-128"/>
                <a:ea typeface="ＭＳ ゴシック" panose="020B0609070205080204" pitchFamily="49" charset="-128"/>
              </a:rPr>
              <a:t>　　　　・</a:t>
            </a:r>
            <a:r>
              <a:rPr lang="en-US" altLang="ja-JP" sz="1050" dirty="0">
                <a:latin typeface="ＭＳ ゴシック" panose="020B0609070205080204" pitchFamily="49" charset="-128"/>
                <a:ea typeface="ＭＳ ゴシック" panose="020B0609070205080204" pitchFamily="49" charset="-128"/>
              </a:rPr>
              <a:t>【</a:t>
            </a:r>
            <a:r>
              <a:rPr lang="ja-JP" altLang="en-US" sz="1050" dirty="0">
                <a:latin typeface="ＭＳ ゴシック" panose="020B0609070205080204" pitchFamily="49" charset="-128"/>
                <a:ea typeface="ＭＳ ゴシック" panose="020B0609070205080204" pitchFamily="49" charset="-128"/>
              </a:rPr>
              <a:t>総代制</a:t>
            </a:r>
            <a:r>
              <a:rPr lang="en-US" altLang="ja-JP" sz="1050" dirty="0">
                <a:latin typeface="ＭＳ ゴシック" panose="020B0609070205080204" pitchFamily="49" charset="-128"/>
                <a:ea typeface="ＭＳ ゴシック" panose="020B0609070205080204" pitchFamily="49" charset="-128"/>
              </a:rPr>
              <a:t>】</a:t>
            </a:r>
            <a:r>
              <a:rPr lang="ja-JP" altLang="en-US" sz="1050" dirty="0">
                <a:latin typeface="ＭＳ ゴシック" panose="020B0609070205080204" pitchFamily="49" charset="-128"/>
                <a:ea typeface="ＭＳ ゴシック" panose="020B0609070205080204" pitchFamily="49" charset="-128"/>
              </a:rPr>
              <a:t>農地維持＋長寿命化で実施する場合 ・・・・・・・・・・・・・・・・</a:t>
            </a:r>
            <a:endParaRPr lang="en-US" altLang="ja-JP" sz="1050"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400" dirty="0">
                <a:latin typeface="ＭＳ ゴシック" panose="020B0609070205080204" pitchFamily="49" charset="-128"/>
                <a:ea typeface="ＭＳ ゴシック" panose="020B0609070205080204" pitchFamily="49" charset="-128"/>
              </a:rPr>
              <a:t>　４　事業計画（案）の作成　・・・・・・・・・・・・・・・・・・</a:t>
            </a:r>
            <a:endParaRPr lang="en-US" altLang="ja-JP" sz="1400"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400" dirty="0">
                <a:latin typeface="ＭＳ ゴシック" panose="020B0609070205080204" pitchFamily="49" charset="-128"/>
                <a:ea typeface="ＭＳ ゴシック" panose="020B0609070205080204" pitchFamily="49" charset="-128"/>
              </a:rPr>
              <a:t>　５　事業認定書（案）の作成　・・・・・・・・・・・・・・・・・</a:t>
            </a:r>
            <a:endParaRPr lang="en-US" altLang="ja-JP" sz="1400"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400" dirty="0">
                <a:latin typeface="ＭＳ ゴシック" panose="020B0609070205080204" pitchFamily="49" charset="-128"/>
                <a:ea typeface="ＭＳ ゴシック" panose="020B0609070205080204" pitchFamily="49" charset="-128"/>
              </a:rPr>
              <a:t>　６　活動計画（案）の作成　・・・・・・・・・・・・・・・・・・</a:t>
            </a:r>
            <a:endParaRPr lang="en-US" altLang="ja-JP" sz="1400"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400" dirty="0">
                <a:latin typeface="ＭＳ ゴシック" panose="020B0609070205080204" pitchFamily="49" charset="-128"/>
                <a:ea typeface="ＭＳ ゴシック" panose="020B0609070205080204" pitchFamily="49" charset="-128"/>
              </a:rPr>
              <a:t>　７　農用地一覧表（案）の作成　・・・・・・・・・・・・・・・・</a:t>
            </a:r>
            <a:endParaRPr lang="en-US" altLang="ja-JP" sz="1400"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400" dirty="0">
                <a:latin typeface="ＭＳ ゴシック" panose="020B0609070205080204" pitchFamily="49" charset="-128"/>
                <a:ea typeface="ＭＳ ゴシック" panose="020B0609070205080204" pitchFamily="49" charset="-128"/>
              </a:rPr>
              <a:t>　８　活動項目一覧表（案）の作成　・・・・・・・・・・・・・・・</a:t>
            </a:r>
            <a:endParaRPr lang="en-US" altLang="ja-JP" sz="1400"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400" dirty="0">
                <a:latin typeface="ＭＳ ゴシック" panose="020B0609070205080204" pitchFamily="49" charset="-128"/>
                <a:ea typeface="ＭＳ ゴシック" panose="020B0609070205080204" pitchFamily="49" charset="-128"/>
              </a:rPr>
              <a:t>　９　財産譲渡に関する確認書（案）の作成　・・・・・・・・・・・</a:t>
            </a:r>
            <a:endParaRPr lang="en-US" altLang="ja-JP" sz="1400"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400" dirty="0">
                <a:latin typeface="ＭＳ ゴシック" panose="020B0609070205080204" pitchFamily="49" charset="-128"/>
                <a:ea typeface="ＭＳ ゴシック" panose="020B0609070205080204" pitchFamily="49" charset="-128"/>
              </a:rPr>
              <a:t>１０　その他　・・・・・・・・・・・・・・・・・・・・・・・・・</a:t>
            </a:r>
            <a:endParaRPr lang="en-US" altLang="ja-JP" sz="1400"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400" dirty="0">
                <a:latin typeface="ＭＳ ゴシック" panose="020B0609070205080204" pitchFamily="49" charset="-128"/>
                <a:ea typeface="ＭＳ ゴシック" panose="020B0609070205080204" pitchFamily="49" charset="-128"/>
              </a:rPr>
              <a:t>１１　総会の開催　・・・・・・・・・・・・・・・・・・・・・・・</a:t>
            </a:r>
            <a:endParaRPr lang="en-US" altLang="ja-JP" sz="1400" dirty="0">
              <a:latin typeface="ＭＳ ゴシック" panose="020B0609070205080204" pitchFamily="49" charset="-128"/>
              <a:ea typeface="ＭＳ ゴシック" panose="020B0609070205080204" pitchFamily="49" charset="-128"/>
            </a:endParaRPr>
          </a:p>
          <a:p>
            <a:pPr marL="268288">
              <a:lnSpc>
                <a:spcPct val="150000"/>
              </a:lnSpc>
              <a:defRPr/>
            </a:pPr>
            <a:endParaRPr lang="en-US" altLang="ja-JP" sz="1400" dirty="0">
              <a:latin typeface="ＭＳ ゴシック" panose="020B0609070205080204" pitchFamily="49" charset="-128"/>
              <a:ea typeface="ＭＳ ゴシック" panose="020B0609070205080204" pitchFamily="49" charset="-128"/>
            </a:endParaRPr>
          </a:p>
          <a:p>
            <a:pPr marL="268288" indent="-268288">
              <a:lnSpc>
                <a:spcPct val="150000"/>
              </a:lnSpc>
              <a:defRPr/>
            </a:pPr>
            <a:r>
              <a:rPr lang="en-US" altLang="ja-JP" sz="1400" b="1" dirty="0">
                <a:latin typeface="ＭＳ ゴシック" panose="020B0609070205080204" pitchFamily="49" charset="-128"/>
                <a:ea typeface="ＭＳ ゴシック" panose="020B0609070205080204" pitchFamily="49" charset="-128"/>
              </a:rPr>
              <a:t>Ⅱ</a:t>
            </a:r>
            <a:r>
              <a:rPr lang="ja-JP" altLang="en-US" sz="1400" b="1" dirty="0">
                <a:latin typeface="ＭＳ ゴシック" panose="020B0609070205080204" pitchFamily="49" charset="-128"/>
                <a:ea typeface="ＭＳ ゴシック" panose="020B0609070205080204" pitchFamily="49" charset="-128"/>
              </a:rPr>
              <a:t>　事業計画の認定　</a:t>
            </a:r>
            <a:r>
              <a:rPr lang="ja-JP" altLang="en-US" sz="1400" dirty="0">
                <a:latin typeface="ＭＳ ゴシック" panose="020B0609070205080204" pitchFamily="49" charset="-128"/>
                <a:ea typeface="ＭＳ ゴシック" panose="020B0609070205080204" pitchFamily="49" charset="-128"/>
              </a:rPr>
              <a:t>・・・・・・・・・・・・・・・・・・・・・・・</a:t>
            </a:r>
            <a:endParaRPr lang="en-US" altLang="ja-JP" sz="1400" dirty="0">
              <a:latin typeface="ＭＳ ゴシック" panose="020B0609070205080204" pitchFamily="49" charset="-128"/>
              <a:ea typeface="ＭＳ ゴシック" panose="020B0609070205080204" pitchFamily="49" charset="-128"/>
            </a:endParaRPr>
          </a:p>
          <a:p>
            <a:pPr marL="268288" indent="-268288">
              <a:lnSpc>
                <a:spcPct val="150000"/>
              </a:lnSpc>
              <a:defRPr/>
            </a:pPr>
            <a:endParaRPr lang="en-US" altLang="ja-JP" sz="1400" dirty="0">
              <a:latin typeface="ＭＳ ゴシック" panose="020B0609070205080204" pitchFamily="49" charset="-128"/>
              <a:ea typeface="ＭＳ ゴシック" panose="020B0609070205080204" pitchFamily="49" charset="-128"/>
            </a:endParaRPr>
          </a:p>
          <a:p>
            <a:pPr marL="180975" indent="-180975">
              <a:lnSpc>
                <a:spcPct val="150000"/>
              </a:lnSpc>
              <a:defRPr/>
            </a:pPr>
            <a:r>
              <a:rPr lang="en-US" altLang="ja-JP" sz="1400" b="1" dirty="0">
                <a:latin typeface="ＭＳ ゴシック" panose="020B0609070205080204" pitchFamily="49" charset="-128"/>
                <a:ea typeface="ＭＳ ゴシック" panose="020B0609070205080204" pitchFamily="49" charset="-128"/>
              </a:rPr>
              <a:t>Ⅲ</a:t>
            </a:r>
            <a:r>
              <a:rPr lang="ja-JP" altLang="en-US" sz="1400" b="1" dirty="0">
                <a:latin typeface="ＭＳ ゴシック" panose="020B0609070205080204" pitchFamily="49" charset="-128"/>
                <a:ea typeface="ＭＳ ゴシック" panose="020B0609070205080204" pitchFamily="49" charset="-128"/>
              </a:rPr>
              <a:t>　交付金及び概算払の申請　</a:t>
            </a:r>
            <a:r>
              <a:rPr lang="ja-JP" altLang="en-US" sz="1400" dirty="0">
                <a:latin typeface="ＭＳ ゴシック" panose="020B0609070205080204" pitchFamily="49" charset="-128"/>
                <a:ea typeface="ＭＳ ゴシック" panose="020B0609070205080204" pitchFamily="49" charset="-128"/>
              </a:rPr>
              <a:t>・・・・・・・・・・・・・・・・・・・</a:t>
            </a:r>
            <a:endParaRPr lang="en-US" altLang="ja-JP" sz="1400" dirty="0">
              <a:latin typeface="ＭＳ ゴシック" panose="020B0609070205080204" pitchFamily="49" charset="-128"/>
              <a:ea typeface="ＭＳ ゴシック" panose="020B0609070205080204" pitchFamily="49" charset="-128"/>
            </a:endParaRPr>
          </a:p>
        </p:txBody>
      </p:sp>
      <p:sp>
        <p:nvSpPr>
          <p:cNvPr id="3076" name="テキスト ボックス 4"/>
          <p:cNvSpPr txBox="1">
            <a:spLocks noChangeArrowheads="1"/>
          </p:cNvSpPr>
          <p:nvPr/>
        </p:nvSpPr>
        <p:spPr bwMode="auto">
          <a:xfrm>
            <a:off x="6309320" y="992188"/>
            <a:ext cx="179600" cy="8725466"/>
          </a:xfrm>
          <a:prstGeom prst="rect">
            <a:avLst/>
          </a:prstGeom>
          <a:noFill/>
          <a:ln>
            <a:noFill/>
          </a:ln>
        </p:spPr>
        <p:txBody>
          <a:bodyPr wrap="none" lIns="0" tIns="0" rIns="0" bIns="0">
            <a:spAutoFit/>
          </a:bodyPr>
          <a:lstStyle>
            <a:lvl1pPr eaLnBrk="0" hangingPunct="0">
              <a:defRPr kumimoji="1" sz="1200">
                <a:solidFill>
                  <a:schemeClr val="tx1"/>
                </a:solidFill>
                <a:latin typeface="Times New Roman" pitchFamily="18" charset="0"/>
                <a:ea typeface="ＭＳ Ｐゴシック" charset="-128"/>
              </a:defRPr>
            </a:lvl1pPr>
            <a:lvl2pPr marL="742950" indent="-285750" eaLnBrk="0" hangingPunct="0">
              <a:defRPr kumimoji="1" sz="1200">
                <a:solidFill>
                  <a:schemeClr val="tx1"/>
                </a:solidFill>
                <a:latin typeface="Times New Roman" pitchFamily="18" charset="0"/>
                <a:ea typeface="ＭＳ Ｐゴシック" charset="-128"/>
              </a:defRPr>
            </a:lvl2pPr>
            <a:lvl3pPr marL="1143000" indent="-228600" eaLnBrk="0" hangingPunct="0">
              <a:defRPr kumimoji="1" sz="1200">
                <a:solidFill>
                  <a:schemeClr val="tx1"/>
                </a:solidFill>
                <a:latin typeface="Times New Roman" pitchFamily="18" charset="0"/>
                <a:ea typeface="ＭＳ Ｐゴシック" charset="-128"/>
              </a:defRPr>
            </a:lvl3pPr>
            <a:lvl4pPr marL="1600200" indent="-228600" eaLnBrk="0" hangingPunct="0">
              <a:defRPr kumimoji="1" sz="1200">
                <a:solidFill>
                  <a:schemeClr val="tx1"/>
                </a:solidFill>
                <a:latin typeface="Times New Roman" pitchFamily="18" charset="0"/>
                <a:ea typeface="ＭＳ Ｐゴシック" charset="-128"/>
              </a:defRPr>
            </a:lvl4pPr>
            <a:lvl5pPr marL="2057400" indent="-228600" eaLnBrk="0" hangingPunct="0">
              <a:defRPr kumimoji="1" sz="1200">
                <a:solidFill>
                  <a:schemeClr val="tx1"/>
                </a:solidFill>
                <a:latin typeface="Times New Roman" pitchFamily="18" charset="0"/>
                <a:ea typeface="ＭＳ Ｐゴシック"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9pPr>
          </a:lstStyle>
          <a:p>
            <a:pPr algn="r" eaLnBrk="1" hangingPunct="1">
              <a:lnSpc>
                <a:spcPct val="150000"/>
              </a:lnSpc>
              <a:defRPr/>
            </a:pPr>
            <a:endParaRPr lang="en-US" altLang="ja-JP" sz="1400" dirty="0">
              <a:latin typeface="+mn-ea"/>
              <a:ea typeface="+mn-ea"/>
            </a:endParaRPr>
          </a:p>
          <a:p>
            <a:pPr algn="r" eaLnBrk="1" hangingPunct="1">
              <a:lnSpc>
                <a:spcPct val="150000"/>
              </a:lnSpc>
              <a:defRPr/>
            </a:pPr>
            <a:r>
              <a:rPr lang="ja-JP" altLang="en-US" sz="1400" dirty="0">
                <a:latin typeface="+mn-ea"/>
                <a:ea typeface="+mn-ea"/>
              </a:rPr>
              <a:t>１</a:t>
            </a:r>
            <a:endParaRPr lang="en-US" altLang="ja-JP" sz="1400" dirty="0">
              <a:latin typeface="+mn-ea"/>
              <a:ea typeface="+mn-ea"/>
            </a:endParaRPr>
          </a:p>
          <a:p>
            <a:pPr algn="r" eaLnBrk="1" hangingPunct="1">
              <a:lnSpc>
                <a:spcPct val="150000"/>
              </a:lnSpc>
              <a:defRPr/>
            </a:pPr>
            <a:r>
              <a:rPr lang="ja-JP" altLang="en-US" sz="1400" dirty="0">
                <a:latin typeface="+mn-ea"/>
                <a:ea typeface="+mn-ea"/>
              </a:rPr>
              <a:t>２</a:t>
            </a:r>
            <a:endParaRPr lang="en-US" altLang="ja-JP" sz="1400" dirty="0">
              <a:latin typeface="+mn-ea"/>
              <a:ea typeface="+mn-ea"/>
            </a:endParaRPr>
          </a:p>
          <a:p>
            <a:pPr algn="r" eaLnBrk="1" hangingPunct="1">
              <a:lnSpc>
                <a:spcPct val="150000"/>
              </a:lnSpc>
              <a:defRPr/>
            </a:pPr>
            <a:r>
              <a:rPr lang="ja-JP" altLang="en-US" sz="1400" dirty="0">
                <a:latin typeface="+mn-ea"/>
                <a:ea typeface="+mn-ea"/>
              </a:rPr>
              <a:t>４</a:t>
            </a:r>
            <a:endParaRPr lang="en-US" altLang="ja-JP" sz="1400" dirty="0">
              <a:latin typeface="+mn-ea"/>
              <a:ea typeface="+mn-ea"/>
            </a:endParaRPr>
          </a:p>
          <a:p>
            <a:pPr algn="r" eaLnBrk="1" hangingPunct="1">
              <a:lnSpc>
                <a:spcPct val="150000"/>
              </a:lnSpc>
              <a:defRPr/>
            </a:pPr>
            <a:endParaRPr lang="en-US" altLang="ja-JP" sz="1400" dirty="0">
              <a:latin typeface="+mn-ea"/>
              <a:ea typeface="+mn-ea"/>
            </a:endParaRPr>
          </a:p>
          <a:p>
            <a:pPr algn="r" eaLnBrk="1" hangingPunct="1">
              <a:lnSpc>
                <a:spcPct val="150000"/>
              </a:lnSpc>
              <a:defRPr/>
            </a:pPr>
            <a:endParaRPr lang="en-US" altLang="ja-JP" sz="1400" dirty="0">
              <a:latin typeface="+mn-ea"/>
              <a:ea typeface="+mn-ea"/>
            </a:endParaRPr>
          </a:p>
          <a:p>
            <a:pPr algn="r" eaLnBrk="1" hangingPunct="1">
              <a:lnSpc>
                <a:spcPct val="150000"/>
              </a:lnSpc>
              <a:defRPr/>
            </a:pPr>
            <a:r>
              <a:rPr lang="ja-JP" altLang="en-US" sz="1400" dirty="0">
                <a:latin typeface="+mn-ea"/>
                <a:ea typeface="+mn-ea"/>
              </a:rPr>
              <a:t>５</a:t>
            </a:r>
            <a:endParaRPr lang="en-US" altLang="ja-JP" sz="1400" dirty="0">
              <a:latin typeface="+mn-ea"/>
              <a:ea typeface="+mn-ea"/>
            </a:endParaRPr>
          </a:p>
          <a:p>
            <a:pPr algn="r" eaLnBrk="1" hangingPunct="1">
              <a:lnSpc>
                <a:spcPct val="150000"/>
              </a:lnSpc>
              <a:defRPr/>
            </a:pPr>
            <a:r>
              <a:rPr lang="ja-JP" altLang="en-US" sz="1400" dirty="0">
                <a:latin typeface="+mn-ea"/>
              </a:rPr>
              <a:t>６</a:t>
            </a:r>
            <a:endParaRPr lang="en-US" altLang="ja-JP" sz="1400" dirty="0">
              <a:latin typeface="+mn-ea"/>
            </a:endParaRPr>
          </a:p>
          <a:p>
            <a:pPr algn="r" eaLnBrk="1" hangingPunct="1">
              <a:lnSpc>
                <a:spcPct val="150000"/>
              </a:lnSpc>
              <a:defRPr/>
            </a:pPr>
            <a:r>
              <a:rPr lang="ja-JP" altLang="en-US" sz="1400" dirty="0">
                <a:latin typeface="+mn-ea"/>
              </a:rPr>
              <a:t>７</a:t>
            </a:r>
            <a:endParaRPr lang="en-US" altLang="ja-JP" sz="900" dirty="0">
              <a:latin typeface="+mn-ea"/>
            </a:endParaRPr>
          </a:p>
          <a:p>
            <a:pPr algn="r" eaLnBrk="1" hangingPunct="1">
              <a:lnSpc>
                <a:spcPct val="150000"/>
              </a:lnSpc>
              <a:defRPr/>
            </a:pPr>
            <a:r>
              <a:rPr lang="en-US" altLang="ja-JP" sz="1050" dirty="0">
                <a:latin typeface="+mn-ea"/>
              </a:rPr>
              <a:t>7</a:t>
            </a:r>
          </a:p>
          <a:p>
            <a:pPr algn="r" eaLnBrk="1" hangingPunct="1">
              <a:lnSpc>
                <a:spcPct val="150000"/>
              </a:lnSpc>
              <a:defRPr/>
            </a:pPr>
            <a:r>
              <a:rPr lang="en-US" altLang="ja-JP" sz="1050" dirty="0">
                <a:latin typeface="+mn-ea"/>
              </a:rPr>
              <a:t>12</a:t>
            </a:r>
          </a:p>
          <a:p>
            <a:pPr algn="r" eaLnBrk="1" hangingPunct="1">
              <a:lnSpc>
                <a:spcPct val="150000"/>
              </a:lnSpc>
              <a:defRPr/>
            </a:pPr>
            <a:r>
              <a:rPr lang="en-US" altLang="ja-JP" sz="1050" dirty="0">
                <a:latin typeface="+mn-ea"/>
              </a:rPr>
              <a:t>16</a:t>
            </a:r>
          </a:p>
          <a:p>
            <a:pPr algn="r" eaLnBrk="1" hangingPunct="1">
              <a:lnSpc>
                <a:spcPct val="150000"/>
              </a:lnSpc>
              <a:defRPr/>
            </a:pPr>
            <a:r>
              <a:rPr lang="en-US" altLang="ja-JP" sz="1050" dirty="0">
                <a:latin typeface="+mn-ea"/>
              </a:rPr>
              <a:t>20</a:t>
            </a:r>
          </a:p>
          <a:p>
            <a:pPr algn="r" eaLnBrk="1" hangingPunct="1">
              <a:lnSpc>
                <a:spcPct val="150000"/>
              </a:lnSpc>
              <a:defRPr/>
            </a:pPr>
            <a:r>
              <a:rPr lang="en-US" altLang="ja-JP" sz="1050" dirty="0">
                <a:latin typeface="+mn-ea"/>
              </a:rPr>
              <a:t>24</a:t>
            </a:r>
          </a:p>
          <a:p>
            <a:pPr algn="r" eaLnBrk="1" hangingPunct="1">
              <a:lnSpc>
                <a:spcPct val="150000"/>
              </a:lnSpc>
              <a:defRPr/>
            </a:pPr>
            <a:r>
              <a:rPr lang="en-US" altLang="ja-JP" sz="1050" dirty="0">
                <a:latin typeface="+mn-ea"/>
              </a:rPr>
              <a:t>29</a:t>
            </a:r>
          </a:p>
          <a:p>
            <a:pPr algn="r" eaLnBrk="1" hangingPunct="1">
              <a:lnSpc>
                <a:spcPct val="150000"/>
              </a:lnSpc>
              <a:defRPr/>
            </a:pPr>
            <a:r>
              <a:rPr lang="en-US" altLang="ja-JP" sz="1050" dirty="0">
                <a:latin typeface="+mn-ea"/>
              </a:rPr>
              <a:t>33</a:t>
            </a:r>
          </a:p>
          <a:p>
            <a:pPr algn="r" eaLnBrk="1" hangingPunct="1">
              <a:lnSpc>
                <a:spcPct val="150000"/>
              </a:lnSpc>
              <a:defRPr/>
            </a:pPr>
            <a:r>
              <a:rPr lang="en-US" altLang="ja-JP" sz="1050" dirty="0">
                <a:latin typeface="+mn-ea"/>
              </a:rPr>
              <a:t>37</a:t>
            </a:r>
          </a:p>
          <a:p>
            <a:pPr algn="r" eaLnBrk="1" hangingPunct="1">
              <a:lnSpc>
                <a:spcPct val="150000"/>
              </a:lnSpc>
              <a:defRPr/>
            </a:pPr>
            <a:r>
              <a:rPr lang="en-US" altLang="ja-JP" sz="1400" dirty="0">
                <a:latin typeface="+mn-ea"/>
              </a:rPr>
              <a:t>41</a:t>
            </a:r>
          </a:p>
          <a:p>
            <a:pPr algn="r" eaLnBrk="1" hangingPunct="1">
              <a:lnSpc>
                <a:spcPct val="150000"/>
              </a:lnSpc>
              <a:defRPr/>
            </a:pPr>
            <a:r>
              <a:rPr lang="en-US" altLang="ja-JP" sz="1400" dirty="0">
                <a:latin typeface="+mn-ea"/>
              </a:rPr>
              <a:t>43</a:t>
            </a:r>
          </a:p>
          <a:p>
            <a:pPr algn="r" eaLnBrk="1" hangingPunct="1">
              <a:lnSpc>
                <a:spcPct val="150000"/>
              </a:lnSpc>
              <a:defRPr/>
            </a:pPr>
            <a:r>
              <a:rPr lang="en-US" altLang="ja-JP" sz="1400" dirty="0">
                <a:latin typeface="+mn-ea"/>
              </a:rPr>
              <a:t>44</a:t>
            </a:r>
          </a:p>
          <a:p>
            <a:pPr algn="r" eaLnBrk="1" hangingPunct="1">
              <a:lnSpc>
                <a:spcPct val="150000"/>
              </a:lnSpc>
              <a:defRPr/>
            </a:pPr>
            <a:r>
              <a:rPr lang="en-US" altLang="ja-JP" sz="1400" dirty="0">
                <a:latin typeface="+mn-ea"/>
              </a:rPr>
              <a:t>60</a:t>
            </a:r>
          </a:p>
          <a:p>
            <a:pPr algn="r" eaLnBrk="1" hangingPunct="1">
              <a:lnSpc>
                <a:spcPct val="150000"/>
              </a:lnSpc>
              <a:defRPr/>
            </a:pPr>
            <a:r>
              <a:rPr lang="en-US" altLang="ja-JP" sz="1400" dirty="0">
                <a:latin typeface="+mn-ea"/>
                <a:ea typeface="+mn-ea"/>
              </a:rPr>
              <a:t>63</a:t>
            </a:r>
          </a:p>
          <a:p>
            <a:pPr algn="r" eaLnBrk="1" hangingPunct="1">
              <a:lnSpc>
                <a:spcPct val="150000"/>
              </a:lnSpc>
              <a:defRPr/>
            </a:pPr>
            <a:r>
              <a:rPr lang="en-US" altLang="ja-JP" sz="1400" dirty="0">
                <a:latin typeface="+mn-ea"/>
                <a:ea typeface="+mn-ea"/>
              </a:rPr>
              <a:t>67</a:t>
            </a:r>
          </a:p>
          <a:p>
            <a:pPr algn="r" eaLnBrk="1" hangingPunct="1">
              <a:lnSpc>
                <a:spcPct val="150000"/>
              </a:lnSpc>
              <a:defRPr/>
            </a:pPr>
            <a:r>
              <a:rPr lang="en-US" altLang="ja-JP" sz="1400" dirty="0">
                <a:latin typeface="+mn-ea"/>
                <a:ea typeface="+mn-ea"/>
              </a:rPr>
              <a:t>68</a:t>
            </a:r>
          </a:p>
          <a:p>
            <a:pPr algn="r" eaLnBrk="1" hangingPunct="1">
              <a:lnSpc>
                <a:spcPct val="150000"/>
              </a:lnSpc>
              <a:defRPr/>
            </a:pPr>
            <a:r>
              <a:rPr lang="en-US" altLang="ja-JP" sz="1400" dirty="0">
                <a:latin typeface="+mn-ea"/>
                <a:ea typeface="+mn-ea"/>
              </a:rPr>
              <a:t>70</a:t>
            </a:r>
          </a:p>
          <a:p>
            <a:pPr algn="r" eaLnBrk="1" hangingPunct="1">
              <a:lnSpc>
                <a:spcPct val="150000"/>
              </a:lnSpc>
              <a:defRPr/>
            </a:pPr>
            <a:endParaRPr lang="en-US" altLang="ja-JP" sz="1400" dirty="0">
              <a:latin typeface="+mn-ea"/>
              <a:ea typeface="+mn-ea"/>
            </a:endParaRPr>
          </a:p>
          <a:p>
            <a:pPr algn="r" eaLnBrk="1" hangingPunct="1">
              <a:lnSpc>
                <a:spcPct val="150000"/>
              </a:lnSpc>
              <a:defRPr/>
            </a:pPr>
            <a:r>
              <a:rPr lang="en-US" altLang="ja-JP" sz="1400" dirty="0">
                <a:latin typeface="+mn-ea"/>
                <a:ea typeface="+mn-ea"/>
              </a:rPr>
              <a:t>71</a:t>
            </a:r>
          </a:p>
          <a:p>
            <a:pPr algn="r" eaLnBrk="1" hangingPunct="1">
              <a:lnSpc>
                <a:spcPct val="150000"/>
              </a:lnSpc>
              <a:defRPr/>
            </a:pPr>
            <a:endParaRPr lang="en-US" altLang="ja-JP" sz="1400" dirty="0">
              <a:latin typeface="+mn-ea"/>
              <a:ea typeface="+mn-ea"/>
            </a:endParaRPr>
          </a:p>
          <a:p>
            <a:pPr algn="r" eaLnBrk="1" hangingPunct="1">
              <a:lnSpc>
                <a:spcPct val="150000"/>
              </a:lnSpc>
              <a:defRPr/>
            </a:pPr>
            <a:r>
              <a:rPr lang="en-US" altLang="ja-JP" sz="1400" dirty="0">
                <a:latin typeface="+mn-ea"/>
                <a:ea typeface="+mn-ea"/>
              </a:rPr>
              <a:t>74</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4" name="Rectangle 65"/>
          <p:cNvSpPr>
            <a:spLocks noChangeArrowheads="1"/>
          </p:cNvSpPr>
          <p:nvPr/>
        </p:nvSpPr>
        <p:spPr bwMode="auto">
          <a:xfrm>
            <a:off x="116632" y="378459"/>
            <a:ext cx="3096344" cy="326069"/>
          </a:xfrm>
          <a:prstGeom prst="rect">
            <a:avLst/>
          </a:prstGeom>
          <a:solidFill>
            <a:srgbClr val="00FFFF"/>
          </a:solidFill>
          <a:ln w="12700">
            <a:solidFill>
              <a:schemeClr val="accent2">
                <a:lumMod val="50000"/>
              </a:schemeClr>
            </a:solidFill>
            <a:miter lim="800000"/>
            <a:headEnd/>
            <a:tailEnd/>
          </a:ln>
        </p:spPr>
        <p:txBody>
          <a:bodyPr lIns="36000" tIns="36000" rIns="36000" bIns="36000" anchor="ctr"/>
          <a:lstStyle/>
          <a:p>
            <a:pPr algn="ctr" defTabSz="936625" fontAlgn="base">
              <a:spcBef>
                <a:spcPct val="0"/>
              </a:spcBef>
              <a:spcAft>
                <a:spcPct val="0"/>
              </a:spcAft>
            </a:pPr>
            <a:r>
              <a:rPr lang="en-US" altLang="ja-JP" sz="1100" b="1" dirty="0">
                <a:solidFill>
                  <a:srgbClr val="FF0000"/>
                </a:solidFill>
                <a:latin typeface="+mj-ea"/>
                <a:ea typeface="+mj-ea"/>
              </a:rPr>
              <a:t>【</a:t>
            </a:r>
            <a:r>
              <a:rPr lang="ja-JP" altLang="en-US" sz="1100" b="1" dirty="0">
                <a:solidFill>
                  <a:srgbClr val="FF0000"/>
                </a:solidFill>
                <a:latin typeface="+mj-ea"/>
                <a:ea typeface="+mj-ea"/>
              </a:rPr>
              <a:t>総代制</a:t>
            </a:r>
            <a:r>
              <a:rPr lang="en-US" altLang="ja-JP" sz="1100" b="1" dirty="0">
                <a:solidFill>
                  <a:srgbClr val="FF0000"/>
                </a:solidFill>
                <a:latin typeface="+mj-ea"/>
                <a:ea typeface="+mj-ea"/>
              </a:rPr>
              <a:t>】</a:t>
            </a:r>
            <a:r>
              <a:rPr lang="ja-JP" altLang="en-US" sz="1100" b="1" dirty="0">
                <a:solidFill>
                  <a:schemeClr val="accent2">
                    <a:lumMod val="75000"/>
                  </a:schemeClr>
                </a:solidFill>
                <a:latin typeface="+mj-ea"/>
                <a:ea typeface="+mj-ea"/>
              </a:rPr>
              <a:t>　農地維持のみで実施する場合に使用</a:t>
            </a:r>
          </a:p>
        </p:txBody>
      </p:sp>
      <p:sp>
        <p:nvSpPr>
          <p:cNvPr id="6"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27</a:t>
            </a:r>
          </a:p>
        </p:txBody>
      </p:sp>
      <p:sp>
        <p:nvSpPr>
          <p:cNvPr id="8" name="フリーフォーム 7"/>
          <p:cNvSpPr/>
          <p:nvPr/>
        </p:nvSpPr>
        <p:spPr>
          <a:xfrm rot="10800000">
            <a:off x="874290" y="6051504"/>
            <a:ext cx="761526" cy="388612"/>
          </a:xfrm>
          <a:custGeom>
            <a:avLst/>
            <a:gdLst>
              <a:gd name="connsiteX0" fmla="*/ 0 w 457752"/>
              <a:gd name="connsiteY0" fmla="*/ 219075 h 219075"/>
              <a:gd name="connsiteX1" fmla="*/ 152400 w 457752"/>
              <a:gd name="connsiteY1" fmla="*/ 114300 h 219075"/>
              <a:gd name="connsiteX2" fmla="*/ 409575 w 457752"/>
              <a:gd name="connsiteY2" fmla="*/ 57150 h 219075"/>
              <a:gd name="connsiteX3" fmla="*/ 457200 w 457752"/>
              <a:gd name="connsiteY3" fmla="*/ 0 h 219075"/>
            </a:gdLst>
            <a:ahLst/>
            <a:cxnLst>
              <a:cxn ang="0">
                <a:pos x="connsiteX0" y="connsiteY0"/>
              </a:cxn>
              <a:cxn ang="0">
                <a:pos x="connsiteX1" y="connsiteY1"/>
              </a:cxn>
              <a:cxn ang="0">
                <a:pos x="connsiteX2" y="connsiteY2"/>
              </a:cxn>
              <a:cxn ang="0">
                <a:pos x="connsiteX3" y="connsiteY3"/>
              </a:cxn>
            </a:cxnLst>
            <a:rect l="l" t="t" r="r" b="b"/>
            <a:pathLst>
              <a:path w="457752" h="219075">
                <a:moveTo>
                  <a:pt x="0" y="219075"/>
                </a:moveTo>
                <a:cubicBezTo>
                  <a:pt x="42068" y="180181"/>
                  <a:pt x="84137" y="141288"/>
                  <a:pt x="152400" y="114300"/>
                </a:cubicBezTo>
                <a:cubicBezTo>
                  <a:pt x="220663" y="87312"/>
                  <a:pt x="358775" y="76200"/>
                  <a:pt x="409575" y="57150"/>
                </a:cubicBezTo>
                <a:cubicBezTo>
                  <a:pt x="460375" y="38100"/>
                  <a:pt x="458787" y="19050"/>
                  <a:pt x="4572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Rectangle 65"/>
          <p:cNvSpPr>
            <a:spLocks noChangeArrowheads="1"/>
          </p:cNvSpPr>
          <p:nvPr/>
        </p:nvSpPr>
        <p:spPr bwMode="auto">
          <a:xfrm>
            <a:off x="3550660" y="4787002"/>
            <a:ext cx="1822556" cy="231340"/>
          </a:xfrm>
          <a:prstGeom prst="rect">
            <a:avLst/>
          </a:prstGeom>
          <a:solidFill>
            <a:schemeClr val="bg1"/>
          </a:solidFill>
          <a:ln w="12700">
            <a:solidFill>
              <a:srgbClr val="FF0000"/>
            </a:solidFill>
            <a:miter lim="800000"/>
            <a:headEnd/>
            <a:tailEnd/>
          </a:ln>
        </p:spPr>
        <p:txBody>
          <a:bodyPr lIns="72000" tIns="36000" rIns="72000" bIns="36000" anchor="ctr"/>
          <a:lstStyle/>
          <a:p>
            <a:pPr defTabSz="936625" fontAlgn="base">
              <a:spcBef>
                <a:spcPct val="0"/>
              </a:spcBef>
              <a:spcAft>
                <a:spcPct val="0"/>
              </a:spcAft>
            </a:pPr>
            <a:r>
              <a:rPr lang="ja-JP" altLang="en-US" sz="1000" dirty="0">
                <a:solidFill>
                  <a:srgbClr val="000000"/>
                </a:solidFill>
              </a:rPr>
              <a:t>不要な文字は削除してください。</a:t>
            </a:r>
          </a:p>
        </p:txBody>
      </p:sp>
      <p:sp>
        <p:nvSpPr>
          <p:cNvPr id="10" name="フリーフォーム 9"/>
          <p:cNvSpPr/>
          <p:nvPr/>
        </p:nvSpPr>
        <p:spPr>
          <a:xfrm rot="17177249" flipH="1">
            <a:off x="3245799" y="4950845"/>
            <a:ext cx="344046" cy="176259"/>
          </a:xfrm>
          <a:custGeom>
            <a:avLst/>
            <a:gdLst>
              <a:gd name="connsiteX0" fmla="*/ 0 w 739140"/>
              <a:gd name="connsiteY0" fmla="*/ 167640 h 167640"/>
              <a:gd name="connsiteX1" fmla="*/ 251460 w 739140"/>
              <a:gd name="connsiteY1" fmla="*/ 99060 h 167640"/>
              <a:gd name="connsiteX2" fmla="*/ 510540 w 739140"/>
              <a:gd name="connsiteY2" fmla="*/ 76200 h 167640"/>
              <a:gd name="connsiteX3" fmla="*/ 739140 w 739140"/>
              <a:gd name="connsiteY3" fmla="*/ 0 h 167640"/>
            </a:gdLst>
            <a:ahLst/>
            <a:cxnLst>
              <a:cxn ang="0">
                <a:pos x="connsiteX0" y="connsiteY0"/>
              </a:cxn>
              <a:cxn ang="0">
                <a:pos x="connsiteX1" y="connsiteY1"/>
              </a:cxn>
              <a:cxn ang="0">
                <a:pos x="connsiteX2" y="connsiteY2"/>
              </a:cxn>
              <a:cxn ang="0">
                <a:pos x="connsiteX3" y="connsiteY3"/>
              </a:cxn>
            </a:cxnLst>
            <a:rect l="l" t="t" r="r" b="b"/>
            <a:pathLst>
              <a:path w="739140" h="167640">
                <a:moveTo>
                  <a:pt x="0" y="167640"/>
                </a:moveTo>
                <a:cubicBezTo>
                  <a:pt x="83185" y="140970"/>
                  <a:pt x="166370" y="114300"/>
                  <a:pt x="251460" y="99060"/>
                </a:cubicBezTo>
                <a:cubicBezTo>
                  <a:pt x="336550" y="83820"/>
                  <a:pt x="429260" y="92710"/>
                  <a:pt x="510540" y="76200"/>
                </a:cubicBezTo>
                <a:cubicBezTo>
                  <a:pt x="591820" y="59690"/>
                  <a:pt x="665480" y="29845"/>
                  <a:pt x="7391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1" name="直線コネクタ 10"/>
          <p:cNvCxnSpPr/>
          <p:nvPr/>
        </p:nvCxnSpPr>
        <p:spPr>
          <a:xfrm>
            <a:off x="3075232" y="5359879"/>
            <a:ext cx="269808" cy="0"/>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pic>
        <p:nvPicPr>
          <p:cNvPr id="12" name="図 11"/>
          <p:cNvPicPr>
            <a:picLocks noChangeAspect="1"/>
          </p:cNvPicPr>
          <p:nvPr/>
        </p:nvPicPr>
        <p:blipFill>
          <a:blip r:embed="rId2"/>
          <a:stretch>
            <a:fillRect/>
          </a:stretch>
        </p:blipFill>
        <p:spPr>
          <a:xfrm>
            <a:off x="370234" y="876266"/>
            <a:ext cx="6121526" cy="7943469"/>
          </a:xfrm>
          <a:prstGeom prst="rect">
            <a:avLst/>
          </a:prstGeom>
          <a:ln>
            <a:solidFill>
              <a:schemeClr val="tx1"/>
            </a:solidFill>
          </a:ln>
        </p:spPr>
      </p:pic>
      <p:sp>
        <p:nvSpPr>
          <p:cNvPr id="13" name="Rectangle 65"/>
          <p:cNvSpPr>
            <a:spLocks noChangeArrowheads="1"/>
          </p:cNvSpPr>
          <p:nvPr/>
        </p:nvSpPr>
        <p:spPr bwMode="auto">
          <a:xfrm>
            <a:off x="1613519" y="5660554"/>
            <a:ext cx="3630961" cy="688256"/>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fontAlgn="base">
              <a:spcBef>
                <a:spcPct val="0"/>
              </a:spcBef>
              <a:spcAft>
                <a:spcPct val="0"/>
              </a:spcAft>
            </a:pPr>
            <a:r>
              <a:rPr lang="ja-JP" altLang="en-US" sz="1000" dirty="0">
                <a:solidFill>
                  <a:srgbClr val="000000"/>
                </a:solidFill>
              </a:rPr>
              <a:t>活動にかかる日当単価</a:t>
            </a:r>
            <a:r>
              <a:rPr lang="en-US" altLang="ja-JP" sz="1000" b="1" dirty="0">
                <a:solidFill>
                  <a:srgbClr val="FF0000"/>
                </a:solidFill>
              </a:rPr>
              <a:t>【</a:t>
            </a:r>
            <a:r>
              <a:rPr lang="ja-JP" altLang="en-US" sz="1000" b="1" dirty="0">
                <a:solidFill>
                  <a:srgbClr val="FF0000"/>
                </a:solidFill>
              </a:rPr>
              <a:t>上限は愛媛県米麦生産費</a:t>
            </a:r>
            <a:r>
              <a:rPr lang="en-US" altLang="ja-JP" sz="1000" b="1" dirty="0">
                <a:solidFill>
                  <a:srgbClr val="FF0000"/>
                </a:solidFill>
              </a:rPr>
              <a:t>1,522</a:t>
            </a:r>
            <a:r>
              <a:rPr lang="ja-JP" altLang="en-US" sz="1000" b="1" dirty="0">
                <a:solidFill>
                  <a:srgbClr val="FF0000"/>
                </a:solidFill>
              </a:rPr>
              <a:t>円</a:t>
            </a:r>
            <a:r>
              <a:rPr lang="en-US" altLang="ja-JP" sz="1000" b="1" dirty="0">
                <a:solidFill>
                  <a:srgbClr val="FF0000"/>
                </a:solidFill>
              </a:rPr>
              <a:t>/</a:t>
            </a:r>
            <a:r>
              <a:rPr lang="ja-JP" altLang="en-US" sz="1000" b="1" dirty="0">
                <a:solidFill>
                  <a:srgbClr val="FF0000"/>
                </a:solidFill>
              </a:rPr>
              <a:t>時間</a:t>
            </a:r>
            <a:r>
              <a:rPr lang="en-US" altLang="ja-JP" sz="1000" b="1" dirty="0">
                <a:solidFill>
                  <a:srgbClr val="FF0000"/>
                </a:solidFill>
              </a:rPr>
              <a:t>】</a:t>
            </a:r>
            <a:r>
              <a:rPr lang="ja-JP" altLang="en-US" sz="1000" dirty="0" err="1">
                <a:solidFill>
                  <a:srgbClr val="000000"/>
                </a:solidFill>
              </a:rPr>
              <a:t>、</a:t>
            </a:r>
            <a:r>
              <a:rPr lang="ja-JP" altLang="en-US" sz="1000" dirty="0">
                <a:solidFill>
                  <a:srgbClr val="000000"/>
                </a:solidFill>
              </a:rPr>
              <a:t>草刈機や軽トラック等資機材の賃借料、研修旅費等のほか、外部委託する場合の契約方法（見積徴集や契約単価等）について、細則に規定し、総会で議決してください。</a:t>
            </a:r>
            <a:endParaRPr lang="en-US" altLang="ja-JP" sz="1000" dirty="0">
              <a:solidFill>
                <a:srgbClr val="000000"/>
              </a:solidFill>
            </a:endParaRPr>
          </a:p>
        </p:txBody>
      </p:sp>
    </p:spTree>
    <p:extLst>
      <p:ext uri="{BB962C8B-B14F-4D97-AF65-F5344CB8AC3E}">
        <p14:creationId xmlns:p14="http://schemas.microsoft.com/office/powerpoint/2010/main" val="2784165929"/>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4" name="Rectangle 65"/>
          <p:cNvSpPr>
            <a:spLocks noChangeArrowheads="1"/>
          </p:cNvSpPr>
          <p:nvPr/>
        </p:nvSpPr>
        <p:spPr bwMode="auto">
          <a:xfrm>
            <a:off x="116632" y="378459"/>
            <a:ext cx="3096344" cy="326069"/>
          </a:xfrm>
          <a:prstGeom prst="rect">
            <a:avLst/>
          </a:prstGeom>
          <a:solidFill>
            <a:srgbClr val="00FFFF"/>
          </a:solidFill>
          <a:ln w="12700">
            <a:solidFill>
              <a:schemeClr val="accent2">
                <a:lumMod val="50000"/>
              </a:schemeClr>
            </a:solidFill>
            <a:miter lim="800000"/>
            <a:headEnd/>
            <a:tailEnd/>
          </a:ln>
        </p:spPr>
        <p:txBody>
          <a:bodyPr lIns="36000" tIns="36000" rIns="36000" bIns="36000" anchor="ctr"/>
          <a:lstStyle/>
          <a:p>
            <a:pPr algn="ctr" defTabSz="936625" fontAlgn="base">
              <a:spcBef>
                <a:spcPct val="0"/>
              </a:spcBef>
              <a:spcAft>
                <a:spcPct val="0"/>
              </a:spcAft>
            </a:pPr>
            <a:r>
              <a:rPr lang="en-US" altLang="ja-JP" sz="1100" b="1" dirty="0">
                <a:solidFill>
                  <a:srgbClr val="FF0000"/>
                </a:solidFill>
                <a:latin typeface="+mj-ea"/>
                <a:ea typeface="+mj-ea"/>
              </a:rPr>
              <a:t>【</a:t>
            </a:r>
            <a:r>
              <a:rPr lang="ja-JP" altLang="en-US" sz="1100" b="1" dirty="0">
                <a:solidFill>
                  <a:srgbClr val="FF0000"/>
                </a:solidFill>
                <a:latin typeface="+mj-ea"/>
                <a:ea typeface="+mj-ea"/>
              </a:rPr>
              <a:t>総代制</a:t>
            </a:r>
            <a:r>
              <a:rPr lang="en-US" altLang="ja-JP" sz="1100" b="1" dirty="0">
                <a:solidFill>
                  <a:srgbClr val="FF0000"/>
                </a:solidFill>
                <a:latin typeface="+mj-ea"/>
                <a:ea typeface="+mj-ea"/>
              </a:rPr>
              <a:t>】</a:t>
            </a:r>
            <a:r>
              <a:rPr lang="ja-JP" altLang="en-US" sz="1100" b="1" dirty="0">
                <a:solidFill>
                  <a:schemeClr val="accent2">
                    <a:lumMod val="75000"/>
                  </a:schemeClr>
                </a:solidFill>
                <a:latin typeface="+mj-ea"/>
                <a:ea typeface="+mj-ea"/>
              </a:rPr>
              <a:t>　農地維持のみで実施する場合に使用</a:t>
            </a:r>
          </a:p>
        </p:txBody>
      </p:sp>
      <p:pic>
        <p:nvPicPr>
          <p:cNvPr id="6" name="図 5"/>
          <p:cNvPicPr>
            <a:picLocks noChangeAspect="1"/>
          </p:cNvPicPr>
          <p:nvPr/>
        </p:nvPicPr>
        <p:blipFill>
          <a:blip r:embed="rId2"/>
          <a:stretch>
            <a:fillRect/>
          </a:stretch>
        </p:blipFill>
        <p:spPr>
          <a:xfrm>
            <a:off x="743752" y="764072"/>
            <a:ext cx="5395548" cy="8928992"/>
          </a:xfrm>
          <a:prstGeom prst="rect">
            <a:avLst/>
          </a:prstGeom>
          <a:ln>
            <a:solidFill>
              <a:schemeClr val="tx1"/>
            </a:solidFill>
          </a:ln>
        </p:spPr>
      </p:pic>
      <p:sp>
        <p:nvSpPr>
          <p:cNvPr id="11"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28</a:t>
            </a:r>
          </a:p>
        </p:txBody>
      </p:sp>
      <p:sp>
        <p:nvSpPr>
          <p:cNvPr id="10" name="テキスト ボックス 25"/>
          <p:cNvSpPr txBox="1">
            <a:spLocks noChangeArrowheads="1"/>
          </p:cNvSpPr>
          <p:nvPr/>
        </p:nvSpPr>
        <p:spPr bwMode="auto">
          <a:xfrm>
            <a:off x="1412776" y="4697479"/>
            <a:ext cx="4032448" cy="461665"/>
          </a:xfrm>
          <a:prstGeom prst="rect">
            <a:avLst/>
          </a:prstGeom>
          <a:solidFill>
            <a:srgbClr val="CCFFFF"/>
          </a:solidFill>
          <a:ln w="25400">
            <a:solidFill>
              <a:srgbClr val="0000FF"/>
            </a:solidFill>
            <a:miter lim="800000"/>
            <a:headEnd/>
            <a:tailEnd/>
          </a:ln>
        </p:spPr>
        <p:txBody>
          <a:bodyPr wrap="square" anchor="ctr">
            <a:spAutoFit/>
          </a:bodyPr>
          <a:lstStyle/>
          <a:p>
            <a:r>
              <a:rPr lang="ja-JP" altLang="en-US" b="1" dirty="0">
                <a:latin typeface="HG丸ｺﾞｼｯｸM-PRO" panose="020F0600000000000000" pitchFamily="50" charset="-128"/>
                <a:ea typeface="HG丸ｺﾞｼｯｸM-PRO" panose="020F0600000000000000" pitchFamily="50" charset="-128"/>
              </a:rPr>
              <a:t>ここに、総代の方の氏名等を記載してください。</a:t>
            </a:r>
            <a:endParaRPr lang="en-US" altLang="ja-JP" b="1" dirty="0">
              <a:latin typeface="HG丸ｺﾞｼｯｸM-PRO" panose="020F0600000000000000" pitchFamily="50" charset="-128"/>
              <a:ea typeface="HG丸ｺﾞｼｯｸM-PRO" panose="020F0600000000000000" pitchFamily="50" charset="-128"/>
            </a:endParaRPr>
          </a:p>
          <a:p>
            <a:pPr algn="ctr"/>
            <a:r>
              <a:rPr lang="ja-JP" altLang="en-US" b="1" dirty="0">
                <a:latin typeface="HG丸ｺﾞｼｯｸM-PRO" panose="020F0600000000000000" pitchFamily="50" charset="-128"/>
                <a:ea typeface="HG丸ｺﾞｼｯｸM-PRO" panose="020F0600000000000000" pitchFamily="50" charset="-128"/>
              </a:rPr>
              <a:t>その他の記載方法はＰ</a:t>
            </a:r>
            <a:r>
              <a:rPr lang="en-US" altLang="ja-JP" b="1" dirty="0">
                <a:latin typeface="HG丸ｺﾞｼｯｸM-PRO" panose="020F0600000000000000" pitchFamily="50" charset="-128"/>
                <a:ea typeface="HG丸ｺﾞｼｯｸM-PRO" panose="020F0600000000000000" pitchFamily="50" charset="-128"/>
              </a:rPr>
              <a:t>11</a:t>
            </a:r>
            <a:r>
              <a:rPr lang="ja-JP" altLang="en-US" b="1" dirty="0">
                <a:latin typeface="HG丸ｺﾞｼｯｸM-PRO" panose="020F0600000000000000" pitchFamily="50" charset="-128"/>
                <a:ea typeface="HG丸ｺﾞｼｯｸM-PRO" panose="020F0600000000000000" pitchFamily="50" charset="-128"/>
              </a:rPr>
              <a:t>を参考に作成してください。</a:t>
            </a:r>
          </a:p>
        </p:txBody>
      </p:sp>
    </p:spTree>
    <p:extLst>
      <p:ext uri="{BB962C8B-B14F-4D97-AF65-F5344CB8AC3E}">
        <p14:creationId xmlns:p14="http://schemas.microsoft.com/office/powerpoint/2010/main" val="1089200004"/>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図 14">
            <a:extLst>
              <a:ext uri="{FF2B5EF4-FFF2-40B4-BE49-F238E27FC236}">
                <a16:creationId xmlns:a16="http://schemas.microsoft.com/office/drawing/2014/main" id="{3D44FE67-FBD7-7335-039E-468F22E67923}"/>
              </a:ext>
            </a:extLst>
          </p:cNvPr>
          <p:cNvPicPr>
            <a:picLocks noChangeAspect="1"/>
          </p:cNvPicPr>
          <p:nvPr/>
        </p:nvPicPr>
        <p:blipFill>
          <a:blip r:embed="rId2"/>
          <a:stretch>
            <a:fillRect/>
          </a:stretch>
        </p:blipFill>
        <p:spPr>
          <a:xfrm>
            <a:off x="384480" y="511774"/>
            <a:ext cx="6115812" cy="9221724"/>
          </a:xfrm>
          <a:prstGeom prst="rect">
            <a:avLst/>
          </a:prstGeom>
          <a:ln>
            <a:solidFill>
              <a:schemeClr val="tx1"/>
            </a:solidFill>
          </a:ln>
        </p:spPr>
      </p:pic>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4" name="Rectangle 65"/>
          <p:cNvSpPr>
            <a:spLocks noChangeArrowheads="1"/>
          </p:cNvSpPr>
          <p:nvPr/>
        </p:nvSpPr>
        <p:spPr bwMode="auto">
          <a:xfrm>
            <a:off x="1853266" y="373584"/>
            <a:ext cx="3146262" cy="330943"/>
          </a:xfrm>
          <a:prstGeom prst="rect">
            <a:avLst/>
          </a:prstGeom>
          <a:solidFill>
            <a:srgbClr val="00FFFF"/>
          </a:solidFill>
          <a:ln w="12700">
            <a:solidFill>
              <a:schemeClr val="accent2">
                <a:lumMod val="50000"/>
              </a:schemeClr>
            </a:solidFill>
            <a:miter lim="800000"/>
            <a:headEnd/>
            <a:tailEnd/>
          </a:ln>
        </p:spPr>
        <p:txBody>
          <a:bodyPr lIns="36000" tIns="36000" rIns="36000" bIns="36000" anchor="ctr"/>
          <a:lstStyle/>
          <a:p>
            <a:pPr algn="ctr" defTabSz="936625" fontAlgn="base">
              <a:spcBef>
                <a:spcPct val="0"/>
              </a:spcBef>
              <a:spcAft>
                <a:spcPct val="0"/>
              </a:spcAft>
            </a:pPr>
            <a:r>
              <a:rPr lang="en-US" altLang="ja-JP" sz="1100" b="1" dirty="0">
                <a:solidFill>
                  <a:srgbClr val="FF0000"/>
                </a:solidFill>
                <a:latin typeface="+mj-ea"/>
                <a:ea typeface="+mj-ea"/>
              </a:rPr>
              <a:t>【</a:t>
            </a:r>
            <a:r>
              <a:rPr lang="ja-JP" altLang="en-US" sz="1100" b="1" dirty="0">
                <a:solidFill>
                  <a:srgbClr val="FF0000"/>
                </a:solidFill>
                <a:latin typeface="+mj-ea"/>
                <a:ea typeface="+mj-ea"/>
              </a:rPr>
              <a:t>総代制</a:t>
            </a:r>
            <a:r>
              <a:rPr lang="en-US" altLang="ja-JP" sz="1100" b="1" dirty="0">
                <a:solidFill>
                  <a:srgbClr val="FF0000"/>
                </a:solidFill>
                <a:latin typeface="+mj-ea"/>
                <a:ea typeface="+mj-ea"/>
              </a:rPr>
              <a:t>】</a:t>
            </a:r>
            <a:r>
              <a:rPr lang="ja-JP" altLang="en-US" sz="1100" b="1" dirty="0">
                <a:solidFill>
                  <a:schemeClr val="accent2">
                    <a:lumMod val="75000"/>
                  </a:schemeClr>
                </a:solidFill>
                <a:latin typeface="+mj-ea"/>
                <a:ea typeface="+mj-ea"/>
              </a:rPr>
              <a:t>　農地維持</a:t>
            </a:r>
            <a:r>
              <a:rPr lang="en-US" altLang="ja-JP" sz="1100" b="1" dirty="0">
                <a:solidFill>
                  <a:schemeClr val="accent2">
                    <a:lumMod val="75000"/>
                  </a:schemeClr>
                </a:solidFill>
                <a:latin typeface="+mj-ea"/>
                <a:ea typeface="+mj-ea"/>
              </a:rPr>
              <a:t>+</a:t>
            </a:r>
            <a:r>
              <a:rPr lang="ja-JP" altLang="en-US" sz="1100" b="1" dirty="0">
                <a:solidFill>
                  <a:schemeClr val="accent2">
                    <a:lumMod val="75000"/>
                  </a:schemeClr>
                </a:solidFill>
                <a:latin typeface="+mj-ea"/>
                <a:ea typeface="+mj-ea"/>
              </a:rPr>
              <a:t>共同で実施する場合に使用</a:t>
            </a:r>
          </a:p>
        </p:txBody>
      </p:sp>
      <p:sp>
        <p:nvSpPr>
          <p:cNvPr id="6" name="Rectangle 65"/>
          <p:cNvSpPr>
            <a:spLocks noChangeArrowheads="1"/>
          </p:cNvSpPr>
          <p:nvPr/>
        </p:nvSpPr>
        <p:spPr bwMode="auto">
          <a:xfrm>
            <a:off x="3915640" y="8231563"/>
            <a:ext cx="2197996" cy="251973"/>
          </a:xfrm>
          <a:prstGeom prst="rect">
            <a:avLst/>
          </a:prstGeom>
          <a:solidFill>
            <a:schemeClr val="bg1"/>
          </a:solidFill>
          <a:ln w="12700">
            <a:solidFill>
              <a:srgbClr val="FF0000"/>
            </a:solidFill>
            <a:miter lim="800000"/>
            <a:headEnd/>
            <a:tailEnd/>
          </a:ln>
        </p:spPr>
        <p:txBody>
          <a:bodyPr lIns="72000" tIns="36000" rIns="72000" bIns="36000" anchor="ctr"/>
          <a:lstStyle/>
          <a:p>
            <a:pPr defTabSz="936625" fontAlgn="base">
              <a:spcBef>
                <a:spcPct val="0"/>
              </a:spcBef>
              <a:spcAft>
                <a:spcPct val="0"/>
              </a:spcAft>
            </a:pPr>
            <a:r>
              <a:rPr lang="ja-JP" altLang="en-US" sz="1000" dirty="0">
                <a:solidFill>
                  <a:srgbClr val="000000"/>
                </a:solidFill>
              </a:rPr>
              <a:t>副代表が複数の場合のみ記載します。</a:t>
            </a:r>
          </a:p>
        </p:txBody>
      </p:sp>
      <p:sp>
        <p:nvSpPr>
          <p:cNvPr id="7" name="フリーフォーム 6"/>
          <p:cNvSpPr/>
          <p:nvPr/>
        </p:nvSpPr>
        <p:spPr>
          <a:xfrm flipH="1">
            <a:off x="3717256" y="7969875"/>
            <a:ext cx="342239" cy="239381"/>
          </a:xfrm>
          <a:custGeom>
            <a:avLst/>
            <a:gdLst>
              <a:gd name="connsiteX0" fmla="*/ 0 w 739140"/>
              <a:gd name="connsiteY0" fmla="*/ 167640 h 167640"/>
              <a:gd name="connsiteX1" fmla="*/ 251460 w 739140"/>
              <a:gd name="connsiteY1" fmla="*/ 99060 h 167640"/>
              <a:gd name="connsiteX2" fmla="*/ 510540 w 739140"/>
              <a:gd name="connsiteY2" fmla="*/ 76200 h 167640"/>
              <a:gd name="connsiteX3" fmla="*/ 739140 w 739140"/>
              <a:gd name="connsiteY3" fmla="*/ 0 h 167640"/>
            </a:gdLst>
            <a:ahLst/>
            <a:cxnLst>
              <a:cxn ang="0">
                <a:pos x="connsiteX0" y="connsiteY0"/>
              </a:cxn>
              <a:cxn ang="0">
                <a:pos x="connsiteX1" y="connsiteY1"/>
              </a:cxn>
              <a:cxn ang="0">
                <a:pos x="connsiteX2" y="connsiteY2"/>
              </a:cxn>
              <a:cxn ang="0">
                <a:pos x="connsiteX3" y="connsiteY3"/>
              </a:cxn>
            </a:cxnLst>
            <a:rect l="l" t="t" r="r" b="b"/>
            <a:pathLst>
              <a:path w="739140" h="167640">
                <a:moveTo>
                  <a:pt x="0" y="167640"/>
                </a:moveTo>
                <a:cubicBezTo>
                  <a:pt x="83185" y="140970"/>
                  <a:pt x="166370" y="114300"/>
                  <a:pt x="251460" y="99060"/>
                </a:cubicBezTo>
                <a:cubicBezTo>
                  <a:pt x="336550" y="83820"/>
                  <a:pt x="429260" y="92710"/>
                  <a:pt x="510540" y="76200"/>
                </a:cubicBezTo>
                <a:cubicBezTo>
                  <a:pt x="591820" y="59690"/>
                  <a:pt x="665480" y="29845"/>
                  <a:pt x="7391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8" name="直線コネクタ 7"/>
          <p:cNvCxnSpPr/>
          <p:nvPr/>
        </p:nvCxnSpPr>
        <p:spPr>
          <a:xfrm>
            <a:off x="3355674" y="7969875"/>
            <a:ext cx="828544" cy="0"/>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sp>
        <p:nvSpPr>
          <p:cNvPr id="9" name="Rectangle 65"/>
          <p:cNvSpPr>
            <a:spLocks noChangeArrowheads="1"/>
          </p:cNvSpPr>
          <p:nvPr/>
        </p:nvSpPr>
        <p:spPr bwMode="auto">
          <a:xfrm>
            <a:off x="2599435" y="5660454"/>
            <a:ext cx="3168128" cy="386892"/>
          </a:xfrm>
          <a:prstGeom prst="rect">
            <a:avLst/>
          </a:prstGeom>
          <a:solidFill>
            <a:schemeClr val="bg1"/>
          </a:solidFill>
          <a:ln w="12700">
            <a:solidFill>
              <a:srgbClr val="FF0000"/>
            </a:solidFill>
            <a:miter lim="800000"/>
            <a:headEnd/>
            <a:tailEnd/>
          </a:ln>
        </p:spPr>
        <p:txBody>
          <a:bodyPr lIns="72000" tIns="36000" rIns="72000" bIns="36000" anchor="ctr"/>
          <a:lstStyle/>
          <a:p>
            <a:pPr defTabSz="936625" fontAlgn="base">
              <a:spcBef>
                <a:spcPct val="0"/>
              </a:spcBef>
              <a:spcAft>
                <a:spcPct val="0"/>
              </a:spcAft>
            </a:pPr>
            <a:r>
              <a:rPr lang="ja-JP" altLang="en-US" sz="1000" dirty="0">
                <a:solidFill>
                  <a:srgbClr val="000000"/>
                </a:solidFill>
              </a:rPr>
              <a:t>活動組織の構成に当たっては、地域の実情を踏まえ、関係者が十分協議して下さい。</a:t>
            </a:r>
          </a:p>
        </p:txBody>
      </p:sp>
      <p:sp>
        <p:nvSpPr>
          <p:cNvPr id="10" name="フリーフォーム 9"/>
          <p:cNvSpPr/>
          <p:nvPr/>
        </p:nvSpPr>
        <p:spPr>
          <a:xfrm>
            <a:off x="1844824" y="5660823"/>
            <a:ext cx="750093" cy="278759"/>
          </a:xfrm>
          <a:custGeom>
            <a:avLst/>
            <a:gdLst>
              <a:gd name="connsiteX0" fmla="*/ 752475 w 752475"/>
              <a:gd name="connsiteY0" fmla="*/ 247650 h 257885"/>
              <a:gd name="connsiteX1" fmla="*/ 371475 w 752475"/>
              <a:gd name="connsiteY1" fmla="*/ 228600 h 257885"/>
              <a:gd name="connsiteX2" fmla="*/ 0 w 752475"/>
              <a:gd name="connsiteY2" fmla="*/ 0 h 257885"/>
              <a:gd name="connsiteX0" fmla="*/ 750093 w 750093"/>
              <a:gd name="connsiteY0" fmla="*/ 278606 h 281655"/>
              <a:gd name="connsiteX1" fmla="*/ 371475 w 750093"/>
              <a:gd name="connsiteY1" fmla="*/ 228600 h 281655"/>
              <a:gd name="connsiteX2" fmla="*/ 0 w 750093"/>
              <a:gd name="connsiteY2" fmla="*/ 0 h 281655"/>
              <a:gd name="connsiteX0" fmla="*/ 750093 w 750093"/>
              <a:gd name="connsiteY0" fmla="*/ 278606 h 278759"/>
              <a:gd name="connsiteX1" fmla="*/ 371475 w 750093"/>
              <a:gd name="connsiteY1" fmla="*/ 228600 h 278759"/>
              <a:gd name="connsiteX2" fmla="*/ 0 w 750093"/>
              <a:gd name="connsiteY2" fmla="*/ 0 h 278759"/>
            </a:gdLst>
            <a:ahLst/>
            <a:cxnLst>
              <a:cxn ang="0">
                <a:pos x="connsiteX0" y="connsiteY0"/>
              </a:cxn>
              <a:cxn ang="0">
                <a:pos x="connsiteX1" y="connsiteY1"/>
              </a:cxn>
              <a:cxn ang="0">
                <a:pos x="connsiteX2" y="connsiteY2"/>
              </a:cxn>
            </a:cxnLst>
            <a:rect l="l" t="t" r="r" b="b"/>
            <a:pathLst>
              <a:path w="750093" h="278759">
                <a:moveTo>
                  <a:pt x="750093" y="278606"/>
                </a:moveTo>
                <a:cubicBezTo>
                  <a:pt x="615156" y="280193"/>
                  <a:pt x="496888" y="269875"/>
                  <a:pt x="371475" y="228600"/>
                </a:cubicBezTo>
                <a:cubicBezTo>
                  <a:pt x="246062" y="187325"/>
                  <a:pt x="123031" y="93662"/>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Rectangle 65"/>
          <p:cNvSpPr>
            <a:spLocks noChangeArrowheads="1"/>
          </p:cNvSpPr>
          <p:nvPr/>
        </p:nvSpPr>
        <p:spPr bwMode="auto">
          <a:xfrm>
            <a:off x="2854484" y="1811944"/>
            <a:ext cx="1796731" cy="407665"/>
          </a:xfrm>
          <a:prstGeom prst="rect">
            <a:avLst/>
          </a:prstGeom>
          <a:solidFill>
            <a:schemeClr val="bg1"/>
          </a:solidFill>
          <a:ln w="12700">
            <a:solidFill>
              <a:srgbClr val="FF0000"/>
            </a:solidFill>
            <a:miter lim="800000"/>
            <a:headEnd/>
            <a:tailEnd/>
          </a:ln>
        </p:spPr>
        <p:txBody>
          <a:bodyPr lIns="72000" tIns="36000" rIns="72000" bIns="36000" anchor="ctr"/>
          <a:lstStyle/>
          <a:p>
            <a:pPr defTabSz="936625" fontAlgn="base">
              <a:spcBef>
                <a:spcPct val="0"/>
              </a:spcBef>
              <a:spcAft>
                <a:spcPct val="0"/>
              </a:spcAft>
            </a:pPr>
            <a:r>
              <a:rPr lang="ja-JP" altLang="en-US" sz="1000" dirty="0">
                <a:solidFill>
                  <a:srgbClr val="000000"/>
                </a:solidFill>
              </a:rPr>
              <a:t>総代会で本規約が制定された日付を記入します。</a:t>
            </a:r>
          </a:p>
        </p:txBody>
      </p:sp>
      <p:sp>
        <p:nvSpPr>
          <p:cNvPr id="12" name="フリーフォーム 11"/>
          <p:cNvSpPr/>
          <p:nvPr/>
        </p:nvSpPr>
        <p:spPr>
          <a:xfrm>
            <a:off x="4650512" y="1824034"/>
            <a:ext cx="441960" cy="247226"/>
          </a:xfrm>
          <a:custGeom>
            <a:avLst/>
            <a:gdLst>
              <a:gd name="connsiteX0" fmla="*/ 0 w 441960"/>
              <a:gd name="connsiteY0" fmla="*/ 243840 h 247226"/>
              <a:gd name="connsiteX1" fmla="*/ 289560 w 441960"/>
              <a:gd name="connsiteY1" fmla="*/ 213360 h 247226"/>
              <a:gd name="connsiteX2" fmla="*/ 441960 w 441960"/>
              <a:gd name="connsiteY2" fmla="*/ 0 h 247226"/>
            </a:gdLst>
            <a:ahLst/>
            <a:cxnLst>
              <a:cxn ang="0">
                <a:pos x="connsiteX0" y="connsiteY0"/>
              </a:cxn>
              <a:cxn ang="0">
                <a:pos x="connsiteX1" y="connsiteY1"/>
              </a:cxn>
              <a:cxn ang="0">
                <a:pos x="connsiteX2" y="connsiteY2"/>
              </a:cxn>
            </a:cxnLst>
            <a:rect l="l" t="t" r="r" b="b"/>
            <a:pathLst>
              <a:path w="441960" h="247226">
                <a:moveTo>
                  <a:pt x="0" y="243840"/>
                </a:moveTo>
                <a:cubicBezTo>
                  <a:pt x="107950" y="248920"/>
                  <a:pt x="215900" y="254000"/>
                  <a:pt x="289560" y="213360"/>
                </a:cubicBezTo>
                <a:cubicBezTo>
                  <a:pt x="363220" y="172720"/>
                  <a:pt x="402590" y="86360"/>
                  <a:pt x="44196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29</a:t>
            </a:r>
          </a:p>
        </p:txBody>
      </p:sp>
    </p:spTree>
    <p:extLst>
      <p:ext uri="{BB962C8B-B14F-4D97-AF65-F5344CB8AC3E}">
        <p14:creationId xmlns:p14="http://schemas.microsoft.com/office/powerpoint/2010/main" val="1703039511"/>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4" name="Rectangle 65"/>
          <p:cNvSpPr>
            <a:spLocks noChangeArrowheads="1"/>
          </p:cNvSpPr>
          <p:nvPr/>
        </p:nvSpPr>
        <p:spPr bwMode="auto">
          <a:xfrm>
            <a:off x="116632" y="378459"/>
            <a:ext cx="3168352" cy="326069"/>
          </a:xfrm>
          <a:prstGeom prst="rect">
            <a:avLst/>
          </a:prstGeom>
          <a:solidFill>
            <a:srgbClr val="00FFFF"/>
          </a:solidFill>
          <a:ln w="12700">
            <a:solidFill>
              <a:schemeClr val="accent2">
                <a:lumMod val="50000"/>
              </a:schemeClr>
            </a:solidFill>
            <a:miter lim="800000"/>
            <a:headEnd/>
            <a:tailEnd/>
          </a:ln>
        </p:spPr>
        <p:txBody>
          <a:bodyPr lIns="36000" tIns="36000" rIns="36000" bIns="36000" anchor="ctr"/>
          <a:lstStyle/>
          <a:p>
            <a:pPr algn="ctr" defTabSz="936625" fontAlgn="base">
              <a:spcBef>
                <a:spcPct val="0"/>
              </a:spcBef>
              <a:spcAft>
                <a:spcPct val="0"/>
              </a:spcAft>
            </a:pPr>
            <a:r>
              <a:rPr lang="en-US" altLang="ja-JP" sz="1100" b="1" dirty="0">
                <a:solidFill>
                  <a:srgbClr val="FF0000"/>
                </a:solidFill>
                <a:latin typeface="+mj-ea"/>
                <a:ea typeface="+mj-ea"/>
              </a:rPr>
              <a:t>【</a:t>
            </a:r>
            <a:r>
              <a:rPr lang="ja-JP" altLang="en-US" sz="1100" b="1" dirty="0">
                <a:solidFill>
                  <a:srgbClr val="FF0000"/>
                </a:solidFill>
                <a:latin typeface="+mj-ea"/>
                <a:ea typeface="+mj-ea"/>
              </a:rPr>
              <a:t>総代制</a:t>
            </a:r>
            <a:r>
              <a:rPr lang="en-US" altLang="ja-JP" sz="1100" b="1" dirty="0">
                <a:solidFill>
                  <a:srgbClr val="FF0000"/>
                </a:solidFill>
                <a:latin typeface="+mj-ea"/>
                <a:ea typeface="+mj-ea"/>
              </a:rPr>
              <a:t>】</a:t>
            </a:r>
            <a:r>
              <a:rPr lang="ja-JP" altLang="en-US" sz="1100" b="1" dirty="0">
                <a:solidFill>
                  <a:schemeClr val="accent2">
                    <a:lumMod val="75000"/>
                  </a:schemeClr>
                </a:solidFill>
                <a:latin typeface="+mj-ea"/>
                <a:ea typeface="+mj-ea"/>
              </a:rPr>
              <a:t>　農地維持</a:t>
            </a:r>
            <a:r>
              <a:rPr lang="en-US" altLang="ja-JP" sz="1100" b="1" dirty="0">
                <a:solidFill>
                  <a:schemeClr val="accent2">
                    <a:lumMod val="75000"/>
                  </a:schemeClr>
                </a:solidFill>
                <a:latin typeface="+mj-ea"/>
                <a:ea typeface="+mj-ea"/>
              </a:rPr>
              <a:t>+</a:t>
            </a:r>
            <a:r>
              <a:rPr lang="ja-JP" altLang="en-US" sz="1100" b="1" dirty="0">
                <a:solidFill>
                  <a:schemeClr val="accent2">
                    <a:lumMod val="75000"/>
                  </a:schemeClr>
                </a:solidFill>
                <a:latin typeface="+mj-ea"/>
                <a:ea typeface="+mj-ea"/>
              </a:rPr>
              <a:t>共同で実施する場合に使用</a:t>
            </a:r>
          </a:p>
        </p:txBody>
      </p:sp>
      <p:pic>
        <p:nvPicPr>
          <p:cNvPr id="5" name="図 4"/>
          <p:cNvPicPr>
            <a:picLocks noChangeAspect="1"/>
          </p:cNvPicPr>
          <p:nvPr/>
        </p:nvPicPr>
        <p:blipFill>
          <a:blip r:embed="rId2"/>
          <a:stretch>
            <a:fillRect/>
          </a:stretch>
        </p:blipFill>
        <p:spPr>
          <a:xfrm>
            <a:off x="354589" y="776536"/>
            <a:ext cx="6121526" cy="8954706"/>
          </a:xfrm>
          <a:prstGeom prst="rect">
            <a:avLst/>
          </a:prstGeom>
          <a:ln>
            <a:solidFill>
              <a:schemeClr val="tx1"/>
            </a:solidFill>
          </a:ln>
        </p:spPr>
      </p:pic>
      <p:sp>
        <p:nvSpPr>
          <p:cNvPr id="6"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30</a:t>
            </a:r>
          </a:p>
        </p:txBody>
      </p:sp>
    </p:spTree>
    <p:extLst>
      <p:ext uri="{BB962C8B-B14F-4D97-AF65-F5344CB8AC3E}">
        <p14:creationId xmlns:p14="http://schemas.microsoft.com/office/powerpoint/2010/main" val="2552930184"/>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4" name="Rectangle 65"/>
          <p:cNvSpPr>
            <a:spLocks noChangeArrowheads="1"/>
          </p:cNvSpPr>
          <p:nvPr/>
        </p:nvSpPr>
        <p:spPr bwMode="auto">
          <a:xfrm>
            <a:off x="116632" y="378459"/>
            <a:ext cx="3168352" cy="326069"/>
          </a:xfrm>
          <a:prstGeom prst="rect">
            <a:avLst/>
          </a:prstGeom>
          <a:solidFill>
            <a:srgbClr val="00FFFF"/>
          </a:solidFill>
          <a:ln w="12700">
            <a:solidFill>
              <a:schemeClr val="accent2">
                <a:lumMod val="50000"/>
              </a:schemeClr>
            </a:solidFill>
            <a:miter lim="800000"/>
            <a:headEnd/>
            <a:tailEnd/>
          </a:ln>
        </p:spPr>
        <p:txBody>
          <a:bodyPr lIns="36000" tIns="36000" rIns="36000" bIns="36000" anchor="ctr"/>
          <a:lstStyle/>
          <a:p>
            <a:pPr algn="ctr" defTabSz="936625" fontAlgn="base">
              <a:spcBef>
                <a:spcPct val="0"/>
              </a:spcBef>
              <a:spcAft>
                <a:spcPct val="0"/>
              </a:spcAft>
            </a:pPr>
            <a:r>
              <a:rPr lang="en-US" altLang="ja-JP" sz="1100" b="1" dirty="0">
                <a:solidFill>
                  <a:srgbClr val="FF0000"/>
                </a:solidFill>
                <a:latin typeface="+mj-ea"/>
                <a:ea typeface="+mj-ea"/>
              </a:rPr>
              <a:t>【</a:t>
            </a:r>
            <a:r>
              <a:rPr lang="ja-JP" altLang="en-US" sz="1100" b="1" dirty="0">
                <a:solidFill>
                  <a:srgbClr val="FF0000"/>
                </a:solidFill>
                <a:latin typeface="+mj-ea"/>
                <a:ea typeface="+mj-ea"/>
              </a:rPr>
              <a:t>総代制</a:t>
            </a:r>
            <a:r>
              <a:rPr lang="en-US" altLang="ja-JP" sz="1100" b="1" dirty="0">
                <a:solidFill>
                  <a:srgbClr val="FF0000"/>
                </a:solidFill>
                <a:latin typeface="+mj-ea"/>
                <a:ea typeface="+mj-ea"/>
              </a:rPr>
              <a:t>】</a:t>
            </a:r>
            <a:r>
              <a:rPr lang="ja-JP" altLang="en-US" sz="1100" b="1" dirty="0">
                <a:solidFill>
                  <a:schemeClr val="accent2">
                    <a:lumMod val="75000"/>
                  </a:schemeClr>
                </a:solidFill>
                <a:latin typeface="+mj-ea"/>
                <a:ea typeface="+mj-ea"/>
              </a:rPr>
              <a:t>　農地維持</a:t>
            </a:r>
            <a:r>
              <a:rPr lang="en-US" altLang="ja-JP" sz="1100" b="1" dirty="0">
                <a:solidFill>
                  <a:schemeClr val="accent2">
                    <a:lumMod val="75000"/>
                  </a:schemeClr>
                </a:solidFill>
                <a:latin typeface="+mj-ea"/>
                <a:ea typeface="+mj-ea"/>
              </a:rPr>
              <a:t>+</a:t>
            </a:r>
            <a:r>
              <a:rPr lang="ja-JP" altLang="en-US" sz="1100" b="1" dirty="0">
                <a:solidFill>
                  <a:schemeClr val="accent2">
                    <a:lumMod val="75000"/>
                  </a:schemeClr>
                </a:solidFill>
                <a:latin typeface="+mj-ea"/>
                <a:ea typeface="+mj-ea"/>
              </a:rPr>
              <a:t>共同で実施する場合に使用</a:t>
            </a:r>
          </a:p>
        </p:txBody>
      </p:sp>
      <p:sp>
        <p:nvSpPr>
          <p:cNvPr id="6"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31</a:t>
            </a:r>
          </a:p>
        </p:txBody>
      </p:sp>
      <p:pic>
        <p:nvPicPr>
          <p:cNvPr id="7" name="図 6"/>
          <p:cNvPicPr>
            <a:picLocks noChangeAspect="1"/>
          </p:cNvPicPr>
          <p:nvPr/>
        </p:nvPicPr>
        <p:blipFill>
          <a:blip r:embed="rId2"/>
          <a:stretch>
            <a:fillRect/>
          </a:stretch>
        </p:blipFill>
        <p:spPr>
          <a:xfrm>
            <a:off x="473073" y="776598"/>
            <a:ext cx="5941083" cy="8958681"/>
          </a:xfrm>
          <a:prstGeom prst="rect">
            <a:avLst/>
          </a:prstGeom>
          <a:ln>
            <a:solidFill>
              <a:schemeClr val="tx1"/>
            </a:solidFill>
          </a:ln>
        </p:spPr>
      </p:pic>
    </p:spTree>
    <p:extLst>
      <p:ext uri="{BB962C8B-B14F-4D97-AF65-F5344CB8AC3E}">
        <p14:creationId xmlns:p14="http://schemas.microsoft.com/office/powerpoint/2010/main" val="3896761406"/>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4" name="Rectangle 65"/>
          <p:cNvSpPr>
            <a:spLocks noChangeArrowheads="1"/>
          </p:cNvSpPr>
          <p:nvPr/>
        </p:nvSpPr>
        <p:spPr bwMode="auto">
          <a:xfrm>
            <a:off x="116632" y="365933"/>
            <a:ext cx="3168352" cy="326069"/>
          </a:xfrm>
          <a:prstGeom prst="rect">
            <a:avLst/>
          </a:prstGeom>
          <a:solidFill>
            <a:srgbClr val="00FFFF"/>
          </a:solidFill>
          <a:ln w="12700">
            <a:solidFill>
              <a:schemeClr val="accent2">
                <a:lumMod val="50000"/>
              </a:schemeClr>
            </a:solidFill>
            <a:miter lim="800000"/>
            <a:headEnd/>
            <a:tailEnd/>
          </a:ln>
        </p:spPr>
        <p:txBody>
          <a:bodyPr lIns="36000" tIns="36000" rIns="36000" bIns="36000" anchor="ctr"/>
          <a:lstStyle/>
          <a:p>
            <a:pPr algn="ctr" defTabSz="936625" fontAlgn="base">
              <a:spcBef>
                <a:spcPct val="0"/>
              </a:spcBef>
              <a:spcAft>
                <a:spcPct val="0"/>
              </a:spcAft>
            </a:pPr>
            <a:r>
              <a:rPr lang="en-US" altLang="ja-JP" sz="1100" b="1" dirty="0">
                <a:solidFill>
                  <a:srgbClr val="FF0000"/>
                </a:solidFill>
                <a:latin typeface="+mj-ea"/>
                <a:ea typeface="+mj-ea"/>
              </a:rPr>
              <a:t>【</a:t>
            </a:r>
            <a:r>
              <a:rPr lang="ja-JP" altLang="en-US" sz="1100" b="1" dirty="0">
                <a:solidFill>
                  <a:srgbClr val="FF0000"/>
                </a:solidFill>
                <a:latin typeface="+mj-ea"/>
                <a:ea typeface="+mj-ea"/>
              </a:rPr>
              <a:t>総代制</a:t>
            </a:r>
            <a:r>
              <a:rPr lang="en-US" altLang="ja-JP" sz="1100" b="1" dirty="0">
                <a:solidFill>
                  <a:srgbClr val="FF0000"/>
                </a:solidFill>
                <a:latin typeface="+mj-ea"/>
                <a:ea typeface="+mj-ea"/>
              </a:rPr>
              <a:t>】</a:t>
            </a:r>
            <a:r>
              <a:rPr lang="ja-JP" altLang="en-US" sz="1100" b="1" dirty="0">
                <a:solidFill>
                  <a:schemeClr val="accent2">
                    <a:lumMod val="75000"/>
                  </a:schemeClr>
                </a:solidFill>
                <a:latin typeface="+mj-ea"/>
                <a:ea typeface="+mj-ea"/>
              </a:rPr>
              <a:t>　農地維持</a:t>
            </a:r>
            <a:r>
              <a:rPr lang="en-US" altLang="ja-JP" sz="1100" b="1" dirty="0">
                <a:solidFill>
                  <a:schemeClr val="accent2">
                    <a:lumMod val="75000"/>
                  </a:schemeClr>
                </a:solidFill>
                <a:latin typeface="+mj-ea"/>
                <a:ea typeface="+mj-ea"/>
              </a:rPr>
              <a:t>+</a:t>
            </a:r>
            <a:r>
              <a:rPr lang="ja-JP" altLang="en-US" sz="1100" b="1" dirty="0">
                <a:solidFill>
                  <a:schemeClr val="accent2">
                    <a:lumMod val="75000"/>
                  </a:schemeClr>
                </a:solidFill>
                <a:latin typeface="+mj-ea"/>
                <a:ea typeface="+mj-ea"/>
              </a:rPr>
              <a:t>共同で実施する場合に使用</a:t>
            </a:r>
          </a:p>
        </p:txBody>
      </p:sp>
      <p:sp>
        <p:nvSpPr>
          <p:cNvPr id="8" name="フリーフォーム 7"/>
          <p:cNvSpPr/>
          <p:nvPr/>
        </p:nvSpPr>
        <p:spPr>
          <a:xfrm rot="10800000">
            <a:off x="886816" y="6997052"/>
            <a:ext cx="761526" cy="388612"/>
          </a:xfrm>
          <a:custGeom>
            <a:avLst/>
            <a:gdLst>
              <a:gd name="connsiteX0" fmla="*/ 0 w 457752"/>
              <a:gd name="connsiteY0" fmla="*/ 219075 h 219075"/>
              <a:gd name="connsiteX1" fmla="*/ 152400 w 457752"/>
              <a:gd name="connsiteY1" fmla="*/ 114300 h 219075"/>
              <a:gd name="connsiteX2" fmla="*/ 409575 w 457752"/>
              <a:gd name="connsiteY2" fmla="*/ 57150 h 219075"/>
              <a:gd name="connsiteX3" fmla="*/ 457200 w 457752"/>
              <a:gd name="connsiteY3" fmla="*/ 0 h 219075"/>
            </a:gdLst>
            <a:ahLst/>
            <a:cxnLst>
              <a:cxn ang="0">
                <a:pos x="connsiteX0" y="connsiteY0"/>
              </a:cxn>
              <a:cxn ang="0">
                <a:pos x="connsiteX1" y="connsiteY1"/>
              </a:cxn>
              <a:cxn ang="0">
                <a:pos x="connsiteX2" y="connsiteY2"/>
              </a:cxn>
              <a:cxn ang="0">
                <a:pos x="connsiteX3" y="connsiteY3"/>
              </a:cxn>
            </a:cxnLst>
            <a:rect l="l" t="t" r="r" b="b"/>
            <a:pathLst>
              <a:path w="457752" h="219075">
                <a:moveTo>
                  <a:pt x="0" y="219075"/>
                </a:moveTo>
                <a:cubicBezTo>
                  <a:pt x="42068" y="180181"/>
                  <a:pt x="84137" y="141288"/>
                  <a:pt x="152400" y="114300"/>
                </a:cubicBezTo>
                <a:cubicBezTo>
                  <a:pt x="220663" y="87312"/>
                  <a:pt x="358775" y="76200"/>
                  <a:pt x="409575" y="57150"/>
                </a:cubicBezTo>
                <a:cubicBezTo>
                  <a:pt x="460375" y="38100"/>
                  <a:pt x="458787" y="19050"/>
                  <a:pt x="4572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Rectangle 65"/>
          <p:cNvSpPr>
            <a:spLocks noChangeArrowheads="1"/>
          </p:cNvSpPr>
          <p:nvPr/>
        </p:nvSpPr>
        <p:spPr bwMode="auto">
          <a:xfrm>
            <a:off x="3550660" y="5770128"/>
            <a:ext cx="1822556" cy="231340"/>
          </a:xfrm>
          <a:prstGeom prst="rect">
            <a:avLst/>
          </a:prstGeom>
          <a:solidFill>
            <a:schemeClr val="bg1"/>
          </a:solidFill>
          <a:ln w="12700">
            <a:solidFill>
              <a:srgbClr val="FF0000"/>
            </a:solidFill>
            <a:miter lim="800000"/>
            <a:headEnd/>
            <a:tailEnd/>
          </a:ln>
        </p:spPr>
        <p:txBody>
          <a:bodyPr lIns="72000" tIns="36000" rIns="72000" bIns="36000" anchor="ctr"/>
          <a:lstStyle/>
          <a:p>
            <a:pPr defTabSz="936625" fontAlgn="base">
              <a:spcBef>
                <a:spcPct val="0"/>
              </a:spcBef>
              <a:spcAft>
                <a:spcPct val="0"/>
              </a:spcAft>
            </a:pPr>
            <a:r>
              <a:rPr lang="ja-JP" altLang="en-US" sz="1000" dirty="0">
                <a:solidFill>
                  <a:srgbClr val="000000"/>
                </a:solidFill>
              </a:rPr>
              <a:t>不要な文字は削除してください。</a:t>
            </a:r>
          </a:p>
        </p:txBody>
      </p:sp>
      <p:sp>
        <p:nvSpPr>
          <p:cNvPr id="10" name="フリーフォーム 9"/>
          <p:cNvSpPr/>
          <p:nvPr/>
        </p:nvSpPr>
        <p:spPr>
          <a:xfrm rot="17177249" flipH="1">
            <a:off x="3245799" y="5933971"/>
            <a:ext cx="344046" cy="176259"/>
          </a:xfrm>
          <a:custGeom>
            <a:avLst/>
            <a:gdLst>
              <a:gd name="connsiteX0" fmla="*/ 0 w 739140"/>
              <a:gd name="connsiteY0" fmla="*/ 167640 h 167640"/>
              <a:gd name="connsiteX1" fmla="*/ 251460 w 739140"/>
              <a:gd name="connsiteY1" fmla="*/ 99060 h 167640"/>
              <a:gd name="connsiteX2" fmla="*/ 510540 w 739140"/>
              <a:gd name="connsiteY2" fmla="*/ 76200 h 167640"/>
              <a:gd name="connsiteX3" fmla="*/ 739140 w 739140"/>
              <a:gd name="connsiteY3" fmla="*/ 0 h 167640"/>
            </a:gdLst>
            <a:ahLst/>
            <a:cxnLst>
              <a:cxn ang="0">
                <a:pos x="connsiteX0" y="connsiteY0"/>
              </a:cxn>
              <a:cxn ang="0">
                <a:pos x="connsiteX1" y="connsiteY1"/>
              </a:cxn>
              <a:cxn ang="0">
                <a:pos x="connsiteX2" y="connsiteY2"/>
              </a:cxn>
              <a:cxn ang="0">
                <a:pos x="connsiteX3" y="connsiteY3"/>
              </a:cxn>
            </a:cxnLst>
            <a:rect l="l" t="t" r="r" b="b"/>
            <a:pathLst>
              <a:path w="739140" h="167640">
                <a:moveTo>
                  <a:pt x="0" y="167640"/>
                </a:moveTo>
                <a:cubicBezTo>
                  <a:pt x="83185" y="140970"/>
                  <a:pt x="166370" y="114300"/>
                  <a:pt x="251460" y="99060"/>
                </a:cubicBezTo>
                <a:cubicBezTo>
                  <a:pt x="336550" y="83820"/>
                  <a:pt x="429260" y="92710"/>
                  <a:pt x="510540" y="76200"/>
                </a:cubicBezTo>
                <a:cubicBezTo>
                  <a:pt x="591820" y="59690"/>
                  <a:pt x="665480" y="29845"/>
                  <a:pt x="7391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1" name="直線コネクタ 10"/>
          <p:cNvCxnSpPr/>
          <p:nvPr/>
        </p:nvCxnSpPr>
        <p:spPr>
          <a:xfrm>
            <a:off x="3087758" y="6355531"/>
            <a:ext cx="269808" cy="0"/>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sp>
        <p:nvSpPr>
          <p:cNvPr id="12"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32</a:t>
            </a:r>
          </a:p>
        </p:txBody>
      </p:sp>
      <p:pic>
        <p:nvPicPr>
          <p:cNvPr id="13" name="図 12"/>
          <p:cNvPicPr>
            <a:picLocks noChangeAspect="1"/>
          </p:cNvPicPr>
          <p:nvPr/>
        </p:nvPicPr>
        <p:blipFill>
          <a:blip r:embed="rId2"/>
          <a:stretch>
            <a:fillRect/>
          </a:stretch>
        </p:blipFill>
        <p:spPr>
          <a:xfrm>
            <a:off x="446291" y="737882"/>
            <a:ext cx="5947325" cy="8968094"/>
          </a:xfrm>
          <a:prstGeom prst="rect">
            <a:avLst/>
          </a:prstGeom>
          <a:ln>
            <a:solidFill>
              <a:schemeClr val="tx1"/>
            </a:solidFill>
          </a:ln>
        </p:spPr>
      </p:pic>
      <p:sp>
        <p:nvSpPr>
          <p:cNvPr id="6" name="テキスト ボックス 25"/>
          <p:cNvSpPr txBox="1">
            <a:spLocks noChangeArrowheads="1"/>
          </p:cNvSpPr>
          <p:nvPr/>
        </p:nvSpPr>
        <p:spPr bwMode="auto">
          <a:xfrm>
            <a:off x="2480790" y="9347895"/>
            <a:ext cx="4339632" cy="276999"/>
          </a:xfrm>
          <a:prstGeom prst="rect">
            <a:avLst/>
          </a:prstGeom>
          <a:solidFill>
            <a:srgbClr val="CCFFFF"/>
          </a:solidFill>
          <a:ln w="25400">
            <a:solidFill>
              <a:srgbClr val="0000FF"/>
            </a:solidFill>
            <a:miter lim="800000"/>
            <a:headEnd/>
            <a:tailEnd/>
          </a:ln>
        </p:spPr>
        <p:txBody>
          <a:bodyPr wrap="square" anchor="ctr">
            <a:spAutoFit/>
          </a:bodyPr>
          <a:lstStyle/>
          <a:p>
            <a:pPr algn="ctr"/>
            <a:r>
              <a:rPr lang="ja-JP" altLang="en-US" b="1" dirty="0">
                <a:latin typeface="HG丸ｺﾞｼｯｸM-PRO" panose="020F0600000000000000" pitchFamily="50" charset="-128"/>
                <a:ea typeface="HG丸ｺﾞｼｯｸM-PRO" panose="020F0600000000000000" pitchFamily="50" charset="-128"/>
              </a:rPr>
              <a:t>構成員一覧表はＰ</a:t>
            </a:r>
            <a:r>
              <a:rPr lang="en-US" altLang="ja-JP" b="1" dirty="0">
                <a:latin typeface="HG丸ｺﾞｼｯｸM-PRO" panose="020F0600000000000000" pitchFamily="50" charset="-128"/>
                <a:ea typeface="HG丸ｺﾞｼｯｸM-PRO" panose="020F0600000000000000" pitchFamily="50" charset="-128"/>
              </a:rPr>
              <a:t>11</a:t>
            </a:r>
            <a:r>
              <a:rPr lang="ja-JP" altLang="en-US" b="1" dirty="0">
                <a:latin typeface="HG丸ｺﾞｼｯｸM-PRO" panose="020F0600000000000000" pitchFamily="50" charset="-128"/>
                <a:ea typeface="HG丸ｺﾞｼｯｸM-PRO" panose="020F0600000000000000" pitchFamily="50" charset="-128"/>
              </a:rPr>
              <a:t>及びＰ</a:t>
            </a:r>
            <a:r>
              <a:rPr lang="en-US" altLang="ja-JP" b="1" dirty="0">
                <a:latin typeface="HG丸ｺﾞｼｯｸM-PRO" panose="020F0600000000000000" pitchFamily="50" charset="-128"/>
                <a:ea typeface="HG丸ｺﾞｼｯｸM-PRO" panose="020F0600000000000000" pitchFamily="50" charset="-128"/>
              </a:rPr>
              <a:t>28</a:t>
            </a:r>
            <a:r>
              <a:rPr lang="ja-JP" altLang="en-US" b="1" dirty="0">
                <a:latin typeface="HG丸ｺﾞｼｯｸM-PRO" panose="020F0600000000000000" pitchFamily="50" charset="-128"/>
                <a:ea typeface="HG丸ｺﾞｼｯｸM-PRO" panose="020F0600000000000000" pitchFamily="50" charset="-128"/>
              </a:rPr>
              <a:t>を参考に作成してください。</a:t>
            </a:r>
          </a:p>
        </p:txBody>
      </p:sp>
      <p:sp>
        <p:nvSpPr>
          <p:cNvPr id="14" name="Rectangle 65"/>
          <p:cNvSpPr>
            <a:spLocks noChangeArrowheads="1"/>
          </p:cNvSpPr>
          <p:nvPr/>
        </p:nvSpPr>
        <p:spPr bwMode="auto">
          <a:xfrm>
            <a:off x="1657721" y="6634236"/>
            <a:ext cx="3630961" cy="688256"/>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fontAlgn="base">
              <a:spcBef>
                <a:spcPct val="0"/>
              </a:spcBef>
              <a:spcAft>
                <a:spcPct val="0"/>
              </a:spcAft>
            </a:pPr>
            <a:r>
              <a:rPr lang="ja-JP" altLang="en-US" sz="1000" dirty="0">
                <a:solidFill>
                  <a:srgbClr val="000000"/>
                </a:solidFill>
              </a:rPr>
              <a:t>活動にかかる日当単価</a:t>
            </a:r>
            <a:r>
              <a:rPr lang="en-US" altLang="ja-JP" sz="1000" b="1" dirty="0">
                <a:solidFill>
                  <a:srgbClr val="FF0000"/>
                </a:solidFill>
              </a:rPr>
              <a:t>【</a:t>
            </a:r>
            <a:r>
              <a:rPr lang="ja-JP" altLang="en-US" sz="1000" b="1" dirty="0">
                <a:solidFill>
                  <a:srgbClr val="FF0000"/>
                </a:solidFill>
              </a:rPr>
              <a:t>上限は愛媛県米麦生産費</a:t>
            </a:r>
            <a:r>
              <a:rPr lang="en-US" altLang="ja-JP" sz="1000" b="1" dirty="0">
                <a:solidFill>
                  <a:srgbClr val="FF0000"/>
                </a:solidFill>
              </a:rPr>
              <a:t>1,522</a:t>
            </a:r>
            <a:r>
              <a:rPr lang="ja-JP" altLang="en-US" sz="1000" b="1" dirty="0">
                <a:solidFill>
                  <a:srgbClr val="FF0000"/>
                </a:solidFill>
              </a:rPr>
              <a:t>円</a:t>
            </a:r>
            <a:r>
              <a:rPr lang="en-US" altLang="ja-JP" sz="1000" b="1" dirty="0">
                <a:solidFill>
                  <a:srgbClr val="FF0000"/>
                </a:solidFill>
              </a:rPr>
              <a:t>/</a:t>
            </a:r>
            <a:r>
              <a:rPr lang="ja-JP" altLang="en-US" sz="1000" b="1" dirty="0">
                <a:solidFill>
                  <a:srgbClr val="FF0000"/>
                </a:solidFill>
              </a:rPr>
              <a:t>時間</a:t>
            </a:r>
            <a:r>
              <a:rPr lang="en-US" altLang="ja-JP" sz="1000" b="1" dirty="0">
                <a:solidFill>
                  <a:srgbClr val="FF0000"/>
                </a:solidFill>
              </a:rPr>
              <a:t>】</a:t>
            </a:r>
            <a:r>
              <a:rPr lang="ja-JP" altLang="en-US" sz="1000" dirty="0" err="1">
                <a:solidFill>
                  <a:srgbClr val="000000"/>
                </a:solidFill>
              </a:rPr>
              <a:t>、</a:t>
            </a:r>
            <a:r>
              <a:rPr lang="ja-JP" altLang="en-US" sz="1000" dirty="0">
                <a:solidFill>
                  <a:srgbClr val="000000"/>
                </a:solidFill>
              </a:rPr>
              <a:t>草刈機や軽トラック等資機材の賃借料、研修旅費等のほか、外部委託する場合の契約方法（見積徴集や契約単価等）について、細則に規定し、総会で議決してください。</a:t>
            </a:r>
            <a:endParaRPr lang="en-US" altLang="ja-JP" sz="1000" dirty="0">
              <a:solidFill>
                <a:srgbClr val="000000"/>
              </a:solidFill>
            </a:endParaRPr>
          </a:p>
        </p:txBody>
      </p:sp>
    </p:spTree>
    <p:extLst>
      <p:ext uri="{BB962C8B-B14F-4D97-AF65-F5344CB8AC3E}">
        <p14:creationId xmlns:p14="http://schemas.microsoft.com/office/powerpoint/2010/main" val="2898998701"/>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図 14">
            <a:extLst>
              <a:ext uri="{FF2B5EF4-FFF2-40B4-BE49-F238E27FC236}">
                <a16:creationId xmlns:a16="http://schemas.microsoft.com/office/drawing/2014/main" id="{B1F601A1-2C71-C4A7-0760-49D8A5436553}"/>
              </a:ext>
            </a:extLst>
          </p:cNvPr>
          <p:cNvPicPr>
            <a:picLocks noChangeAspect="1"/>
          </p:cNvPicPr>
          <p:nvPr/>
        </p:nvPicPr>
        <p:blipFill>
          <a:blip r:embed="rId2"/>
          <a:stretch>
            <a:fillRect/>
          </a:stretch>
        </p:blipFill>
        <p:spPr>
          <a:xfrm>
            <a:off x="375102" y="489648"/>
            <a:ext cx="6115812" cy="9221724"/>
          </a:xfrm>
          <a:prstGeom prst="rect">
            <a:avLst/>
          </a:prstGeom>
          <a:ln>
            <a:solidFill>
              <a:schemeClr val="tx1"/>
            </a:solidFill>
          </a:ln>
        </p:spPr>
      </p:pic>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4" name="Rectangle 65"/>
          <p:cNvSpPr>
            <a:spLocks noChangeArrowheads="1"/>
          </p:cNvSpPr>
          <p:nvPr/>
        </p:nvSpPr>
        <p:spPr bwMode="auto">
          <a:xfrm>
            <a:off x="1561466" y="359937"/>
            <a:ext cx="3722326" cy="330943"/>
          </a:xfrm>
          <a:prstGeom prst="rect">
            <a:avLst/>
          </a:prstGeom>
          <a:solidFill>
            <a:srgbClr val="00FFFF"/>
          </a:solidFill>
          <a:ln w="12700">
            <a:solidFill>
              <a:schemeClr val="accent2">
                <a:lumMod val="50000"/>
              </a:schemeClr>
            </a:solidFill>
            <a:miter lim="800000"/>
            <a:headEnd/>
            <a:tailEnd/>
          </a:ln>
        </p:spPr>
        <p:txBody>
          <a:bodyPr lIns="36000" tIns="36000" rIns="36000" bIns="36000" anchor="ctr"/>
          <a:lstStyle/>
          <a:p>
            <a:pPr algn="ctr" defTabSz="936625" fontAlgn="base">
              <a:spcBef>
                <a:spcPct val="0"/>
              </a:spcBef>
              <a:spcAft>
                <a:spcPct val="0"/>
              </a:spcAft>
            </a:pPr>
            <a:r>
              <a:rPr lang="en-US" altLang="ja-JP" sz="1100" b="1" dirty="0">
                <a:solidFill>
                  <a:srgbClr val="FF0000"/>
                </a:solidFill>
                <a:latin typeface="+mj-ea"/>
                <a:ea typeface="+mj-ea"/>
              </a:rPr>
              <a:t>【</a:t>
            </a:r>
            <a:r>
              <a:rPr lang="ja-JP" altLang="en-US" sz="1100" b="1" dirty="0">
                <a:solidFill>
                  <a:srgbClr val="FF0000"/>
                </a:solidFill>
                <a:latin typeface="+mj-ea"/>
                <a:ea typeface="+mj-ea"/>
              </a:rPr>
              <a:t>総代制</a:t>
            </a:r>
            <a:r>
              <a:rPr lang="en-US" altLang="ja-JP" sz="1100" b="1" dirty="0">
                <a:solidFill>
                  <a:srgbClr val="FF0000"/>
                </a:solidFill>
                <a:latin typeface="+mj-ea"/>
                <a:ea typeface="+mj-ea"/>
              </a:rPr>
              <a:t>】</a:t>
            </a:r>
            <a:r>
              <a:rPr lang="ja-JP" altLang="en-US" sz="1100" b="1" dirty="0">
                <a:solidFill>
                  <a:schemeClr val="accent2">
                    <a:lumMod val="75000"/>
                  </a:schemeClr>
                </a:solidFill>
                <a:latin typeface="+mj-ea"/>
                <a:ea typeface="+mj-ea"/>
              </a:rPr>
              <a:t>　農地維持</a:t>
            </a:r>
            <a:r>
              <a:rPr lang="en-US" altLang="ja-JP" sz="1100" b="1" dirty="0">
                <a:solidFill>
                  <a:schemeClr val="accent2">
                    <a:lumMod val="75000"/>
                  </a:schemeClr>
                </a:solidFill>
                <a:latin typeface="+mj-ea"/>
                <a:ea typeface="+mj-ea"/>
              </a:rPr>
              <a:t>+</a:t>
            </a:r>
            <a:r>
              <a:rPr lang="ja-JP" altLang="en-US" sz="1100" b="1" dirty="0">
                <a:solidFill>
                  <a:schemeClr val="accent2">
                    <a:lumMod val="75000"/>
                  </a:schemeClr>
                </a:solidFill>
                <a:latin typeface="+mj-ea"/>
                <a:ea typeface="+mj-ea"/>
              </a:rPr>
              <a:t>共同</a:t>
            </a:r>
            <a:r>
              <a:rPr lang="en-US" altLang="ja-JP" sz="1100" b="1" dirty="0">
                <a:solidFill>
                  <a:schemeClr val="accent2">
                    <a:lumMod val="75000"/>
                  </a:schemeClr>
                </a:solidFill>
                <a:latin typeface="+mj-ea"/>
                <a:ea typeface="+mj-ea"/>
              </a:rPr>
              <a:t>+</a:t>
            </a:r>
            <a:r>
              <a:rPr lang="ja-JP" altLang="en-US" sz="1100" b="1" dirty="0">
                <a:solidFill>
                  <a:schemeClr val="accent2">
                    <a:lumMod val="75000"/>
                  </a:schemeClr>
                </a:solidFill>
                <a:latin typeface="+mj-ea"/>
                <a:ea typeface="+mj-ea"/>
              </a:rPr>
              <a:t>長寿命化で実施する場合に使用</a:t>
            </a:r>
          </a:p>
        </p:txBody>
      </p:sp>
      <p:sp>
        <p:nvSpPr>
          <p:cNvPr id="6"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33</a:t>
            </a:r>
          </a:p>
        </p:txBody>
      </p:sp>
      <p:sp>
        <p:nvSpPr>
          <p:cNvPr id="7" name="Rectangle 65"/>
          <p:cNvSpPr>
            <a:spLocks noChangeArrowheads="1"/>
          </p:cNvSpPr>
          <p:nvPr/>
        </p:nvSpPr>
        <p:spPr bwMode="auto">
          <a:xfrm>
            <a:off x="3915640" y="8445443"/>
            <a:ext cx="2197996" cy="251973"/>
          </a:xfrm>
          <a:prstGeom prst="rect">
            <a:avLst/>
          </a:prstGeom>
          <a:solidFill>
            <a:schemeClr val="bg1"/>
          </a:solidFill>
          <a:ln w="12700">
            <a:solidFill>
              <a:srgbClr val="FF0000"/>
            </a:solidFill>
            <a:miter lim="800000"/>
            <a:headEnd/>
            <a:tailEnd/>
          </a:ln>
        </p:spPr>
        <p:txBody>
          <a:bodyPr lIns="72000" tIns="36000" rIns="72000" bIns="36000" anchor="ctr"/>
          <a:lstStyle/>
          <a:p>
            <a:pPr defTabSz="936625" fontAlgn="base">
              <a:spcBef>
                <a:spcPct val="0"/>
              </a:spcBef>
              <a:spcAft>
                <a:spcPct val="0"/>
              </a:spcAft>
            </a:pPr>
            <a:r>
              <a:rPr lang="ja-JP" altLang="en-US" sz="1000" dirty="0">
                <a:solidFill>
                  <a:srgbClr val="000000"/>
                </a:solidFill>
              </a:rPr>
              <a:t>副代表が複数の場合のみ記載します。</a:t>
            </a:r>
          </a:p>
        </p:txBody>
      </p:sp>
      <p:sp>
        <p:nvSpPr>
          <p:cNvPr id="8" name="フリーフォーム 7"/>
          <p:cNvSpPr/>
          <p:nvPr/>
        </p:nvSpPr>
        <p:spPr>
          <a:xfrm flipH="1">
            <a:off x="3717256" y="8183755"/>
            <a:ext cx="342239" cy="239381"/>
          </a:xfrm>
          <a:custGeom>
            <a:avLst/>
            <a:gdLst>
              <a:gd name="connsiteX0" fmla="*/ 0 w 739140"/>
              <a:gd name="connsiteY0" fmla="*/ 167640 h 167640"/>
              <a:gd name="connsiteX1" fmla="*/ 251460 w 739140"/>
              <a:gd name="connsiteY1" fmla="*/ 99060 h 167640"/>
              <a:gd name="connsiteX2" fmla="*/ 510540 w 739140"/>
              <a:gd name="connsiteY2" fmla="*/ 76200 h 167640"/>
              <a:gd name="connsiteX3" fmla="*/ 739140 w 739140"/>
              <a:gd name="connsiteY3" fmla="*/ 0 h 167640"/>
            </a:gdLst>
            <a:ahLst/>
            <a:cxnLst>
              <a:cxn ang="0">
                <a:pos x="connsiteX0" y="connsiteY0"/>
              </a:cxn>
              <a:cxn ang="0">
                <a:pos x="connsiteX1" y="connsiteY1"/>
              </a:cxn>
              <a:cxn ang="0">
                <a:pos x="connsiteX2" y="connsiteY2"/>
              </a:cxn>
              <a:cxn ang="0">
                <a:pos x="connsiteX3" y="connsiteY3"/>
              </a:cxn>
            </a:cxnLst>
            <a:rect l="l" t="t" r="r" b="b"/>
            <a:pathLst>
              <a:path w="739140" h="167640">
                <a:moveTo>
                  <a:pt x="0" y="167640"/>
                </a:moveTo>
                <a:cubicBezTo>
                  <a:pt x="83185" y="140970"/>
                  <a:pt x="166370" y="114300"/>
                  <a:pt x="251460" y="99060"/>
                </a:cubicBezTo>
                <a:cubicBezTo>
                  <a:pt x="336550" y="83820"/>
                  <a:pt x="429260" y="92710"/>
                  <a:pt x="510540" y="76200"/>
                </a:cubicBezTo>
                <a:cubicBezTo>
                  <a:pt x="591820" y="59690"/>
                  <a:pt x="665480" y="29845"/>
                  <a:pt x="7391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9" name="直線コネクタ 8"/>
          <p:cNvCxnSpPr/>
          <p:nvPr/>
        </p:nvCxnSpPr>
        <p:spPr>
          <a:xfrm>
            <a:off x="3355674" y="8183755"/>
            <a:ext cx="828544" cy="0"/>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sp>
        <p:nvSpPr>
          <p:cNvPr id="10" name="Rectangle 65"/>
          <p:cNvSpPr>
            <a:spLocks noChangeArrowheads="1"/>
          </p:cNvSpPr>
          <p:nvPr/>
        </p:nvSpPr>
        <p:spPr bwMode="auto">
          <a:xfrm>
            <a:off x="2599435" y="5861808"/>
            <a:ext cx="3168128" cy="386892"/>
          </a:xfrm>
          <a:prstGeom prst="rect">
            <a:avLst/>
          </a:prstGeom>
          <a:solidFill>
            <a:schemeClr val="bg1"/>
          </a:solidFill>
          <a:ln w="12700">
            <a:solidFill>
              <a:srgbClr val="FF0000"/>
            </a:solidFill>
            <a:miter lim="800000"/>
            <a:headEnd/>
            <a:tailEnd/>
          </a:ln>
        </p:spPr>
        <p:txBody>
          <a:bodyPr lIns="72000" tIns="36000" rIns="72000" bIns="36000" anchor="ctr"/>
          <a:lstStyle/>
          <a:p>
            <a:pPr defTabSz="936625" fontAlgn="base">
              <a:spcBef>
                <a:spcPct val="0"/>
              </a:spcBef>
              <a:spcAft>
                <a:spcPct val="0"/>
              </a:spcAft>
            </a:pPr>
            <a:r>
              <a:rPr lang="ja-JP" altLang="en-US" sz="1000" dirty="0">
                <a:solidFill>
                  <a:srgbClr val="000000"/>
                </a:solidFill>
              </a:rPr>
              <a:t>活動組織の構成に当たっては、地域の実情を踏まえ、関係者が十分協議して下さい。</a:t>
            </a:r>
          </a:p>
        </p:txBody>
      </p:sp>
      <p:sp>
        <p:nvSpPr>
          <p:cNvPr id="11" name="フリーフォーム 10"/>
          <p:cNvSpPr/>
          <p:nvPr/>
        </p:nvSpPr>
        <p:spPr>
          <a:xfrm>
            <a:off x="1844824" y="5862177"/>
            <a:ext cx="750093" cy="278759"/>
          </a:xfrm>
          <a:custGeom>
            <a:avLst/>
            <a:gdLst>
              <a:gd name="connsiteX0" fmla="*/ 752475 w 752475"/>
              <a:gd name="connsiteY0" fmla="*/ 247650 h 257885"/>
              <a:gd name="connsiteX1" fmla="*/ 371475 w 752475"/>
              <a:gd name="connsiteY1" fmla="*/ 228600 h 257885"/>
              <a:gd name="connsiteX2" fmla="*/ 0 w 752475"/>
              <a:gd name="connsiteY2" fmla="*/ 0 h 257885"/>
              <a:gd name="connsiteX0" fmla="*/ 750093 w 750093"/>
              <a:gd name="connsiteY0" fmla="*/ 278606 h 281655"/>
              <a:gd name="connsiteX1" fmla="*/ 371475 w 750093"/>
              <a:gd name="connsiteY1" fmla="*/ 228600 h 281655"/>
              <a:gd name="connsiteX2" fmla="*/ 0 w 750093"/>
              <a:gd name="connsiteY2" fmla="*/ 0 h 281655"/>
              <a:gd name="connsiteX0" fmla="*/ 750093 w 750093"/>
              <a:gd name="connsiteY0" fmla="*/ 278606 h 278759"/>
              <a:gd name="connsiteX1" fmla="*/ 371475 w 750093"/>
              <a:gd name="connsiteY1" fmla="*/ 228600 h 278759"/>
              <a:gd name="connsiteX2" fmla="*/ 0 w 750093"/>
              <a:gd name="connsiteY2" fmla="*/ 0 h 278759"/>
            </a:gdLst>
            <a:ahLst/>
            <a:cxnLst>
              <a:cxn ang="0">
                <a:pos x="connsiteX0" y="connsiteY0"/>
              </a:cxn>
              <a:cxn ang="0">
                <a:pos x="connsiteX1" y="connsiteY1"/>
              </a:cxn>
              <a:cxn ang="0">
                <a:pos x="connsiteX2" y="connsiteY2"/>
              </a:cxn>
            </a:cxnLst>
            <a:rect l="l" t="t" r="r" b="b"/>
            <a:pathLst>
              <a:path w="750093" h="278759">
                <a:moveTo>
                  <a:pt x="750093" y="278606"/>
                </a:moveTo>
                <a:cubicBezTo>
                  <a:pt x="615156" y="280193"/>
                  <a:pt x="496888" y="269875"/>
                  <a:pt x="371475" y="228600"/>
                </a:cubicBezTo>
                <a:cubicBezTo>
                  <a:pt x="246062" y="187325"/>
                  <a:pt x="123031" y="93662"/>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Rectangle 65"/>
          <p:cNvSpPr>
            <a:spLocks noChangeArrowheads="1"/>
          </p:cNvSpPr>
          <p:nvPr/>
        </p:nvSpPr>
        <p:spPr bwMode="auto">
          <a:xfrm>
            <a:off x="2854484" y="1771000"/>
            <a:ext cx="1796731" cy="407665"/>
          </a:xfrm>
          <a:prstGeom prst="rect">
            <a:avLst/>
          </a:prstGeom>
          <a:solidFill>
            <a:schemeClr val="bg1"/>
          </a:solidFill>
          <a:ln w="12700">
            <a:solidFill>
              <a:srgbClr val="FF0000"/>
            </a:solidFill>
            <a:miter lim="800000"/>
            <a:headEnd/>
            <a:tailEnd/>
          </a:ln>
        </p:spPr>
        <p:txBody>
          <a:bodyPr lIns="72000" tIns="36000" rIns="72000" bIns="36000" anchor="ctr"/>
          <a:lstStyle/>
          <a:p>
            <a:pPr defTabSz="936625" fontAlgn="base">
              <a:spcBef>
                <a:spcPct val="0"/>
              </a:spcBef>
              <a:spcAft>
                <a:spcPct val="0"/>
              </a:spcAft>
            </a:pPr>
            <a:r>
              <a:rPr lang="ja-JP" altLang="en-US" sz="1000" dirty="0">
                <a:solidFill>
                  <a:srgbClr val="000000"/>
                </a:solidFill>
              </a:rPr>
              <a:t>総代会で本規約が制定された日付を記入します。</a:t>
            </a:r>
          </a:p>
        </p:txBody>
      </p:sp>
      <p:sp>
        <p:nvSpPr>
          <p:cNvPr id="13" name="フリーフォーム 12"/>
          <p:cNvSpPr/>
          <p:nvPr/>
        </p:nvSpPr>
        <p:spPr>
          <a:xfrm>
            <a:off x="4650512" y="1783090"/>
            <a:ext cx="441960" cy="247226"/>
          </a:xfrm>
          <a:custGeom>
            <a:avLst/>
            <a:gdLst>
              <a:gd name="connsiteX0" fmla="*/ 0 w 441960"/>
              <a:gd name="connsiteY0" fmla="*/ 243840 h 247226"/>
              <a:gd name="connsiteX1" fmla="*/ 289560 w 441960"/>
              <a:gd name="connsiteY1" fmla="*/ 213360 h 247226"/>
              <a:gd name="connsiteX2" fmla="*/ 441960 w 441960"/>
              <a:gd name="connsiteY2" fmla="*/ 0 h 247226"/>
            </a:gdLst>
            <a:ahLst/>
            <a:cxnLst>
              <a:cxn ang="0">
                <a:pos x="connsiteX0" y="connsiteY0"/>
              </a:cxn>
              <a:cxn ang="0">
                <a:pos x="connsiteX1" y="connsiteY1"/>
              </a:cxn>
              <a:cxn ang="0">
                <a:pos x="connsiteX2" y="connsiteY2"/>
              </a:cxn>
            </a:cxnLst>
            <a:rect l="l" t="t" r="r" b="b"/>
            <a:pathLst>
              <a:path w="441960" h="247226">
                <a:moveTo>
                  <a:pt x="0" y="243840"/>
                </a:moveTo>
                <a:cubicBezTo>
                  <a:pt x="107950" y="248920"/>
                  <a:pt x="215900" y="254000"/>
                  <a:pt x="289560" y="213360"/>
                </a:cubicBezTo>
                <a:cubicBezTo>
                  <a:pt x="363220" y="172720"/>
                  <a:pt x="402590" y="86360"/>
                  <a:pt x="44196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962403556"/>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4" name="Rectangle 65"/>
          <p:cNvSpPr>
            <a:spLocks noChangeArrowheads="1"/>
          </p:cNvSpPr>
          <p:nvPr/>
        </p:nvSpPr>
        <p:spPr bwMode="auto">
          <a:xfrm>
            <a:off x="116632" y="378459"/>
            <a:ext cx="3816424" cy="326069"/>
          </a:xfrm>
          <a:prstGeom prst="rect">
            <a:avLst/>
          </a:prstGeom>
          <a:solidFill>
            <a:srgbClr val="00FFFF"/>
          </a:solidFill>
          <a:ln w="12700">
            <a:solidFill>
              <a:schemeClr val="accent2">
                <a:lumMod val="50000"/>
              </a:schemeClr>
            </a:solidFill>
            <a:miter lim="800000"/>
            <a:headEnd/>
            <a:tailEnd/>
          </a:ln>
        </p:spPr>
        <p:txBody>
          <a:bodyPr lIns="36000" tIns="36000" rIns="36000" bIns="36000" anchor="ctr"/>
          <a:lstStyle/>
          <a:p>
            <a:pPr algn="ctr" defTabSz="936625" fontAlgn="base">
              <a:spcBef>
                <a:spcPct val="0"/>
              </a:spcBef>
              <a:spcAft>
                <a:spcPct val="0"/>
              </a:spcAft>
            </a:pPr>
            <a:r>
              <a:rPr lang="en-US" altLang="ja-JP" sz="1100" b="1" dirty="0">
                <a:solidFill>
                  <a:srgbClr val="FF0000"/>
                </a:solidFill>
                <a:latin typeface="+mj-ea"/>
                <a:ea typeface="+mj-ea"/>
              </a:rPr>
              <a:t>【</a:t>
            </a:r>
            <a:r>
              <a:rPr lang="ja-JP" altLang="en-US" sz="1100" b="1" dirty="0">
                <a:solidFill>
                  <a:srgbClr val="FF0000"/>
                </a:solidFill>
                <a:latin typeface="+mj-ea"/>
                <a:ea typeface="+mj-ea"/>
              </a:rPr>
              <a:t>総代制</a:t>
            </a:r>
            <a:r>
              <a:rPr lang="en-US" altLang="ja-JP" sz="1100" b="1" dirty="0">
                <a:solidFill>
                  <a:srgbClr val="FF0000"/>
                </a:solidFill>
                <a:latin typeface="+mj-ea"/>
                <a:ea typeface="+mj-ea"/>
              </a:rPr>
              <a:t>】</a:t>
            </a:r>
            <a:r>
              <a:rPr lang="ja-JP" altLang="en-US" sz="1100" b="1" dirty="0">
                <a:solidFill>
                  <a:schemeClr val="accent2">
                    <a:lumMod val="75000"/>
                  </a:schemeClr>
                </a:solidFill>
                <a:latin typeface="+mj-ea"/>
                <a:ea typeface="+mj-ea"/>
              </a:rPr>
              <a:t>　農地維持</a:t>
            </a:r>
            <a:r>
              <a:rPr lang="en-US" altLang="ja-JP" sz="1100" b="1" dirty="0">
                <a:solidFill>
                  <a:schemeClr val="accent2">
                    <a:lumMod val="75000"/>
                  </a:schemeClr>
                </a:solidFill>
                <a:latin typeface="+mj-ea"/>
                <a:ea typeface="+mj-ea"/>
              </a:rPr>
              <a:t>+</a:t>
            </a:r>
            <a:r>
              <a:rPr lang="ja-JP" altLang="en-US" sz="1100" b="1" dirty="0">
                <a:solidFill>
                  <a:schemeClr val="accent2">
                    <a:lumMod val="75000"/>
                  </a:schemeClr>
                </a:solidFill>
                <a:latin typeface="+mj-ea"/>
                <a:ea typeface="+mj-ea"/>
              </a:rPr>
              <a:t>共同</a:t>
            </a:r>
            <a:r>
              <a:rPr lang="en-US" altLang="ja-JP" sz="1100" b="1" dirty="0">
                <a:solidFill>
                  <a:schemeClr val="accent2">
                    <a:lumMod val="75000"/>
                  </a:schemeClr>
                </a:solidFill>
                <a:latin typeface="+mj-ea"/>
                <a:ea typeface="+mj-ea"/>
              </a:rPr>
              <a:t>+</a:t>
            </a:r>
            <a:r>
              <a:rPr lang="ja-JP" altLang="en-US" sz="1100" b="1" dirty="0">
                <a:solidFill>
                  <a:schemeClr val="accent2">
                    <a:lumMod val="75000"/>
                  </a:schemeClr>
                </a:solidFill>
                <a:latin typeface="+mj-ea"/>
                <a:ea typeface="+mj-ea"/>
              </a:rPr>
              <a:t>長寿命化で実施する場合に使用</a:t>
            </a:r>
          </a:p>
        </p:txBody>
      </p:sp>
      <p:pic>
        <p:nvPicPr>
          <p:cNvPr id="5" name="図 4"/>
          <p:cNvPicPr>
            <a:picLocks noChangeAspect="1"/>
          </p:cNvPicPr>
          <p:nvPr/>
        </p:nvPicPr>
        <p:blipFill>
          <a:blip r:embed="rId2"/>
          <a:stretch>
            <a:fillRect/>
          </a:stretch>
        </p:blipFill>
        <p:spPr>
          <a:xfrm>
            <a:off x="460407" y="782851"/>
            <a:ext cx="5958500" cy="8925559"/>
          </a:xfrm>
          <a:prstGeom prst="rect">
            <a:avLst/>
          </a:prstGeom>
          <a:ln>
            <a:solidFill>
              <a:schemeClr val="tx1"/>
            </a:solidFill>
          </a:ln>
        </p:spPr>
      </p:pic>
      <p:sp>
        <p:nvSpPr>
          <p:cNvPr id="6"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34</a:t>
            </a:r>
          </a:p>
        </p:txBody>
      </p:sp>
    </p:spTree>
    <p:extLst>
      <p:ext uri="{BB962C8B-B14F-4D97-AF65-F5344CB8AC3E}">
        <p14:creationId xmlns:p14="http://schemas.microsoft.com/office/powerpoint/2010/main" val="1486886300"/>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4" name="Rectangle 65"/>
          <p:cNvSpPr>
            <a:spLocks noChangeArrowheads="1"/>
          </p:cNvSpPr>
          <p:nvPr/>
        </p:nvSpPr>
        <p:spPr bwMode="auto">
          <a:xfrm>
            <a:off x="116632" y="378459"/>
            <a:ext cx="3816424" cy="326069"/>
          </a:xfrm>
          <a:prstGeom prst="rect">
            <a:avLst/>
          </a:prstGeom>
          <a:solidFill>
            <a:srgbClr val="00FFFF"/>
          </a:solidFill>
          <a:ln w="12700">
            <a:solidFill>
              <a:schemeClr val="accent2">
                <a:lumMod val="50000"/>
              </a:schemeClr>
            </a:solidFill>
            <a:miter lim="800000"/>
            <a:headEnd/>
            <a:tailEnd/>
          </a:ln>
        </p:spPr>
        <p:txBody>
          <a:bodyPr lIns="36000" tIns="36000" rIns="36000" bIns="36000" anchor="ctr"/>
          <a:lstStyle/>
          <a:p>
            <a:pPr algn="ctr" defTabSz="936625" fontAlgn="base">
              <a:spcBef>
                <a:spcPct val="0"/>
              </a:spcBef>
              <a:spcAft>
                <a:spcPct val="0"/>
              </a:spcAft>
            </a:pPr>
            <a:r>
              <a:rPr lang="en-US" altLang="ja-JP" sz="1100" b="1" dirty="0">
                <a:solidFill>
                  <a:srgbClr val="FF0000"/>
                </a:solidFill>
                <a:latin typeface="+mj-ea"/>
                <a:ea typeface="+mj-ea"/>
              </a:rPr>
              <a:t>【</a:t>
            </a:r>
            <a:r>
              <a:rPr lang="ja-JP" altLang="en-US" sz="1100" b="1" dirty="0">
                <a:solidFill>
                  <a:srgbClr val="FF0000"/>
                </a:solidFill>
                <a:latin typeface="+mj-ea"/>
                <a:ea typeface="+mj-ea"/>
              </a:rPr>
              <a:t>総代制</a:t>
            </a:r>
            <a:r>
              <a:rPr lang="en-US" altLang="ja-JP" sz="1100" b="1" dirty="0">
                <a:solidFill>
                  <a:srgbClr val="FF0000"/>
                </a:solidFill>
                <a:latin typeface="+mj-ea"/>
                <a:ea typeface="+mj-ea"/>
              </a:rPr>
              <a:t>】</a:t>
            </a:r>
            <a:r>
              <a:rPr lang="ja-JP" altLang="en-US" sz="1100" b="1" dirty="0">
                <a:solidFill>
                  <a:schemeClr val="accent2">
                    <a:lumMod val="75000"/>
                  </a:schemeClr>
                </a:solidFill>
                <a:latin typeface="+mj-ea"/>
                <a:ea typeface="+mj-ea"/>
              </a:rPr>
              <a:t>　農地維持</a:t>
            </a:r>
            <a:r>
              <a:rPr lang="en-US" altLang="ja-JP" sz="1100" b="1" dirty="0">
                <a:solidFill>
                  <a:schemeClr val="accent2">
                    <a:lumMod val="75000"/>
                  </a:schemeClr>
                </a:solidFill>
                <a:latin typeface="+mj-ea"/>
                <a:ea typeface="+mj-ea"/>
              </a:rPr>
              <a:t>+</a:t>
            </a:r>
            <a:r>
              <a:rPr lang="ja-JP" altLang="en-US" sz="1100" b="1" dirty="0">
                <a:solidFill>
                  <a:schemeClr val="accent2">
                    <a:lumMod val="75000"/>
                  </a:schemeClr>
                </a:solidFill>
                <a:latin typeface="+mj-ea"/>
                <a:ea typeface="+mj-ea"/>
              </a:rPr>
              <a:t>共同</a:t>
            </a:r>
            <a:r>
              <a:rPr lang="en-US" altLang="ja-JP" sz="1100" b="1" dirty="0">
                <a:solidFill>
                  <a:schemeClr val="accent2">
                    <a:lumMod val="75000"/>
                  </a:schemeClr>
                </a:solidFill>
                <a:latin typeface="+mj-ea"/>
                <a:ea typeface="+mj-ea"/>
              </a:rPr>
              <a:t>+</a:t>
            </a:r>
            <a:r>
              <a:rPr lang="ja-JP" altLang="en-US" sz="1100" b="1" dirty="0">
                <a:solidFill>
                  <a:schemeClr val="accent2">
                    <a:lumMod val="75000"/>
                  </a:schemeClr>
                </a:solidFill>
                <a:latin typeface="+mj-ea"/>
                <a:ea typeface="+mj-ea"/>
              </a:rPr>
              <a:t>長寿命化で実施する場合に使用</a:t>
            </a:r>
          </a:p>
        </p:txBody>
      </p:sp>
      <p:sp>
        <p:nvSpPr>
          <p:cNvPr id="6"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35</a:t>
            </a:r>
          </a:p>
        </p:txBody>
      </p:sp>
      <p:pic>
        <p:nvPicPr>
          <p:cNvPr id="7" name="図 6"/>
          <p:cNvPicPr>
            <a:picLocks noChangeAspect="1"/>
          </p:cNvPicPr>
          <p:nvPr/>
        </p:nvPicPr>
        <p:blipFill>
          <a:blip r:embed="rId2"/>
          <a:stretch>
            <a:fillRect/>
          </a:stretch>
        </p:blipFill>
        <p:spPr>
          <a:xfrm>
            <a:off x="452771" y="757535"/>
            <a:ext cx="5941083" cy="8958681"/>
          </a:xfrm>
          <a:prstGeom prst="rect">
            <a:avLst/>
          </a:prstGeom>
          <a:ln>
            <a:solidFill>
              <a:schemeClr val="tx1"/>
            </a:solidFill>
          </a:ln>
        </p:spPr>
      </p:pic>
    </p:spTree>
    <p:extLst>
      <p:ext uri="{BB962C8B-B14F-4D97-AF65-F5344CB8AC3E}">
        <p14:creationId xmlns:p14="http://schemas.microsoft.com/office/powerpoint/2010/main" val="3305685631"/>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図 12"/>
          <p:cNvPicPr>
            <a:picLocks noChangeAspect="1"/>
          </p:cNvPicPr>
          <p:nvPr/>
        </p:nvPicPr>
        <p:blipFill>
          <a:blip r:embed="rId2"/>
          <a:stretch>
            <a:fillRect/>
          </a:stretch>
        </p:blipFill>
        <p:spPr>
          <a:xfrm>
            <a:off x="443026" y="716470"/>
            <a:ext cx="5969831" cy="9002031"/>
          </a:xfrm>
          <a:prstGeom prst="rect">
            <a:avLst/>
          </a:prstGeom>
          <a:ln>
            <a:solidFill>
              <a:schemeClr val="tx1"/>
            </a:solidFill>
          </a:ln>
        </p:spPr>
      </p:pic>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4" name="Rectangle 65"/>
          <p:cNvSpPr>
            <a:spLocks noChangeArrowheads="1"/>
          </p:cNvSpPr>
          <p:nvPr/>
        </p:nvSpPr>
        <p:spPr bwMode="auto">
          <a:xfrm>
            <a:off x="116632" y="340881"/>
            <a:ext cx="3816424" cy="326069"/>
          </a:xfrm>
          <a:prstGeom prst="rect">
            <a:avLst/>
          </a:prstGeom>
          <a:solidFill>
            <a:srgbClr val="00FFFF"/>
          </a:solidFill>
          <a:ln w="12700">
            <a:solidFill>
              <a:schemeClr val="accent2">
                <a:lumMod val="50000"/>
              </a:schemeClr>
            </a:solidFill>
            <a:miter lim="800000"/>
            <a:headEnd/>
            <a:tailEnd/>
          </a:ln>
        </p:spPr>
        <p:txBody>
          <a:bodyPr lIns="36000" tIns="36000" rIns="36000" bIns="36000" anchor="ctr"/>
          <a:lstStyle/>
          <a:p>
            <a:pPr algn="ctr" defTabSz="936625" fontAlgn="base">
              <a:spcBef>
                <a:spcPct val="0"/>
              </a:spcBef>
              <a:spcAft>
                <a:spcPct val="0"/>
              </a:spcAft>
            </a:pPr>
            <a:r>
              <a:rPr lang="en-US" altLang="ja-JP" sz="1100" b="1" dirty="0">
                <a:solidFill>
                  <a:srgbClr val="FF0000"/>
                </a:solidFill>
                <a:latin typeface="+mj-ea"/>
                <a:ea typeface="+mj-ea"/>
              </a:rPr>
              <a:t>【</a:t>
            </a:r>
            <a:r>
              <a:rPr lang="ja-JP" altLang="en-US" sz="1100" b="1" dirty="0">
                <a:solidFill>
                  <a:srgbClr val="FF0000"/>
                </a:solidFill>
                <a:latin typeface="+mj-ea"/>
                <a:ea typeface="+mj-ea"/>
              </a:rPr>
              <a:t>総代制</a:t>
            </a:r>
            <a:r>
              <a:rPr lang="en-US" altLang="ja-JP" sz="1100" b="1" dirty="0">
                <a:solidFill>
                  <a:srgbClr val="FF0000"/>
                </a:solidFill>
                <a:latin typeface="+mj-ea"/>
                <a:ea typeface="+mj-ea"/>
              </a:rPr>
              <a:t>】</a:t>
            </a:r>
            <a:r>
              <a:rPr lang="ja-JP" altLang="en-US" sz="1100" b="1" dirty="0">
                <a:solidFill>
                  <a:schemeClr val="accent2">
                    <a:lumMod val="75000"/>
                  </a:schemeClr>
                </a:solidFill>
                <a:latin typeface="+mj-ea"/>
                <a:ea typeface="+mj-ea"/>
              </a:rPr>
              <a:t>　農地維持</a:t>
            </a:r>
            <a:r>
              <a:rPr lang="en-US" altLang="ja-JP" sz="1100" b="1" dirty="0">
                <a:solidFill>
                  <a:schemeClr val="accent2">
                    <a:lumMod val="75000"/>
                  </a:schemeClr>
                </a:solidFill>
                <a:latin typeface="+mj-ea"/>
                <a:ea typeface="+mj-ea"/>
              </a:rPr>
              <a:t>+</a:t>
            </a:r>
            <a:r>
              <a:rPr lang="ja-JP" altLang="en-US" sz="1100" b="1" dirty="0">
                <a:solidFill>
                  <a:schemeClr val="accent2">
                    <a:lumMod val="75000"/>
                  </a:schemeClr>
                </a:solidFill>
                <a:latin typeface="+mj-ea"/>
                <a:ea typeface="+mj-ea"/>
              </a:rPr>
              <a:t>共同</a:t>
            </a:r>
            <a:r>
              <a:rPr lang="en-US" altLang="ja-JP" sz="1100" b="1" dirty="0">
                <a:solidFill>
                  <a:schemeClr val="accent2">
                    <a:lumMod val="75000"/>
                  </a:schemeClr>
                </a:solidFill>
                <a:latin typeface="+mj-ea"/>
                <a:ea typeface="+mj-ea"/>
              </a:rPr>
              <a:t>+</a:t>
            </a:r>
            <a:r>
              <a:rPr lang="ja-JP" altLang="en-US" sz="1100" b="1" dirty="0">
                <a:solidFill>
                  <a:schemeClr val="accent2">
                    <a:lumMod val="75000"/>
                  </a:schemeClr>
                </a:solidFill>
                <a:latin typeface="+mj-ea"/>
                <a:ea typeface="+mj-ea"/>
              </a:rPr>
              <a:t>長寿命化で実施する場合に使用</a:t>
            </a:r>
          </a:p>
        </p:txBody>
      </p:sp>
      <p:sp>
        <p:nvSpPr>
          <p:cNvPr id="6" name="テキスト ボックス 25"/>
          <p:cNvSpPr txBox="1">
            <a:spLocks noChangeArrowheads="1"/>
          </p:cNvSpPr>
          <p:nvPr/>
        </p:nvSpPr>
        <p:spPr bwMode="auto">
          <a:xfrm>
            <a:off x="2348880" y="1056120"/>
            <a:ext cx="4339632" cy="276999"/>
          </a:xfrm>
          <a:prstGeom prst="rect">
            <a:avLst/>
          </a:prstGeom>
          <a:solidFill>
            <a:srgbClr val="CCFFFF"/>
          </a:solidFill>
          <a:ln w="25400">
            <a:solidFill>
              <a:srgbClr val="0000FF"/>
            </a:solidFill>
            <a:miter lim="800000"/>
            <a:headEnd/>
            <a:tailEnd/>
          </a:ln>
        </p:spPr>
        <p:txBody>
          <a:bodyPr wrap="square" anchor="ctr">
            <a:spAutoFit/>
          </a:bodyPr>
          <a:lstStyle/>
          <a:p>
            <a:pPr algn="ctr"/>
            <a:r>
              <a:rPr lang="ja-JP" altLang="en-US" b="1" dirty="0">
                <a:latin typeface="HG丸ｺﾞｼｯｸM-PRO" panose="020F0600000000000000" pitchFamily="50" charset="-128"/>
                <a:ea typeface="HG丸ｺﾞｼｯｸM-PRO" panose="020F0600000000000000" pitchFamily="50" charset="-128"/>
              </a:rPr>
              <a:t>構成員一覧表はＰ</a:t>
            </a:r>
            <a:r>
              <a:rPr lang="en-US" altLang="ja-JP" b="1" dirty="0">
                <a:latin typeface="HG丸ｺﾞｼｯｸM-PRO" panose="020F0600000000000000" pitchFamily="50" charset="-128"/>
                <a:ea typeface="HG丸ｺﾞｼｯｸM-PRO" panose="020F0600000000000000" pitchFamily="50" charset="-128"/>
              </a:rPr>
              <a:t>11</a:t>
            </a:r>
            <a:r>
              <a:rPr lang="ja-JP" altLang="en-US" b="1" dirty="0">
                <a:latin typeface="HG丸ｺﾞｼｯｸM-PRO" panose="020F0600000000000000" pitchFamily="50" charset="-128"/>
                <a:ea typeface="HG丸ｺﾞｼｯｸM-PRO" panose="020F0600000000000000" pitchFamily="50" charset="-128"/>
              </a:rPr>
              <a:t>及びＰ</a:t>
            </a:r>
            <a:r>
              <a:rPr lang="en-US" altLang="ja-JP" b="1" dirty="0">
                <a:latin typeface="HG丸ｺﾞｼｯｸM-PRO" panose="020F0600000000000000" pitchFamily="50" charset="-128"/>
                <a:ea typeface="HG丸ｺﾞｼｯｸM-PRO" panose="020F0600000000000000" pitchFamily="50" charset="-128"/>
              </a:rPr>
              <a:t>28</a:t>
            </a:r>
            <a:r>
              <a:rPr lang="ja-JP" altLang="en-US" b="1" dirty="0">
                <a:latin typeface="HG丸ｺﾞｼｯｸM-PRO" panose="020F0600000000000000" pitchFamily="50" charset="-128"/>
                <a:ea typeface="HG丸ｺﾞｼｯｸM-PRO" panose="020F0600000000000000" pitchFamily="50" charset="-128"/>
              </a:rPr>
              <a:t>を参考に作成してください。</a:t>
            </a:r>
          </a:p>
        </p:txBody>
      </p:sp>
      <p:sp>
        <p:nvSpPr>
          <p:cNvPr id="7"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36</a:t>
            </a:r>
          </a:p>
        </p:txBody>
      </p:sp>
      <p:sp>
        <p:nvSpPr>
          <p:cNvPr id="9" name="フリーフォーム 8"/>
          <p:cNvSpPr/>
          <p:nvPr/>
        </p:nvSpPr>
        <p:spPr>
          <a:xfrm rot="10800000">
            <a:off x="861764" y="7200562"/>
            <a:ext cx="761526" cy="388612"/>
          </a:xfrm>
          <a:custGeom>
            <a:avLst/>
            <a:gdLst>
              <a:gd name="connsiteX0" fmla="*/ 0 w 457752"/>
              <a:gd name="connsiteY0" fmla="*/ 219075 h 219075"/>
              <a:gd name="connsiteX1" fmla="*/ 152400 w 457752"/>
              <a:gd name="connsiteY1" fmla="*/ 114300 h 219075"/>
              <a:gd name="connsiteX2" fmla="*/ 409575 w 457752"/>
              <a:gd name="connsiteY2" fmla="*/ 57150 h 219075"/>
              <a:gd name="connsiteX3" fmla="*/ 457200 w 457752"/>
              <a:gd name="connsiteY3" fmla="*/ 0 h 219075"/>
            </a:gdLst>
            <a:ahLst/>
            <a:cxnLst>
              <a:cxn ang="0">
                <a:pos x="connsiteX0" y="connsiteY0"/>
              </a:cxn>
              <a:cxn ang="0">
                <a:pos x="connsiteX1" y="connsiteY1"/>
              </a:cxn>
              <a:cxn ang="0">
                <a:pos x="connsiteX2" y="connsiteY2"/>
              </a:cxn>
              <a:cxn ang="0">
                <a:pos x="connsiteX3" y="connsiteY3"/>
              </a:cxn>
            </a:cxnLst>
            <a:rect l="l" t="t" r="r" b="b"/>
            <a:pathLst>
              <a:path w="457752" h="219075">
                <a:moveTo>
                  <a:pt x="0" y="219075"/>
                </a:moveTo>
                <a:cubicBezTo>
                  <a:pt x="42068" y="180181"/>
                  <a:pt x="84137" y="141288"/>
                  <a:pt x="152400" y="114300"/>
                </a:cubicBezTo>
                <a:cubicBezTo>
                  <a:pt x="220663" y="87312"/>
                  <a:pt x="358775" y="76200"/>
                  <a:pt x="409575" y="57150"/>
                </a:cubicBezTo>
                <a:cubicBezTo>
                  <a:pt x="460375" y="38100"/>
                  <a:pt x="458787" y="19050"/>
                  <a:pt x="4572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Rectangle 65"/>
          <p:cNvSpPr>
            <a:spLocks noChangeArrowheads="1"/>
          </p:cNvSpPr>
          <p:nvPr/>
        </p:nvSpPr>
        <p:spPr bwMode="auto">
          <a:xfrm>
            <a:off x="3538134" y="5973638"/>
            <a:ext cx="1822556" cy="231340"/>
          </a:xfrm>
          <a:prstGeom prst="rect">
            <a:avLst/>
          </a:prstGeom>
          <a:solidFill>
            <a:schemeClr val="bg1"/>
          </a:solidFill>
          <a:ln w="12700">
            <a:solidFill>
              <a:srgbClr val="FF0000"/>
            </a:solidFill>
            <a:miter lim="800000"/>
            <a:headEnd/>
            <a:tailEnd/>
          </a:ln>
        </p:spPr>
        <p:txBody>
          <a:bodyPr lIns="72000" tIns="36000" rIns="72000" bIns="36000" anchor="ctr"/>
          <a:lstStyle/>
          <a:p>
            <a:pPr defTabSz="936625" fontAlgn="base">
              <a:spcBef>
                <a:spcPct val="0"/>
              </a:spcBef>
              <a:spcAft>
                <a:spcPct val="0"/>
              </a:spcAft>
            </a:pPr>
            <a:r>
              <a:rPr lang="ja-JP" altLang="en-US" sz="1000" dirty="0">
                <a:solidFill>
                  <a:srgbClr val="000000"/>
                </a:solidFill>
              </a:rPr>
              <a:t>不要な文字は削除してください。</a:t>
            </a:r>
          </a:p>
        </p:txBody>
      </p:sp>
      <p:sp>
        <p:nvSpPr>
          <p:cNvPr id="11" name="フリーフォーム 10"/>
          <p:cNvSpPr/>
          <p:nvPr/>
        </p:nvSpPr>
        <p:spPr>
          <a:xfrm rot="17177249" flipH="1">
            <a:off x="3233273" y="6137481"/>
            <a:ext cx="344046" cy="176259"/>
          </a:xfrm>
          <a:custGeom>
            <a:avLst/>
            <a:gdLst>
              <a:gd name="connsiteX0" fmla="*/ 0 w 739140"/>
              <a:gd name="connsiteY0" fmla="*/ 167640 h 167640"/>
              <a:gd name="connsiteX1" fmla="*/ 251460 w 739140"/>
              <a:gd name="connsiteY1" fmla="*/ 99060 h 167640"/>
              <a:gd name="connsiteX2" fmla="*/ 510540 w 739140"/>
              <a:gd name="connsiteY2" fmla="*/ 76200 h 167640"/>
              <a:gd name="connsiteX3" fmla="*/ 739140 w 739140"/>
              <a:gd name="connsiteY3" fmla="*/ 0 h 167640"/>
            </a:gdLst>
            <a:ahLst/>
            <a:cxnLst>
              <a:cxn ang="0">
                <a:pos x="connsiteX0" y="connsiteY0"/>
              </a:cxn>
              <a:cxn ang="0">
                <a:pos x="connsiteX1" y="connsiteY1"/>
              </a:cxn>
              <a:cxn ang="0">
                <a:pos x="connsiteX2" y="connsiteY2"/>
              </a:cxn>
              <a:cxn ang="0">
                <a:pos x="connsiteX3" y="connsiteY3"/>
              </a:cxn>
            </a:cxnLst>
            <a:rect l="l" t="t" r="r" b="b"/>
            <a:pathLst>
              <a:path w="739140" h="167640">
                <a:moveTo>
                  <a:pt x="0" y="167640"/>
                </a:moveTo>
                <a:cubicBezTo>
                  <a:pt x="83185" y="140970"/>
                  <a:pt x="166370" y="114300"/>
                  <a:pt x="251460" y="99060"/>
                </a:cubicBezTo>
                <a:cubicBezTo>
                  <a:pt x="336550" y="83820"/>
                  <a:pt x="429260" y="92710"/>
                  <a:pt x="510540" y="76200"/>
                </a:cubicBezTo>
                <a:cubicBezTo>
                  <a:pt x="591820" y="59690"/>
                  <a:pt x="665480" y="29845"/>
                  <a:pt x="7391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2" name="直線コネクタ 11"/>
          <p:cNvCxnSpPr/>
          <p:nvPr/>
        </p:nvCxnSpPr>
        <p:spPr>
          <a:xfrm>
            <a:off x="3062706" y="6559041"/>
            <a:ext cx="269808" cy="0"/>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sp>
        <p:nvSpPr>
          <p:cNvPr id="14" name="Rectangle 65"/>
          <p:cNvSpPr>
            <a:spLocks noChangeArrowheads="1"/>
          </p:cNvSpPr>
          <p:nvPr/>
        </p:nvSpPr>
        <p:spPr bwMode="auto">
          <a:xfrm>
            <a:off x="1623290" y="6818856"/>
            <a:ext cx="3630961" cy="688256"/>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fontAlgn="base">
              <a:spcBef>
                <a:spcPct val="0"/>
              </a:spcBef>
              <a:spcAft>
                <a:spcPct val="0"/>
              </a:spcAft>
            </a:pPr>
            <a:r>
              <a:rPr lang="ja-JP" altLang="en-US" sz="1000" dirty="0">
                <a:solidFill>
                  <a:srgbClr val="000000"/>
                </a:solidFill>
              </a:rPr>
              <a:t>活動にかかる日当単価</a:t>
            </a:r>
            <a:r>
              <a:rPr lang="en-US" altLang="ja-JP" sz="1000" b="1" dirty="0">
                <a:solidFill>
                  <a:srgbClr val="FF0000"/>
                </a:solidFill>
              </a:rPr>
              <a:t>【</a:t>
            </a:r>
            <a:r>
              <a:rPr lang="ja-JP" altLang="en-US" sz="1000" b="1" dirty="0">
                <a:solidFill>
                  <a:srgbClr val="FF0000"/>
                </a:solidFill>
              </a:rPr>
              <a:t>上限は愛媛県米麦生産費</a:t>
            </a:r>
            <a:r>
              <a:rPr lang="en-US" altLang="ja-JP" sz="1000" b="1" dirty="0">
                <a:solidFill>
                  <a:srgbClr val="FF0000"/>
                </a:solidFill>
              </a:rPr>
              <a:t>1,522</a:t>
            </a:r>
            <a:r>
              <a:rPr lang="ja-JP" altLang="en-US" sz="1000" b="1" dirty="0">
                <a:solidFill>
                  <a:srgbClr val="FF0000"/>
                </a:solidFill>
              </a:rPr>
              <a:t>円</a:t>
            </a:r>
            <a:r>
              <a:rPr lang="en-US" altLang="ja-JP" sz="1000" b="1" dirty="0">
                <a:solidFill>
                  <a:srgbClr val="FF0000"/>
                </a:solidFill>
              </a:rPr>
              <a:t>/</a:t>
            </a:r>
            <a:r>
              <a:rPr lang="ja-JP" altLang="en-US" sz="1000" b="1" dirty="0">
                <a:solidFill>
                  <a:srgbClr val="FF0000"/>
                </a:solidFill>
              </a:rPr>
              <a:t>時間</a:t>
            </a:r>
            <a:r>
              <a:rPr lang="en-US" altLang="ja-JP" sz="1000" b="1" dirty="0">
                <a:solidFill>
                  <a:srgbClr val="FF0000"/>
                </a:solidFill>
              </a:rPr>
              <a:t>】</a:t>
            </a:r>
            <a:r>
              <a:rPr lang="ja-JP" altLang="en-US" sz="1000" dirty="0" err="1">
                <a:solidFill>
                  <a:srgbClr val="000000"/>
                </a:solidFill>
              </a:rPr>
              <a:t>、</a:t>
            </a:r>
            <a:r>
              <a:rPr lang="ja-JP" altLang="en-US" sz="1000" dirty="0">
                <a:solidFill>
                  <a:srgbClr val="000000"/>
                </a:solidFill>
              </a:rPr>
              <a:t>草刈機や軽トラック等資機材の賃借料、研修旅費等のほか、外部委託する場合の契約方法（見積徴集や契約単価等）について、細則に規定し、総会で議決してください。</a:t>
            </a:r>
            <a:endParaRPr lang="en-US" altLang="ja-JP" sz="1000" dirty="0">
              <a:solidFill>
                <a:srgbClr val="000000"/>
              </a:solidFill>
            </a:endParaRPr>
          </a:p>
        </p:txBody>
      </p:sp>
    </p:spTree>
    <p:extLst>
      <p:ext uri="{BB962C8B-B14F-4D97-AF65-F5344CB8AC3E}">
        <p14:creationId xmlns:p14="http://schemas.microsoft.com/office/powerpoint/2010/main" val="333712588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Rectangle 2"/>
          <p:cNvSpPr>
            <a:spLocks noChangeArrowheads="1"/>
          </p:cNvSpPr>
          <p:nvPr/>
        </p:nvSpPr>
        <p:spPr bwMode="auto">
          <a:xfrm>
            <a:off x="-1191" y="416496"/>
            <a:ext cx="6858000" cy="540000"/>
          </a:xfrm>
          <a:prstGeom prst="rect">
            <a:avLst/>
          </a:prstGeom>
          <a:gradFill rotWithShape="0">
            <a:gsLst>
              <a:gs pos="0">
                <a:srgbClr val="99FFCC"/>
              </a:gs>
              <a:gs pos="100000">
                <a:srgbClr val="DFFFDF"/>
              </a:gs>
            </a:gsLst>
            <a:lin ang="0" scaled="1"/>
          </a:gradFill>
          <a:ln w="9525">
            <a:noFill/>
            <a:miter lim="800000"/>
            <a:headEnd/>
            <a:tailEnd/>
          </a:ln>
        </p:spPr>
        <p:txBody>
          <a:bodyPr wrap="none" lIns="91341" tIns="45675" rIns="91341" bIns="45675" anchor="ctr"/>
          <a:lstStyle/>
          <a:p>
            <a:r>
              <a:rPr lang="ja-JP" altLang="en-US" sz="2400" dirty="0"/>
              <a:t>　</a:t>
            </a:r>
            <a:r>
              <a:rPr lang="ja-JP" altLang="en-US" sz="2000" i="1" dirty="0"/>
              <a:t>多面的機能支払交付金の概要</a:t>
            </a:r>
            <a:r>
              <a:rPr lang="ja-JP" altLang="en-US" sz="2000" dirty="0"/>
              <a:t>　</a:t>
            </a:r>
          </a:p>
        </p:txBody>
      </p:sp>
      <p:sp>
        <p:nvSpPr>
          <p:cNvPr id="4" name="Line 4"/>
          <p:cNvSpPr>
            <a:spLocks noChangeShapeType="1"/>
          </p:cNvSpPr>
          <p:nvPr/>
        </p:nvSpPr>
        <p:spPr bwMode="auto">
          <a:xfrm>
            <a:off x="0" y="330200"/>
            <a:ext cx="6858000" cy="0"/>
          </a:xfrm>
          <a:prstGeom prst="line">
            <a:avLst/>
          </a:prstGeom>
          <a:noFill/>
          <a:ln w="9525">
            <a:solidFill>
              <a:schemeClr val="tx1"/>
            </a:solidFill>
            <a:round/>
            <a:headEnd/>
            <a:tailEnd/>
          </a:ln>
        </p:spPr>
        <p:txBody>
          <a:bodyPr/>
          <a:lstStyle/>
          <a:p>
            <a:endParaRPr lang="ja-JP" altLang="en-US">
              <a:solidFill>
                <a:srgbClr val="000000"/>
              </a:solidFill>
            </a:endParaRPr>
          </a:p>
        </p:txBody>
      </p:sp>
      <p:sp>
        <p:nvSpPr>
          <p:cNvPr id="5" name="Text Box 5"/>
          <p:cNvSpPr txBox="1">
            <a:spLocks noChangeArrowheads="1"/>
          </p:cNvSpPr>
          <p:nvPr/>
        </p:nvSpPr>
        <p:spPr bwMode="auto">
          <a:xfrm>
            <a:off x="0" y="26417"/>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solidFill>
                  <a:srgbClr val="000000"/>
                </a:solidFill>
                <a:ea typeface="HG丸ｺﾞｼｯｸM-PRO" pitchFamily="50" charset="-128"/>
              </a:rPr>
              <a:t>■ </a:t>
            </a:r>
            <a:r>
              <a:rPr lang="ja-JP" altLang="en-US" sz="1000" i="1" dirty="0">
                <a:solidFill>
                  <a:srgbClr val="000000"/>
                </a:solidFill>
                <a:ea typeface="HG丸ｺﾞｼｯｸM-PRO" pitchFamily="50" charset="-128"/>
              </a:rPr>
              <a:t>多面的機能支払交付金の概要</a:t>
            </a:r>
          </a:p>
        </p:txBody>
      </p:sp>
      <p:sp>
        <p:nvSpPr>
          <p:cNvPr id="6" name="角丸四角形 5"/>
          <p:cNvSpPr/>
          <p:nvPr/>
        </p:nvSpPr>
        <p:spPr>
          <a:xfrm>
            <a:off x="285750" y="3598979"/>
            <a:ext cx="6302375" cy="2480625"/>
          </a:xfrm>
          <a:prstGeom prst="roundRect">
            <a:avLst>
              <a:gd name="adj" fmla="val 12963"/>
            </a:avLst>
          </a:prstGeom>
          <a:solidFill>
            <a:srgbClr val="CCFFFF"/>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endParaRPr lang="ja-JP" altLang="en-US" sz="1300" b="1" dirty="0">
              <a:solidFill>
                <a:srgbClr val="000000"/>
              </a:solidFill>
              <a:latin typeface="ＭＳ Ｐゴシック"/>
            </a:endParaRPr>
          </a:p>
        </p:txBody>
      </p:sp>
      <p:sp>
        <p:nvSpPr>
          <p:cNvPr id="7" name="角丸四角形 6"/>
          <p:cNvSpPr/>
          <p:nvPr/>
        </p:nvSpPr>
        <p:spPr>
          <a:xfrm>
            <a:off x="294976" y="2336329"/>
            <a:ext cx="6300788" cy="1214120"/>
          </a:xfrm>
          <a:prstGeom prst="roundRect">
            <a:avLst/>
          </a:prstGeom>
          <a:solidFill>
            <a:srgbClr val="FFCCFF"/>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endParaRPr lang="ja-JP" altLang="en-US" sz="1300" b="1" dirty="0">
              <a:solidFill>
                <a:srgbClr val="000000"/>
              </a:solidFill>
              <a:latin typeface="ＭＳ Ｐゴシック"/>
            </a:endParaRPr>
          </a:p>
        </p:txBody>
      </p:sp>
      <p:sp>
        <p:nvSpPr>
          <p:cNvPr id="8" name="角丸四角形 7"/>
          <p:cNvSpPr/>
          <p:nvPr/>
        </p:nvSpPr>
        <p:spPr>
          <a:xfrm>
            <a:off x="295275" y="3609025"/>
            <a:ext cx="6292850" cy="288925"/>
          </a:xfrm>
          <a:prstGeom prst="roundRect">
            <a:avLst/>
          </a:prstGeom>
          <a:solidFill>
            <a:srgbClr val="66CCFF"/>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r>
              <a:rPr lang="ja-JP" altLang="en-US" sz="1300" dirty="0">
                <a:solidFill>
                  <a:srgbClr val="000000"/>
                </a:solidFill>
                <a:latin typeface="ＭＳ Ｐゴシック"/>
                <a:ea typeface="ＤＨＰ特太ゴシック体" pitchFamily="2" charset="-128"/>
              </a:rPr>
              <a:t>（２）資源向上支払交付金</a:t>
            </a:r>
          </a:p>
        </p:txBody>
      </p:sp>
      <p:sp>
        <p:nvSpPr>
          <p:cNvPr id="9" name="角丸四角形 8"/>
          <p:cNvSpPr/>
          <p:nvPr/>
        </p:nvSpPr>
        <p:spPr>
          <a:xfrm>
            <a:off x="294977" y="2210531"/>
            <a:ext cx="6302375" cy="287205"/>
          </a:xfrm>
          <a:prstGeom prst="roundRect">
            <a:avLst/>
          </a:prstGeom>
          <a:solidFill>
            <a:srgbClr val="FF9999"/>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r>
              <a:rPr lang="ja-JP" altLang="en-US" sz="1300" dirty="0">
                <a:solidFill>
                  <a:srgbClr val="000000"/>
                </a:solidFill>
                <a:latin typeface="ＭＳ Ｐゴシック"/>
                <a:ea typeface="ＤＨＰ特太ゴシック体" pitchFamily="2" charset="-128"/>
              </a:rPr>
              <a:t>（１）農地維持支払交付金</a:t>
            </a:r>
          </a:p>
        </p:txBody>
      </p:sp>
      <p:sp>
        <p:nvSpPr>
          <p:cNvPr id="11" name="テキスト ボックス 4"/>
          <p:cNvSpPr txBox="1">
            <a:spLocks noChangeArrowheads="1"/>
          </p:cNvSpPr>
          <p:nvPr/>
        </p:nvSpPr>
        <p:spPr bwMode="auto">
          <a:xfrm>
            <a:off x="353740" y="7547223"/>
            <a:ext cx="1040606" cy="430887"/>
          </a:xfrm>
          <a:prstGeom prst="rect">
            <a:avLst/>
          </a:prstGeom>
          <a:solidFill>
            <a:srgbClr val="CCFF99">
              <a:alpha val="70000"/>
            </a:srgbClr>
          </a:solidFill>
          <a:ln w="25400" cmpd="dbl">
            <a:solidFill>
              <a:srgbClr val="00FF00"/>
            </a:solidFill>
            <a:miter lim="800000"/>
            <a:headEnd/>
            <a:tailEnd/>
          </a:ln>
        </p:spPr>
        <p:txBody>
          <a:bodyPr wrap="square">
            <a:spAutoFit/>
          </a:bodyPr>
          <a:lstStyle/>
          <a:p>
            <a:pPr algn="ctr"/>
            <a:r>
              <a:rPr lang="ja-JP" altLang="en-US" sz="1100" dirty="0">
                <a:solidFill>
                  <a:srgbClr val="000000"/>
                </a:solidFill>
                <a:latin typeface="ＭＳ Ｐ明朝" charset="-128"/>
                <a:ea typeface="ＭＳ Ｐ明朝" charset="-128"/>
              </a:rPr>
              <a:t>多面的機能</a:t>
            </a:r>
            <a:endParaRPr lang="en-US" altLang="ja-JP" sz="1100" dirty="0">
              <a:solidFill>
                <a:srgbClr val="000000"/>
              </a:solidFill>
              <a:latin typeface="ＭＳ Ｐ明朝" charset="-128"/>
              <a:ea typeface="ＭＳ Ｐ明朝" charset="-128"/>
            </a:endParaRPr>
          </a:p>
          <a:p>
            <a:pPr algn="ctr"/>
            <a:r>
              <a:rPr lang="ja-JP" altLang="en-US" sz="1100" dirty="0">
                <a:solidFill>
                  <a:srgbClr val="000000"/>
                </a:solidFill>
                <a:latin typeface="ＭＳ Ｐ明朝" charset="-128"/>
                <a:ea typeface="ＭＳ Ｐ明朝" charset="-128"/>
              </a:rPr>
              <a:t>支払交付金</a:t>
            </a:r>
            <a:endParaRPr lang="en-US" altLang="ja-JP" sz="1100" dirty="0">
              <a:solidFill>
                <a:srgbClr val="000000"/>
              </a:solidFill>
              <a:latin typeface="ＭＳ Ｐ明朝" charset="-128"/>
              <a:ea typeface="ＭＳ Ｐ明朝" charset="-128"/>
            </a:endParaRPr>
          </a:p>
        </p:txBody>
      </p:sp>
      <p:sp>
        <p:nvSpPr>
          <p:cNvPr id="12" name="テキスト ボックス 4"/>
          <p:cNvSpPr txBox="1">
            <a:spLocks noChangeArrowheads="1"/>
          </p:cNvSpPr>
          <p:nvPr/>
        </p:nvSpPr>
        <p:spPr bwMode="auto">
          <a:xfrm>
            <a:off x="1682378" y="6683316"/>
            <a:ext cx="1080120" cy="430887"/>
          </a:xfrm>
          <a:prstGeom prst="rect">
            <a:avLst/>
          </a:prstGeom>
          <a:solidFill>
            <a:srgbClr val="FFCCFF"/>
          </a:solidFill>
          <a:ln w="25400" cmpd="dbl">
            <a:solidFill>
              <a:srgbClr val="FF0000"/>
            </a:solidFill>
            <a:miter lim="800000"/>
            <a:headEnd/>
            <a:tailEnd/>
          </a:ln>
        </p:spPr>
        <p:txBody>
          <a:bodyPr wrap="square" lIns="0" rIns="0">
            <a:spAutoFit/>
          </a:bodyPr>
          <a:lstStyle/>
          <a:p>
            <a:pPr algn="ctr"/>
            <a:r>
              <a:rPr lang="ja-JP" altLang="en-US" sz="1100" dirty="0">
                <a:solidFill>
                  <a:srgbClr val="000000"/>
                </a:solidFill>
                <a:latin typeface="ＭＳ Ｐ明朝" charset="-128"/>
                <a:ea typeface="ＭＳ Ｐ明朝" charset="-128"/>
              </a:rPr>
              <a:t>（１）農地維持支払</a:t>
            </a:r>
            <a:endParaRPr lang="en-US" altLang="ja-JP" sz="1100" dirty="0">
              <a:solidFill>
                <a:srgbClr val="000000"/>
              </a:solidFill>
              <a:latin typeface="ＭＳ Ｐ明朝" charset="-128"/>
              <a:ea typeface="ＭＳ Ｐ明朝" charset="-128"/>
            </a:endParaRPr>
          </a:p>
          <a:p>
            <a:pPr indent="266700"/>
            <a:r>
              <a:rPr lang="ja-JP" altLang="en-US" sz="1100" dirty="0">
                <a:solidFill>
                  <a:srgbClr val="000000"/>
                </a:solidFill>
                <a:latin typeface="ＭＳ Ｐ明朝" charset="-128"/>
                <a:ea typeface="ＭＳ Ｐ明朝" charset="-128"/>
              </a:rPr>
              <a:t>交付金</a:t>
            </a:r>
            <a:endParaRPr lang="en-US" altLang="ja-JP" sz="1100" dirty="0">
              <a:solidFill>
                <a:srgbClr val="000000"/>
              </a:solidFill>
              <a:latin typeface="ＭＳ Ｐ明朝" charset="-128"/>
              <a:ea typeface="ＭＳ Ｐ明朝" charset="-128"/>
            </a:endParaRPr>
          </a:p>
        </p:txBody>
      </p:sp>
      <p:sp>
        <p:nvSpPr>
          <p:cNvPr id="13" name="テキスト ボックス 4"/>
          <p:cNvSpPr txBox="1">
            <a:spLocks noChangeArrowheads="1"/>
          </p:cNvSpPr>
          <p:nvPr/>
        </p:nvSpPr>
        <p:spPr bwMode="auto">
          <a:xfrm>
            <a:off x="1682378" y="8496735"/>
            <a:ext cx="1080120" cy="430887"/>
          </a:xfrm>
          <a:prstGeom prst="rect">
            <a:avLst/>
          </a:prstGeom>
          <a:solidFill>
            <a:srgbClr val="CCFFFF"/>
          </a:solidFill>
          <a:ln w="25400" cmpd="dbl">
            <a:solidFill>
              <a:srgbClr val="0066FF"/>
            </a:solidFill>
            <a:miter lim="800000"/>
            <a:headEnd/>
            <a:tailEnd/>
          </a:ln>
        </p:spPr>
        <p:txBody>
          <a:bodyPr wrap="square" lIns="0" rIns="0">
            <a:spAutoFit/>
          </a:bodyPr>
          <a:lstStyle/>
          <a:p>
            <a:r>
              <a:rPr lang="ja-JP" altLang="en-US" sz="1100" dirty="0">
                <a:solidFill>
                  <a:srgbClr val="000000"/>
                </a:solidFill>
                <a:latin typeface="ＭＳ Ｐ明朝" charset="-128"/>
                <a:ea typeface="ＭＳ Ｐ明朝" charset="-128"/>
              </a:rPr>
              <a:t>（２）資源向上支払</a:t>
            </a:r>
            <a:endParaRPr lang="en-US" altLang="ja-JP" sz="1100" dirty="0">
              <a:solidFill>
                <a:srgbClr val="000000"/>
              </a:solidFill>
              <a:latin typeface="ＭＳ Ｐ明朝" charset="-128"/>
              <a:ea typeface="ＭＳ Ｐ明朝" charset="-128"/>
            </a:endParaRPr>
          </a:p>
          <a:p>
            <a:pPr indent="266700"/>
            <a:r>
              <a:rPr lang="ja-JP" altLang="en-US" sz="1100" dirty="0">
                <a:solidFill>
                  <a:srgbClr val="000000"/>
                </a:solidFill>
                <a:latin typeface="ＭＳ Ｐ明朝" charset="-128"/>
                <a:ea typeface="ＭＳ Ｐ明朝" charset="-128"/>
              </a:rPr>
              <a:t>交付金</a:t>
            </a:r>
            <a:endParaRPr lang="en-US" altLang="ja-JP" sz="1100" dirty="0">
              <a:solidFill>
                <a:srgbClr val="000000"/>
              </a:solidFill>
              <a:latin typeface="ＭＳ Ｐ明朝" charset="-128"/>
              <a:ea typeface="ＭＳ Ｐ明朝" charset="-128"/>
            </a:endParaRPr>
          </a:p>
        </p:txBody>
      </p:sp>
      <p:sp>
        <p:nvSpPr>
          <p:cNvPr id="14" name="テキスト ボックス 4"/>
          <p:cNvSpPr txBox="1">
            <a:spLocks noChangeArrowheads="1"/>
          </p:cNvSpPr>
          <p:nvPr/>
        </p:nvSpPr>
        <p:spPr bwMode="auto">
          <a:xfrm>
            <a:off x="4817186" y="6511836"/>
            <a:ext cx="1847774" cy="769441"/>
          </a:xfrm>
          <a:prstGeom prst="rect">
            <a:avLst/>
          </a:prstGeom>
          <a:solidFill>
            <a:srgbClr val="FFCCFF"/>
          </a:solidFill>
          <a:ln w="12700">
            <a:solidFill>
              <a:srgbClr val="FF0000"/>
            </a:solidFill>
            <a:miter lim="800000"/>
            <a:headEnd/>
            <a:tailEnd/>
          </a:ln>
        </p:spPr>
        <p:txBody>
          <a:bodyPr wrap="square">
            <a:spAutoFit/>
          </a:bodyPr>
          <a:lstStyle>
            <a:defPPr>
              <a:defRPr lang="ja-JP"/>
            </a:defPPr>
            <a:lvl1pPr marL="142875" indent="-142875">
              <a:defRPr sz="1100">
                <a:solidFill>
                  <a:srgbClr val="000000"/>
                </a:solidFill>
                <a:latin typeface="ＭＳ Ｐ明朝" charset="-128"/>
                <a:ea typeface="ＭＳ Ｐ明朝" charset="-128"/>
              </a:defRPr>
            </a:lvl1pPr>
          </a:lstStyle>
          <a:p>
            <a:r>
              <a:rPr lang="ja-JP" altLang="en-US" dirty="0"/>
              <a:t>①地域資源の基礎的な保全活動</a:t>
            </a:r>
            <a:endParaRPr lang="en-US" altLang="ja-JP" dirty="0"/>
          </a:p>
          <a:p>
            <a:r>
              <a:rPr lang="ja-JP" altLang="en-US" dirty="0"/>
              <a:t>②地域資源の適切な保全管理のための推進活動</a:t>
            </a:r>
            <a:endParaRPr lang="en-US" altLang="ja-JP" dirty="0"/>
          </a:p>
        </p:txBody>
      </p:sp>
      <p:cxnSp>
        <p:nvCxnSpPr>
          <p:cNvPr id="15" name="カギ線コネクタ 14"/>
          <p:cNvCxnSpPr>
            <a:stCxn id="11" idx="3"/>
            <a:endCxn id="12" idx="1"/>
          </p:cNvCxnSpPr>
          <p:nvPr/>
        </p:nvCxnSpPr>
        <p:spPr bwMode="auto">
          <a:xfrm flipV="1">
            <a:off x="1394346" y="6898760"/>
            <a:ext cx="288032" cy="863907"/>
          </a:xfrm>
          <a:prstGeom prst="bentConnector3">
            <a:avLst>
              <a:gd name="adj1" fmla="val 50000"/>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6" name="カギ線コネクタ 15"/>
          <p:cNvCxnSpPr>
            <a:stCxn id="11" idx="3"/>
            <a:endCxn id="13" idx="1"/>
          </p:cNvCxnSpPr>
          <p:nvPr/>
        </p:nvCxnSpPr>
        <p:spPr bwMode="auto">
          <a:xfrm>
            <a:off x="1394346" y="7762667"/>
            <a:ext cx="288032" cy="949512"/>
          </a:xfrm>
          <a:prstGeom prst="bentConnector3">
            <a:avLst>
              <a:gd name="adj1" fmla="val 50000"/>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7" name="テキスト ボックス 4"/>
          <p:cNvSpPr txBox="1">
            <a:spLocks noChangeArrowheads="1"/>
          </p:cNvSpPr>
          <p:nvPr/>
        </p:nvSpPr>
        <p:spPr bwMode="auto">
          <a:xfrm>
            <a:off x="3048149" y="7934994"/>
            <a:ext cx="1620000" cy="430887"/>
          </a:xfrm>
          <a:prstGeom prst="rect">
            <a:avLst/>
          </a:prstGeom>
          <a:solidFill>
            <a:srgbClr val="CCFFFF"/>
          </a:solidFill>
          <a:ln w="12700" cmpd="sng">
            <a:solidFill>
              <a:srgbClr val="0066FF"/>
            </a:solidFill>
            <a:miter lim="800000"/>
            <a:headEnd/>
            <a:tailEnd/>
          </a:ln>
        </p:spPr>
        <p:txBody>
          <a:bodyPr wrap="square" lIns="0" rIns="0">
            <a:spAutoFit/>
          </a:bodyPr>
          <a:lstStyle>
            <a:defPPr>
              <a:defRPr lang="ja-JP"/>
            </a:defPPr>
            <a:lvl1pPr>
              <a:defRPr sz="1100">
                <a:solidFill>
                  <a:srgbClr val="000000"/>
                </a:solidFill>
                <a:latin typeface="ＭＳ Ｐ明朝" charset="-128"/>
                <a:ea typeface="ＭＳ Ｐ明朝" charset="-128"/>
              </a:defRPr>
            </a:lvl1pPr>
          </a:lstStyle>
          <a:p>
            <a:pPr marL="144000" indent="-144000"/>
            <a:r>
              <a:rPr lang="ja-JP" altLang="en-US" dirty="0"/>
              <a:t>　１）地域資源の質的向上　を図る共同活動</a:t>
            </a:r>
            <a:endParaRPr lang="en-US" altLang="ja-JP" dirty="0"/>
          </a:p>
        </p:txBody>
      </p:sp>
      <p:sp>
        <p:nvSpPr>
          <p:cNvPr id="18" name="テキスト ボックス 4"/>
          <p:cNvSpPr txBox="1">
            <a:spLocks noChangeArrowheads="1"/>
          </p:cNvSpPr>
          <p:nvPr/>
        </p:nvSpPr>
        <p:spPr bwMode="auto">
          <a:xfrm>
            <a:off x="3050530" y="9057456"/>
            <a:ext cx="1620000" cy="430887"/>
          </a:xfrm>
          <a:prstGeom prst="rect">
            <a:avLst/>
          </a:prstGeom>
          <a:solidFill>
            <a:srgbClr val="CCFFFF"/>
          </a:solidFill>
          <a:ln w="12700" cmpd="sng">
            <a:solidFill>
              <a:srgbClr val="0066FF"/>
            </a:solidFill>
            <a:miter lim="800000"/>
            <a:headEnd/>
            <a:tailEnd/>
          </a:ln>
        </p:spPr>
        <p:txBody>
          <a:bodyPr wrap="square" lIns="0" rIns="0">
            <a:spAutoFit/>
          </a:bodyPr>
          <a:lstStyle>
            <a:defPPr>
              <a:defRPr lang="ja-JP"/>
            </a:defPPr>
            <a:lvl1pPr>
              <a:defRPr sz="1100">
                <a:solidFill>
                  <a:srgbClr val="000000"/>
                </a:solidFill>
                <a:latin typeface="ＭＳ Ｐ明朝" charset="-128"/>
                <a:ea typeface="ＭＳ Ｐ明朝" charset="-128"/>
              </a:defRPr>
            </a:lvl1pPr>
          </a:lstStyle>
          <a:p>
            <a:pPr marL="144000" indent="-144000"/>
            <a:r>
              <a:rPr lang="ja-JP" altLang="en-US" dirty="0"/>
              <a:t>　２）施設の長寿命化の　　ための活動</a:t>
            </a:r>
            <a:endParaRPr lang="en-US" altLang="ja-JP" dirty="0"/>
          </a:p>
        </p:txBody>
      </p:sp>
      <p:cxnSp>
        <p:nvCxnSpPr>
          <p:cNvPr id="20" name="カギ線コネクタ 19"/>
          <p:cNvCxnSpPr>
            <a:stCxn id="13" idx="3"/>
            <a:endCxn id="17" idx="1"/>
          </p:cNvCxnSpPr>
          <p:nvPr/>
        </p:nvCxnSpPr>
        <p:spPr bwMode="auto">
          <a:xfrm flipV="1">
            <a:off x="2762498" y="8150438"/>
            <a:ext cx="285651" cy="561741"/>
          </a:xfrm>
          <a:prstGeom prst="bentConnector3">
            <a:avLst>
              <a:gd name="adj1" fmla="val 50000"/>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23" name="テキスト ボックス 4"/>
          <p:cNvSpPr txBox="1">
            <a:spLocks noChangeArrowheads="1"/>
          </p:cNvSpPr>
          <p:nvPr/>
        </p:nvSpPr>
        <p:spPr bwMode="auto">
          <a:xfrm>
            <a:off x="368301" y="3986406"/>
            <a:ext cx="4175125" cy="2046714"/>
          </a:xfrm>
          <a:prstGeom prst="rect">
            <a:avLst/>
          </a:prstGeom>
          <a:noFill/>
          <a:ln w="9525">
            <a:noFill/>
            <a:miter lim="800000"/>
            <a:headEnd/>
            <a:tailEnd/>
          </a:ln>
        </p:spPr>
        <p:txBody>
          <a:bodyPr lIns="0" tIns="0" rIns="0" bIns="0">
            <a:spAutoFit/>
          </a:bodyPr>
          <a:lstStyle/>
          <a:p>
            <a:pPr>
              <a:defRPr/>
            </a:pPr>
            <a:r>
              <a:rPr lang="ja-JP" altLang="en-US" b="1" dirty="0">
                <a:solidFill>
                  <a:srgbClr val="000000"/>
                </a:solidFill>
                <a:latin typeface="ＭＳ Ｐゴシック"/>
              </a:rPr>
              <a:t>　　</a:t>
            </a:r>
            <a:r>
              <a:rPr lang="ja-JP" altLang="en-US" b="1" dirty="0">
                <a:solidFill>
                  <a:srgbClr val="000000"/>
                </a:solidFill>
                <a:latin typeface="HG丸ｺﾞｼｯｸM-PRO" pitchFamily="50" charset="-128"/>
                <a:ea typeface="HG丸ｺﾞｼｯｸM-PRO" pitchFamily="50" charset="-128"/>
              </a:rPr>
              <a:t>以下の活動に対して支援を行います。</a:t>
            </a:r>
            <a:endParaRPr lang="en-US" altLang="ja-JP" b="1" dirty="0">
              <a:solidFill>
                <a:srgbClr val="000000"/>
              </a:solidFill>
              <a:latin typeface="HG丸ｺﾞｼｯｸM-PRO" pitchFamily="50" charset="-128"/>
              <a:ea typeface="HG丸ｺﾞｼｯｸM-PRO" pitchFamily="50" charset="-128"/>
            </a:endParaRPr>
          </a:p>
          <a:p>
            <a:pPr>
              <a:defRPr/>
            </a:pPr>
            <a:r>
              <a:rPr lang="ja-JP" altLang="en-US" sz="400" b="1" dirty="0">
                <a:solidFill>
                  <a:srgbClr val="000000"/>
                </a:solidFill>
                <a:latin typeface="HG丸ｺﾞｼｯｸM-PRO" pitchFamily="50" charset="-128"/>
                <a:ea typeface="HG丸ｺﾞｼｯｸM-PRO" pitchFamily="50" charset="-128"/>
              </a:rPr>
              <a:t>　</a:t>
            </a:r>
            <a:endParaRPr lang="en-US" altLang="ja-JP" sz="400" b="1" dirty="0">
              <a:solidFill>
                <a:srgbClr val="000000"/>
              </a:solidFill>
              <a:latin typeface="HG丸ｺﾞｼｯｸM-PRO" pitchFamily="50" charset="-128"/>
              <a:ea typeface="HG丸ｺﾞｼｯｸM-PRO" pitchFamily="50" charset="-128"/>
            </a:endParaRPr>
          </a:p>
          <a:p>
            <a:pPr marL="88900" indent="179388">
              <a:defRPr/>
            </a:pPr>
            <a:r>
              <a:rPr lang="ja-JP" altLang="en-US" dirty="0">
                <a:solidFill>
                  <a:srgbClr val="000000"/>
                </a:solidFill>
                <a:latin typeface="ＭＳ Ｐゴシック"/>
              </a:rPr>
              <a:t>１）地域資源の質的向上を図る共同活動</a:t>
            </a:r>
            <a:endParaRPr lang="en-US" altLang="ja-JP" dirty="0">
              <a:solidFill>
                <a:srgbClr val="000000"/>
              </a:solidFill>
              <a:latin typeface="ＭＳ Ｐゴシック"/>
            </a:endParaRPr>
          </a:p>
          <a:p>
            <a:pPr marL="365125" indent="-3175">
              <a:defRPr/>
            </a:pPr>
            <a:endParaRPr lang="en-US" altLang="ja-JP" sz="400" dirty="0">
              <a:solidFill>
                <a:srgbClr val="000000"/>
              </a:solidFill>
              <a:latin typeface="ＭＳ Ｐゴシック"/>
            </a:endParaRPr>
          </a:p>
          <a:p>
            <a:pPr marL="450850" indent="-3175">
              <a:defRPr/>
            </a:pPr>
            <a:r>
              <a:rPr lang="ja-JP" altLang="en-US" sz="1100" dirty="0">
                <a:solidFill>
                  <a:srgbClr val="000000"/>
                </a:solidFill>
                <a:latin typeface="ＭＳ Ｐゴシック"/>
              </a:rPr>
              <a:t>①施設の軽微な補修</a:t>
            </a:r>
            <a:endParaRPr lang="en-US" altLang="ja-JP" sz="1100" dirty="0">
              <a:solidFill>
                <a:srgbClr val="000000"/>
              </a:solidFill>
              <a:latin typeface="ＭＳ Ｐゴシック"/>
            </a:endParaRPr>
          </a:p>
          <a:p>
            <a:pPr marL="450850" indent="-3175">
              <a:defRPr/>
            </a:pPr>
            <a:r>
              <a:rPr lang="ja-JP" altLang="en-US" dirty="0">
                <a:solidFill>
                  <a:srgbClr val="000000"/>
                </a:solidFill>
                <a:latin typeface="ＭＳ Ｐゴシック"/>
              </a:rPr>
              <a:t>　　</a:t>
            </a:r>
            <a:r>
              <a:rPr lang="ja-JP" altLang="en-US" sz="1000" dirty="0">
                <a:solidFill>
                  <a:srgbClr val="000000"/>
                </a:solidFill>
                <a:latin typeface="ＭＳ Ｐ明朝" panose="02020600040205080304" pitchFamily="18" charset="-128"/>
                <a:ea typeface="ＭＳ Ｐ明朝" panose="02020600040205080304" pitchFamily="18" charset="-128"/>
              </a:rPr>
              <a:t>（水路、農道、ため池の軽微な補修など）</a:t>
            </a:r>
            <a:endParaRPr lang="en-US" altLang="ja-JP" sz="1000" dirty="0">
              <a:solidFill>
                <a:srgbClr val="000000"/>
              </a:solidFill>
              <a:latin typeface="ＭＳ Ｐ明朝" panose="02020600040205080304" pitchFamily="18" charset="-128"/>
              <a:ea typeface="ＭＳ Ｐ明朝" panose="02020600040205080304" pitchFamily="18" charset="-128"/>
            </a:endParaRPr>
          </a:p>
          <a:p>
            <a:pPr marL="450850" indent="-3175">
              <a:defRPr/>
            </a:pPr>
            <a:endParaRPr lang="en-US" altLang="ja-JP" sz="400" dirty="0">
              <a:solidFill>
                <a:srgbClr val="000000"/>
              </a:solidFill>
              <a:latin typeface="ＭＳ Ｐゴシック"/>
            </a:endParaRPr>
          </a:p>
          <a:p>
            <a:pPr marL="450850" indent="-3175">
              <a:defRPr/>
            </a:pPr>
            <a:r>
              <a:rPr lang="ja-JP" altLang="en-US" sz="1100" dirty="0">
                <a:solidFill>
                  <a:srgbClr val="000000"/>
                </a:solidFill>
                <a:latin typeface="ＭＳ Ｐゴシック"/>
              </a:rPr>
              <a:t>②農村環境保全活動</a:t>
            </a:r>
            <a:endParaRPr lang="en-US" altLang="ja-JP" sz="1100" dirty="0">
              <a:solidFill>
                <a:srgbClr val="000000"/>
              </a:solidFill>
              <a:latin typeface="ＭＳ Ｐゴシック"/>
            </a:endParaRPr>
          </a:p>
          <a:p>
            <a:pPr marL="450850" indent="-3175">
              <a:defRPr/>
            </a:pPr>
            <a:r>
              <a:rPr lang="ja-JP" altLang="en-US" sz="1100" dirty="0">
                <a:solidFill>
                  <a:srgbClr val="000000"/>
                </a:solidFill>
                <a:latin typeface="ＭＳ Ｐゴシック"/>
              </a:rPr>
              <a:t>　</a:t>
            </a:r>
            <a:r>
              <a:rPr lang="ja-JP" altLang="en-US" sz="1100" dirty="0">
                <a:solidFill>
                  <a:srgbClr val="000000"/>
                </a:solidFill>
                <a:latin typeface="ＭＳ Ｐ明朝" panose="02020600040205080304" pitchFamily="18" charset="-128"/>
                <a:ea typeface="ＭＳ Ｐ明朝" panose="02020600040205080304" pitchFamily="18" charset="-128"/>
              </a:rPr>
              <a:t>　</a:t>
            </a:r>
            <a:r>
              <a:rPr lang="ja-JP" altLang="en-US" sz="1000" dirty="0">
                <a:solidFill>
                  <a:srgbClr val="000000"/>
                </a:solidFill>
                <a:latin typeface="ＭＳ Ｐ明朝" panose="02020600040205080304" pitchFamily="18" charset="-128"/>
                <a:ea typeface="ＭＳ Ｐ明朝" panose="02020600040205080304" pitchFamily="18" charset="-128"/>
              </a:rPr>
              <a:t>（植栽による景観形成、ビオトープづくりなど）</a:t>
            </a:r>
            <a:endParaRPr lang="en-US" altLang="ja-JP" sz="1000" dirty="0">
              <a:solidFill>
                <a:srgbClr val="000000"/>
              </a:solidFill>
              <a:latin typeface="ＭＳ Ｐ明朝" panose="02020600040205080304" pitchFamily="18" charset="-128"/>
              <a:ea typeface="ＭＳ Ｐ明朝" panose="02020600040205080304" pitchFamily="18" charset="-128"/>
            </a:endParaRPr>
          </a:p>
          <a:p>
            <a:pPr marL="450850" indent="-3175">
              <a:defRPr/>
            </a:pPr>
            <a:endParaRPr lang="en-US" altLang="ja-JP" sz="400" dirty="0">
              <a:solidFill>
                <a:srgbClr val="000000"/>
              </a:solidFill>
              <a:latin typeface="ＭＳ Ｐゴシック"/>
            </a:endParaRPr>
          </a:p>
          <a:p>
            <a:pPr marL="450850" indent="-3175">
              <a:defRPr/>
            </a:pPr>
            <a:r>
              <a:rPr lang="ja-JP" altLang="en-US" sz="1100" dirty="0">
                <a:solidFill>
                  <a:srgbClr val="000000"/>
                </a:solidFill>
                <a:latin typeface="ＭＳ Ｐゴシック"/>
              </a:rPr>
              <a:t>③多面的機能の増進を図る活動</a:t>
            </a:r>
            <a:endParaRPr lang="en-US" altLang="ja-JP" sz="1100" dirty="0">
              <a:solidFill>
                <a:srgbClr val="000000"/>
              </a:solidFill>
              <a:latin typeface="ＭＳ Ｐゴシック"/>
            </a:endParaRPr>
          </a:p>
          <a:p>
            <a:pPr marL="450850" indent="-3175">
              <a:defRPr/>
            </a:pPr>
            <a:r>
              <a:rPr lang="ja-JP" altLang="en-US" sz="1100" dirty="0">
                <a:solidFill>
                  <a:srgbClr val="000000"/>
                </a:solidFill>
                <a:latin typeface="ＭＳ Ｐゴシック"/>
              </a:rPr>
              <a:t>　</a:t>
            </a:r>
            <a:r>
              <a:rPr lang="ja-JP" altLang="en-US" sz="1100" dirty="0">
                <a:solidFill>
                  <a:srgbClr val="000000"/>
                </a:solidFill>
                <a:latin typeface="ＭＳ Ｐ明朝" panose="02020600040205080304" pitchFamily="18" charset="-128"/>
                <a:ea typeface="ＭＳ Ｐ明朝" panose="02020600040205080304" pitchFamily="18" charset="-128"/>
              </a:rPr>
              <a:t>　</a:t>
            </a:r>
            <a:r>
              <a:rPr lang="ja-JP" altLang="en-US" sz="1000" dirty="0">
                <a:solidFill>
                  <a:srgbClr val="000000"/>
                </a:solidFill>
                <a:latin typeface="ＭＳ Ｐ明朝" panose="02020600040205080304" pitchFamily="18" charset="-128"/>
                <a:ea typeface="ＭＳ Ｐ明朝" panose="02020600040205080304" pitchFamily="18" charset="-128"/>
              </a:rPr>
              <a:t>（防災・減災力の強化、遊休農地の有効活用など）</a:t>
            </a:r>
            <a:endParaRPr lang="en-US" altLang="ja-JP" sz="1000" dirty="0">
              <a:solidFill>
                <a:srgbClr val="000000"/>
              </a:solidFill>
              <a:latin typeface="ＭＳ Ｐ明朝" panose="02020600040205080304" pitchFamily="18" charset="-128"/>
              <a:ea typeface="ＭＳ Ｐ明朝" panose="02020600040205080304" pitchFamily="18" charset="-128"/>
            </a:endParaRPr>
          </a:p>
          <a:p>
            <a:pPr marL="88900" indent="179388">
              <a:defRPr/>
            </a:pPr>
            <a:endParaRPr lang="en-US" altLang="ja-JP" sz="400" dirty="0">
              <a:solidFill>
                <a:srgbClr val="000000"/>
              </a:solidFill>
              <a:latin typeface="ＭＳ Ｐゴシック"/>
            </a:endParaRPr>
          </a:p>
          <a:p>
            <a:pPr marL="88900" indent="179388">
              <a:defRPr/>
            </a:pPr>
            <a:r>
              <a:rPr lang="ja-JP" altLang="en-US" dirty="0">
                <a:solidFill>
                  <a:srgbClr val="000000"/>
                </a:solidFill>
                <a:latin typeface="ＭＳ Ｐゴシック"/>
              </a:rPr>
              <a:t>２）施設の長寿命化のための活動</a:t>
            </a:r>
            <a:endParaRPr lang="en-US" altLang="ja-JP" dirty="0">
              <a:solidFill>
                <a:srgbClr val="000000"/>
              </a:solidFill>
              <a:latin typeface="ＭＳ Ｐゴシック"/>
            </a:endParaRPr>
          </a:p>
          <a:p>
            <a:pPr marL="450850" indent="-3175">
              <a:defRPr/>
            </a:pPr>
            <a:r>
              <a:rPr lang="ja-JP" altLang="en-US" sz="1000" dirty="0">
                <a:solidFill>
                  <a:srgbClr val="000000"/>
                </a:solidFill>
                <a:latin typeface="ＭＳ Ｐ明朝" pitchFamily="18" charset="-128"/>
                <a:ea typeface="ＭＳ Ｐ明朝" pitchFamily="18" charset="-128"/>
              </a:rPr>
              <a:t>　　（老朽化が進む水路等の補修・更新など）</a:t>
            </a:r>
            <a:endParaRPr lang="en-US" altLang="ja-JP" sz="1000" dirty="0">
              <a:solidFill>
                <a:srgbClr val="000000"/>
              </a:solidFill>
              <a:latin typeface="ＭＳ Ｐ明朝" pitchFamily="18" charset="-128"/>
              <a:ea typeface="ＭＳ Ｐ明朝" pitchFamily="18" charset="-128"/>
            </a:endParaRPr>
          </a:p>
        </p:txBody>
      </p:sp>
      <p:sp>
        <p:nvSpPr>
          <p:cNvPr id="24" name="テキスト ボックス 4"/>
          <p:cNvSpPr txBox="1">
            <a:spLocks noChangeArrowheads="1"/>
          </p:cNvSpPr>
          <p:nvPr/>
        </p:nvSpPr>
        <p:spPr bwMode="auto">
          <a:xfrm>
            <a:off x="368001" y="2546769"/>
            <a:ext cx="4103688" cy="954107"/>
          </a:xfrm>
          <a:prstGeom prst="rect">
            <a:avLst/>
          </a:prstGeom>
          <a:noFill/>
          <a:ln w="9525">
            <a:noFill/>
            <a:miter lim="800000"/>
            <a:headEnd/>
            <a:tailEnd/>
          </a:ln>
        </p:spPr>
        <p:txBody>
          <a:bodyPr lIns="0" tIns="0" rIns="0" bIns="0">
            <a:spAutoFit/>
          </a:bodyPr>
          <a:lstStyle/>
          <a:p>
            <a:pPr>
              <a:defRPr/>
            </a:pPr>
            <a:r>
              <a:rPr lang="ja-JP" altLang="en-US" b="1" dirty="0">
                <a:solidFill>
                  <a:srgbClr val="000000"/>
                </a:solidFill>
                <a:latin typeface="ＭＳ Ｐゴシック"/>
              </a:rPr>
              <a:t>　　</a:t>
            </a:r>
            <a:r>
              <a:rPr lang="ja-JP" altLang="en-US" b="1" dirty="0">
                <a:solidFill>
                  <a:srgbClr val="000000"/>
                </a:solidFill>
                <a:latin typeface="HG丸ｺﾞｼｯｸM-PRO" pitchFamily="50" charset="-128"/>
                <a:ea typeface="HG丸ｺﾞｼｯｸM-PRO" pitchFamily="50" charset="-128"/>
              </a:rPr>
              <a:t>以下の活動に対して支援を行います。</a:t>
            </a:r>
            <a:endParaRPr lang="en-US" altLang="ja-JP" b="1" dirty="0">
              <a:solidFill>
                <a:srgbClr val="000000"/>
              </a:solidFill>
              <a:latin typeface="HG丸ｺﾞｼｯｸM-PRO" pitchFamily="50" charset="-128"/>
              <a:ea typeface="HG丸ｺﾞｼｯｸM-PRO" pitchFamily="50" charset="-128"/>
            </a:endParaRPr>
          </a:p>
          <a:p>
            <a:pPr>
              <a:defRPr/>
            </a:pPr>
            <a:r>
              <a:rPr lang="ja-JP" altLang="en-US" sz="400" b="1" dirty="0">
                <a:solidFill>
                  <a:srgbClr val="000000"/>
                </a:solidFill>
                <a:latin typeface="HG丸ｺﾞｼｯｸM-PRO" pitchFamily="50" charset="-128"/>
                <a:ea typeface="HG丸ｺﾞｼｯｸM-PRO" pitchFamily="50" charset="-128"/>
              </a:rPr>
              <a:t>　</a:t>
            </a:r>
            <a:endParaRPr lang="en-US" altLang="ja-JP" sz="400" b="1" dirty="0">
              <a:solidFill>
                <a:srgbClr val="000000"/>
              </a:solidFill>
              <a:latin typeface="HG丸ｺﾞｼｯｸM-PRO" pitchFamily="50" charset="-128"/>
              <a:ea typeface="HG丸ｺﾞｼｯｸM-PRO" pitchFamily="50" charset="-128"/>
            </a:endParaRPr>
          </a:p>
          <a:p>
            <a:pPr marL="450850" indent="-3175">
              <a:defRPr/>
            </a:pPr>
            <a:r>
              <a:rPr lang="ja-JP" altLang="en-US" sz="1100" dirty="0">
                <a:solidFill>
                  <a:srgbClr val="000000"/>
                </a:solidFill>
                <a:latin typeface="ＭＳ Ｐゴシック"/>
              </a:rPr>
              <a:t>①地域資源の基礎的な保全活動</a:t>
            </a:r>
            <a:endParaRPr lang="en-US" altLang="ja-JP" sz="1100" dirty="0">
              <a:solidFill>
                <a:srgbClr val="000000"/>
              </a:solidFill>
              <a:latin typeface="ＭＳ Ｐゴシック"/>
            </a:endParaRPr>
          </a:p>
          <a:p>
            <a:pPr marL="450850" indent="-3175">
              <a:defRPr/>
            </a:pPr>
            <a:r>
              <a:rPr lang="ja-JP" altLang="en-US" sz="1000" dirty="0">
                <a:solidFill>
                  <a:srgbClr val="000000"/>
                </a:solidFill>
                <a:latin typeface="ＭＳ Ｐゴシック"/>
              </a:rPr>
              <a:t>　　</a:t>
            </a:r>
            <a:r>
              <a:rPr lang="ja-JP" altLang="en-US" sz="1000" dirty="0">
                <a:solidFill>
                  <a:srgbClr val="000000"/>
                </a:solidFill>
                <a:latin typeface="ＭＳ Ｐ明朝" pitchFamily="18" charset="-128"/>
                <a:ea typeface="ＭＳ Ｐ明朝" pitchFamily="18" charset="-128"/>
              </a:rPr>
              <a:t>（水路の草刈り・泥上げ、農道の路面維持など）</a:t>
            </a:r>
            <a:endParaRPr lang="en-US" altLang="ja-JP" sz="1000" dirty="0">
              <a:solidFill>
                <a:srgbClr val="000000"/>
              </a:solidFill>
              <a:latin typeface="ＭＳ Ｐ明朝" pitchFamily="18" charset="-128"/>
              <a:ea typeface="ＭＳ Ｐ明朝" pitchFamily="18" charset="-128"/>
            </a:endParaRPr>
          </a:p>
          <a:p>
            <a:pPr marL="450850" indent="-3175">
              <a:defRPr/>
            </a:pPr>
            <a:r>
              <a:rPr lang="ja-JP" altLang="en-US" sz="400" dirty="0">
                <a:solidFill>
                  <a:srgbClr val="000000"/>
                </a:solidFill>
                <a:latin typeface="ＭＳ Ｐ明朝" pitchFamily="18" charset="-128"/>
                <a:ea typeface="ＭＳ Ｐ明朝" pitchFamily="18" charset="-128"/>
              </a:rPr>
              <a:t>　</a:t>
            </a:r>
            <a:endParaRPr lang="en-US" altLang="ja-JP" sz="400" dirty="0">
              <a:solidFill>
                <a:srgbClr val="000000"/>
              </a:solidFill>
              <a:latin typeface="ＭＳ Ｐ明朝" pitchFamily="18" charset="-128"/>
              <a:ea typeface="ＭＳ Ｐ明朝" pitchFamily="18" charset="-128"/>
            </a:endParaRPr>
          </a:p>
          <a:p>
            <a:pPr marL="450850" indent="-3175">
              <a:defRPr/>
            </a:pPr>
            <a:r>
              <a:rPr lang="ja-JP" altLang="en-US" sz="1100" dirty="0">
                <a:solidFill>
                  <a:srgbClr val="000000"/>
                </a:solidFill>
                <a:latin typeface="ＭＳ Ｐゴシック"/>
              </a:rPr>
              <a:t>②地域資源の適切な保全管理のための推進活動</a:t>
            </a:r>
            <a:endParaRPr lang="en-US" altLang="ja-JP" sz="1100" dirty="0">
              <a:solidFill>
                <a:srgbClr val="000000"/>
              </a:solidFill>
              <a:latin typeface="ＭＳ Ｐゴシック"/>
            </a:endParaRPr>
          </a:p>
          <a:p>
            <a:pPr marL="450850" indent="-3175">
              <a:defRPr/>
            </a:pPr>
            <a:r>
              <a:rPr lang="ja-JP" altLang="en-US" sz="1000" dirty="0">
                <a:solidFill>
                  <a:srgbClr val="000000"/>
                </a:solidFill>
                <a:latin typeface="ＭＳ Ｐゴシック"/>
              </a:rPr>
              <a:t>　　</a:t>
            </a:r>
            <a:r>
              <a:rPr lang="ja-JP" altLang="en-US" sz="1000" dirty="0">
                <a:solidFill>
                  <a:srgbClr val="000000"/>
                </a:solidFill>
                <a:latin typeface="ＭＳ Ｐ明朝" pitchFamily="18" charset="-128"/>
                <a:ea typeface="ＭＳ Ｐ明朝" pitchFamily="18" charset="-128"/>
              </a:rPr>
              <a:t>（体制の拡充・強化、保全管理構想の作成など）</a:t>
            </a:r>
            <a:endParaRPr lang="en-US" altLang="ja-JP" sz="1000" dirty="0">
              <a:solidFill>
                <a:srgbClr val="000000"/>
              </a:solidFill>
              <a:latin typeface="ＭＳ Ｐ明朝" pitchFamily="18" charset="-128"/>
              <a:ea typeface="ＭＳ Ｐ明朝" pitchFamily="18" charset="-128"/>
            </a:endParaRPr>
          </a:p>
        </p:txBody>
      </p:sp>
      <p:cxnSp>
        <p:nvCxnSpPr>
          <p:cNvPr id="25" name="カギ線コネクタ 24"/>
          <p:cNvCxnSpPr>
            <a:stCxn id="13" idx="3"/>
            <a:endCxn id="18" idx="1"/>
          </p:cNvCxnSpPr>
          <p:nvPr/>
        </p:nvCxnSpPr>
        <p:spPr bwMode="auto">
          <a:xfrm>
            <a:off x="2762498" y="8712179"/>
            <a:ext cx="288032" cy="560721"/>
          </a:xfrm>
          <a:prstGeom prst="bentConnector3">
            <a:avLst>
              <a:gd name="adj1" fmla="val 50000"/>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26" name="直線コネクタ 25"/>
          <p:cNvCxnSpPr>
            <a:stCxn id="12" idx="3"/>
            <a:endCxn id="14" idx="1"/>
          </p:cNvCxnSpPr>
          <p:nvPr/>
        </p:nvCxnSpPr>
        <p:spPr>
          <a:xfrm flipV="1">
            <a:off x="2762498" y="6896557"/>
            <a:ext cx="2054688" cy="220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27" name="Picture 357"/>
          <p:cNvPicPr>
            <a:picLocks noChangeAspect="1" noChangeArrowheads="1"/>
          </p:cNvPicPr>
          <p:nvPr/>
        </p:nvPicPr>
        <p:blipFill>
          <a:blip r:embed="rId3" cstate="print"/>
          <a:srcRect/>
          <a:stretch>
            <a:fillRect/>
          </a:stretch>
        </p:blipFill>
        <p:spPr bwMode="auto">
          <a:xfrm>
            <a:off x="4740151" y="2504728"/>
            <a:ext cx="1425153" cy="1051229"/>
          </a:xfrm>
          <a:prstGeom prst="ellipse">
            <a:avLst/>
          </a:prstGeom>
          <a:solidFill>
            <a:srgbClr val="000000">
              <a:alpha val="0"/>
            </a:srgbClr>
          </a:solidFill>
          <a:ln>
            <a:noFill/>
          </a:ln>
          <a:effectLst>
            <a:softEdge rad="112500"/>
          </a:effectLst>
        </p:spPr>
      </p:pic>
      <p:pic>
        <p:nvPicPr>
          <p:cNvPr id="28" name="図 21" descr="G:\DCIM\100CANON\IMG_0387.JPG"/>
          <p:cNvPicPr>
            <a:picLocks noChangeAspect="1" noChangeArrowheads="1"/>
          </p:cNvPicPr>
          <p:nvPr/>
        </p:nvPicPr>
        <p:blipFill>
          <a:blip r:embed="rId4" cstate="print"/>
          <a:srcRect/>
          <a:stretch>
            <a:fillRect/>
          </a:stretch>
        </p:blipFill>
        <p:spPr bwMode="auto">
          <a:xfrm>
            <a:off x="5018732" y="5048996"/>
            <a:ext cx="1578620" cy="1056132"/>
          </a:xfrm>
          <a:prstGeom prst="ellipse">
            <a:avLst/>
          </a:prstGeom>
          <a:solidFill>
            <a:srgbClr val="000000">
              <a:alpha val="0"/>
            </a:srgbClr>
          </a:solidFill>
          <a:ln>
            <a:noFill/>
          </a:ln>
          <a:effectLst>
            <a:softEdge rad="112500"/>
          </a:effectLst>
        </p:spPr>
      </p:pic>
      <p:sp>
        <p:nvSpPr>
          <p:cNvPr id="29" name="テキスト ボックス 4"/>
          <p:cNvSpPr txBox="1">
            <a:spLocks noChangeArrowheads="1"/>
          </p:cNvSpPr>
          <p:nvPr/>
        </p:nvSpPr>
        <p:spPr bwMode="auto">
          <a:xfrm>
            <a:off x="4831953" y="7761312"/>
            <a:ext cx="1842532" cy="769441"/>
          </a:xfrm>
          <a:prstGeom prst="rect">
            <a:avLst/>
          </a:prstGeom>
          <a:solidFill>
            <a:srgbClr val="CCFFFF"/>
          </a:solidFill>
          <a:ln w="12700" cmpd="sng">
            <a:solidFill>
              <a:srgbClr val="0066FF"/>
            </a:solidFill>
            <a:miter lim="800000"/>
            <a:headEnd/>
            <a:tailEnd/>
          </a:ln>
        </p:spPr>
        <p:txBody>
          <a:bodyPr wrap="square" lIns="0" rIns="0">
            <a:spAutoFit/>
          </a:bodyPr>
          <a:lstStyle>
            <a:defPPr>
              <a:defRPr lang="ja-JP"/>
            </a:defPPr>
            <a:lvl1pPr>
              <a:defRPr sz="1100">
                <a:solidFill>
                  <a:srgbClr val="000000"/>
                </a:solidFill>
                <a:latin typeface="ＭＳ Ｐ明朝" charset="-128"/>
                <a:ea typeface="ＭＳ Ｐ明朝" charset="-128"/>
              </a:defRPr>
            </a:lvl1pPr>
          </a:lstStyle>
          <a:p>
            <a:r>
              <a:rPr lang="ja-JP" altLang="en-US" dirty="0"/>
              <a:t>　①施設の軽微な補修等</a:t>
            </a:r>
            <a:endParaRPr lang="en-US" altLang="ja-JP" dirty="0"/>
          </a:p>
          <a:p>
            <a:r>
              <a:rPr lang="ja-JP" altLang="en-US" dirty="0"/>
              <a:t>　②農村環境保全活動</a:t>
            </a:r>
            <a:endParaRPr lang="en-US" altLang="ja-JP" dirty="0"/>
          </a:p>
          <a:p>
            <a:r>
              <a:rPr lang="ja-JP" altLang="en-US" dirty="0"/>
              <a:t>　③多面的機能の増進を図る</a:t>
            </a:r>
            <a:endParaRPr lang="en-US" altLang="ja-JP" dirty="0"/>
          </a:p>
          <a:p>
            <a:r>
              <a:rPr lang="ja-JP" altLang="en-US" dirty="0"/>
              <a:t>　　 活動</a:t>
            </a:r>
            <a:endParaRPr lang="en-US" altLang="ja-JP" dirty="0"/>
          </a:p>
        </p:txBody>
      </p:sp>
      <p:cxnSp>
        <p:nvCxnSpPr>
          <p:cNvPr id="31" name="直線コネクタ 30"/>
          <p:cNvCxnSpPr>
            <a:stCxn id="29" idx="1"/>
            <a:endCxn id="17" idx="3"/>
          </p:cNvCxnSpPr>
          <p:nvPr/>
        </p:nvCxnSpPr>
        <p:spPr>
          <a:xfrm flipH="1">
            <a:off x="4668149" y="8146033"/>
            <a:ext cx="163804" cy="440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34" name="Picture 2" descr="\\R1902647\多面的機能支払\03 多面的機能調査\地域共同による資源の保全管理活動写真\03_農村環境向上活動\03_実践活動\01_生態系保全\01_生物の生息状況の把握\250920事例調査_福井県若狭町_育成水田での捕獲作業.jpg"/>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3789363" y="4866206"/>
            <a:ext cx="1404342" cy="1053257"/>
          </a:xfrm>
          <a:prstGeom prst="ellipse">
            <a:avLst/>
          </a:prstGeom>
          <a:solidFill>
            <a:srgbClr val="000000">
              <a:alpha val="0"/>
            </a:srgbClr>
          </a:solidFill>
          <a:ln>
            <a:noFill/>
          </a:ln>
          <a:effectLst>
            <a:softEdge rad="112500"/>
          </a:effectLst>
        </p:spPr>
      </p:pic>
      <p:sp>
        <p:nvSpPr>
          <p:cNvPr id="37" name="角丸四角形 36"/>
          <p:cNvSpPr/>
          <p:nvPr/>
        </p:nvSpPr>
        <p:spPr>
          <a:xfrm>
            <a:off x="360000" y="1135934"/>
            <a:ext cx="2047774" cy="360000"/>
          </a:xfrm>
          <a:prstGeom prst="round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p>
            <a:pPr>
              <a:defRPr/>
            </a:pPr>
            <a:r>
              <a:rPr lang="ja-JP" altLang="en-US" sz="1800" dirty="0">
                <a:solidFill>
                  <a:srgbClr val="000000"/>
                </a:solidFill>
              </a:rPr>
              <a:t>１．交付金の構成</a:t>
            </a:r>
            <a:endParaRPr lang="ja-JP" altLang="en-US" sz="1800" dirty="0">
              <a:solidFill>
                <a:srgbClr val="000000"/>
              </a:solidFill>
              <a:latin typeface="ＭＳ Ｐ明朝" pitchFamily="18" charset="-128"/>
              <a:ea typeface="ＭＳ Ｐ明朝" pitchFamily="18" charset="-128"/>
            </a:endParaRPr>
          </a:p>
        </p:txBody>
      </p:sp>
      <p:sp>
        <p:nvSpPr>
          <p:cNvPr id="39" name="Text Box 52"/>
          <p:cNvSpPr txBox="1">
            <a:spLocks noChangeArrowheads="1"/>
          </p:cNvSpPr>
          <p:nvPr/>
        </p:nvSpPr>
        <p:spPr bwMode="auto">
          <a:xfrm>
            <a:off x="3141663" y="9706108"/>
            <a:ext cx="647700" cy="215444"/>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solidFill>
                  <a:srgbClr val="000000"/>
                </a:solidFill>
                <a:effectLst>
                  <a:outerShdw blurRad="38100" dist="38100" dir="2700000" algn="tl">
                    <a:srgbClr val="C0C0C0"/>
                  </a:outerShdw>
                </a:effectLst>
                <a:ea typeface="HG丸ｺﾞｼｯｸM-PRO" pitchFamily="50" charset="-128"/>
              </a:rPr>
              <a:t>1</a:t>
            </a:r>
          </a:p>
        </p:txBody>
      </p:sp>
      <p:sp>
        <p:nvSpPr>
          <p:cNvPr id="10" name="角丸四角形 9"/>
          <p:cNvSpPr/>
          <p:nvPr/>
        </p:nvSpPr>
        <p:spPr>
          <a:xfrm>
            <a:off x="457200" y="6252517"/>
            <a:ext cx="2827784" cy="324000"/>
          </a:xfrm>
          <a:prstGeom prst="roundRect">
            <a:avLst>
              <a:gd name="adj" fmla="val 50000"/>
            </a:avLst>
          </a:prstGeom>
          <a:solidFill>
            <a:srgbClr val="92D050"/>
          </a:solidFill>
          <a:ln w="12700">
            <a:solidFill>
              <a:srgbClr val="92D05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ja-JP" altLang="en-US" b="1" dirty="0">
                <a:solidFill>
                  <a:schemeClr val="tx1"/>
                </a:solidFill>
                <a:latin typeface="ＭＳ Ｐゴシック"/>
              </a:rPr>
              <a:t>多面的機能支払交付金の構成</a:t>
            </a:r>
          </a:p>
        </p:txBody>
      </p:sp>
      <p:sp>
        <p:nvSpPr>
          <p:cNvPr id="41" name="角丸四角形 40"/>
          <p:cNvSpPr/>
          <p:nvPr/>
        </p:nvSpPr>
        <p:spPr>
          <a:xfrm>
            <a:off x="360000" y="1532680"/>
            <a:ext cx="6120000" cy="576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42" name="テキスト ボックス 4"/>
          <p:cNvSpPr txBox="1">
            <a:spLocks noChangeArrowheads="1"/>
          </p:cNvSpPr>
          <p:nvPr/>
        </p:nvSpPr>
        <p:spPr bwMode="auto">
          <a:xfrm>
            <a:off x="576000" y="1604688"/>
            <a:ext cx="5868000" cy="430887"/>
          </a:xfrm>
          <a:prstGeom prst="rect">
            <a:avLst/>
          </a:prstGeom>
          <a:noFill/>
          <a:ln w="9525">
            <a:noFill/>
            <a:prstDash val="dash"/>
            <a:miter lim="800000"/>
            <a:headEnd/>
            <a:tailEnd/>
          </a:ln>
        </p:spPr>
        <p:txBody>
          <a:bodyPr lIns="0" tIns="0" rIns="0" bIns="0">
            <a:spAutoFit/>
          </a:bodyPr>
          <a:lstStyle/>
          <a:p>
            <a:pPr indent="179388"/>
            <a:r>
              <a:rPr lang="ja-JP" altLang="en-US" sz="1400" dirty="0">
                <a:latin typeface="HG丸ｺﾞｼｯｸM-PRO" panose="020F0600000000000000" pitchFamily="50" charset="-128"/>
                <a:ea typeface="HG丸ｺﾞｼｯｸM-PRO" panose="020F0600000000000000" pitchFamily="50" charset="-128"/>
              </a:rPr>
              <a:t>多面的機能支払交付金は、農地維持支払交付金と資源向上支払交付金から構成されます。</a:t>
            </a:r>
            <a:endParaRPr lang="en-US" altLang="ja-JP" sz="1400" dirty="0">
              <a:latin typeface="HG丸ｺﾞｼｯｸM-PRO" pitchFamily="50" charset="-128"/>
              <a:ea typeface="HG丸ｺﾞｼｯｸM-PRO" pitchFamily="50" charset="-128"/>
            </a:endParaRPr>
          </a:p>
        </p:txBody>
      </p:sp>
    </p:spTree>
    <p:extLst>
      <p:ext uri="{BB962C8B-B14F-4D97-AF65-F5344CB8AC3E}">
        <p14:creationId xmlns:p14="http://schemas.microsoft.com/office/powerpoint/2010/main" val="2664601444"/>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4" name="Rectangle 65"/>
          <p:cNvSpPr>
            <a:spLocks noChangeArrowheads="1"/>
          </p:cNvSpPr>
          <p:nvPr/>
        </p:nvSpPr>
        <p:spPr bwMode="auto">
          <a:xfrm>
            <a:off x="1772816" y="359937"/>
            <a:ext cx="3384376" cy="330943"/>
          </a:xfrm>
          <a:prstGeom prst="rect">
            <a:avLst/>
          </a:prstGeom>
          <a:solidFill>
            <a:srgbClr val="00FFFF"/>
          </a:solidFill>
          <a:ln w="12700">
            <a:solidFill>
              <a:schemeClr val="accent2">
                <a:lumMod val="50000"/>
              </a:schemeClr>
            </a:solidFill>
            <a:miter lim="800000"/>
            <a:headEnd/>
            <a:tailEnd/>
          </a:ln>
        </p:spPr>
        <p:txBody>
          <a:bodyPr lIns="36000" tIns="36000" rIns="36000" bIns="36000" anchor="ctr"/>
          <a:lstStyle/>
          <a:p>
            <a:pPr algn="ctr" defTabSz="936625" fontAlgn="base">
              <a:spcBef>
                <a:spcPct val="0"/>
              </a:spcBef>
              <a:spcAft>
                <a:spcPct val="0"/>
              </a:spcAft>
            </a:pPr>
            <a:r>
              <a:rPr lang="en-US" altLang="ja-JP" sz="1100" b="1" dirty="0">
                <a:solidFill>
                  <a:srgbClr val="FF0000"/>
                </a:solidFill>
                <a:latin typeface="+mj-ea"/>
                <a:ea typeface="+mj-ea"/>
              </a:rPr>
              <a:t>【</a:t>
            </a:r>
            <a:r>
              <a:rPr lang="ja-JP" altLang="en-US" sz="1100" b="1" dirty="0">
                <a:solidFill>
                  <a:srgbClr val="FF0000"/>
                </a:solidFill>
                <a:latin typeface="+mj-ea"/>
                <a:ea typeface="+mj-ea"/>
              </a:rPr>
              <a:t>総代制</a:t>
            </a:r>
            <a:r>
              <a:rPr lang="en-US" altLang="ja-JP" sz="1100" b="1" dirty="0">
                <a:solidFill>
                  <a:srgbClr val="FF0000"/>
                </a:solidFill>
                <a:latin typeface="+mj-ea"/>
                <a:ea typeface="+mj-ea"/>
              </a:rPr>
              <a:t>】</a:t>
            </a:r>
            <a:r>
              <a:rPr lang="ja-JP" altLang="en-US" sz="1100" b="1" dirty="0">
                <a:solidFill>
                  <a:schemeClr val="accent2">
                    <a:lumMod val="75000"/>
                  </a:schemeClr>
                </a:solidFill>
                <a:latin typeface="+mj-ea"/>
                <a:ea typeface="+mj-ea"/>
              </a:rPr>
              <a:t>　農地維持</a:t>
            </a:r>
            <a:r>
              <a:rPr lang="en-US" altLang="ja-JP" sz="1100" b="1" dirty="0">
                <a:solidFill>
                  <a:schemeClr val="accent2">
                    <a:lumMod val="75000"/>
                  </a:schemeClr>
                </a:solidFill>
                <a:latin typeface="+mj-ea"/>
                <a:ea typeface="+mj-ea"/>
              </a:rPr>
              <a:t>+</a:t>
            </a:r>
            <a:r>
              <a:rPr lang="ja-JP" altLang="en-US" sz="1100" b="1" dirty="0">
                <a:solidFill>
                  <a:schemeClr val="accent2">
                    <a:lumMod val="75000"/>
                  </a:schemeClr>
                </a:solidFill>
                <a:latin typeface="+mj-ea"/>
                <a:ea typeface="+mj-ea"/>
              </a:rPr>
              <a:t>長寿命化で実施する場合に使用</a:t>
            </a:r>
          </a:p>
        </p:txBody>
      </p:sp>
      <p:sp>
        <p:nvSpPr>
          <p:cNvPr id="6" name="Rectangle 65"/>
          <p:cNvSpPr>
            <a:spLocks noChangeArrowheads="1"/>
          </p:cNvSpPr>
          <p:nvPr/>
        </p:nvSpPr>
        <p:spPr bwMode="auto">
          <a:xfrm>
            <a:off x="3915640" y="8469557"/>
            <a:ext cx="2197996" cy="251973"/>
          </a:xfrm>
          <a:prstGeom prst="rect">
            <a:avLst/>
          </a:prstGeom>
          <a:solidFill>
            <a:schemeClr val="bg1"/>
          </a:solidFill>
          <a:ln w="12700">
            <a:solidFill>
              <a:srgbClr val="FF0000"/>
            </a:solidFill>
            <a:miter lim="800000"/>
            <a:headEnd/>
            <a:tailEnd/>
          </a:ln>
        </p:spPr>
        <p:txBody>
          <a:bodyPr lIns="72000" tIns="36000" rIns="72000" bIns="36000" anchor="ctr"/>
          <a:lstStyle/>
          <a:p>
            <a:pPr defTabSz="936625" fontAlgn="base">
              <a:spcBef>
                <a:spcPct val="0"/>
              </a:spcBef>
              <a:spcAft>
                <a:spcPct val="0"/>
              </a:spcAft>
            </a:pPr>
            <a:r>
              <a:rPr lang="ja-JP" altLang="en-US" sz="1000" dirty="0">
                <a:solidFill>
                  <a:srgbClr val="000000"/>
                </a:solidFill>
              </a:rPr>
              <a:t>副代表が複数の場合のみ記載します。</a:t>
            </a:r>
          </a:p>
        </p:txBody>
      </p:sp>
      <p:sp>
        <p:nvSpPr>
          <p:cNvPr id="7" name="フリーフォーム 6"/>
          <p:cNvSpPr/>
          <p:nvPr/>
        </p:nvSpPr>
        <p:spPr>
          <a:xfrm flipH="1">
            <a:off x="3717256" y="8207869"/>
            <a:ext cx="342239" cy="239381"/>
          </a:xfrm>
          <a:custGeom>
            <a:avLst/>
            <a:gdLst>
              <a:gd name="connsiteX0" fmla="*/ 0 w 739140"/>
              <a:gd name="connsiteY0" fmla="*/ 167640 h 167640"/>
              <a:gd name="connsiteX1" fmla="*/ 251460 w 739140"/>
              <a:gd name="connsiteY1" fmla="*/ 99060 h 167640"/>
              <a:gd name="connsiteX2" fmla="*/ 510540 w 739140"/>
              <a:gd name="connsiteY2" fmla="*/ 76200 h 167640"/>
              <a:gd name="connsiteX3" fmla="*/ 739140 w 739140"/>
              <a:gd name="connsiteY3" fmla="*/ 0 h 167640"/>
            </a:gdLst>
            <a:ahLst/>
            <a:cxnLst>
              <a:cxn ang="0">
                <a:pos x="connsiteX0" y="connsiteY0"/>
              </a:cxn>
              <a:cxn ang="0">
                <a:pos x="connsiteX1" y="connsiteY1"/>
              </a:cxn>
              <a:cxn ang="0">
                <a:pos x="connsiteX2" y="connsiteY2"/>
              </a:cxn>
              <a:cxn ang="0">
                <a:pos x="connsiteX3" y="connsiteY3"/>
              </a:cxn>
            </a:cxnLst>
            <a:rect l="l" t="t" r="r" b="b"/>
            <a:pathLst>
              <a:path w="739140" h="167640">
                <a:moveTo>
                  <a:pt x="0" y="167640"/>
                </a:moveTo>
                <a:cubicBezTo>
                  <a:pt x="83185" y="140970"/>
                  <a:pt x="166370" y="114300"/>
                  <a:pt x="251460" y="99060"/>
                </a:cubicBezTo>
                <a:cubicBezTo>
                  <a:pt x="336550" y="83820"/>
                  <a:pt x="429260" y="92710"/>
                  <a:pt x="510540" y="76200"/>
                </a:cubicBezTo>
                <a:cubicBezTo>
                  <a:pt x="591820" y="59690"/>
                  <a:pt x="665480" y="29845"/>
                  <a:pt x="7391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8" name="直線コネクタ 7"/>
          <p:cNvCxnSpPr/>
          <p:nvPr/>
        </p:nvCxnSpPr>
        <p:spPr>
          <a:xfrm>
            <a:off x="3355674" y="8207869"/>
            <a:ext cx="828544" cy="0"/>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sp>
        <p:nvSpPr>
          <p:cNvPr id="9" name="Rectangle 65"/>
          <p:cNvSpPr>
            <a:spLocks noChangeArrowheads="1"/>
          </p:cNvSpPr>
          <p:nvPr/>
        </p:nvSpPr>
        <p:spPr bwMode="auto">
          <a:xfrm>
            <a:off x="2599435" y="5874778"/>
            <a:ext cx="3168128" cy="386892"/>
          </a:xfrm>
          <a:prstGeom prst="rect">
            <a:avLst/>
          </a:prstGeom>
          <a:solidFill>
            <a:schemeClr val="bg1"/>
          </a:solidFill>
          <a:ln w="12700">
            <a:solidFill>
              <a:srgbClr val="FF0000"/>
            </a:solidFill>
            <a:miter lim="800000"/>
            <a:headEnd/>
            <a:tailEnd/>
          </a:ln>
        </p:spPr>
        <p:txBody>
          <a:bodyPr lIns="72000" tIns="36000" rIns="72000" bIns="36000" anchor="ctr"/>
          <a:lstStyle/>
          <a:p>
            <a:pPr defTabSz="936625" fontAlgn="base">
              <a:spcBef>
                <a:spcPct val="0"/>
              </a:spcBef>
              <a:spcAft>
                <a:spcPct val="0"/>
              </a:spcAft>
            </a:pPr>
            <a:r>
              <a:rPr lang="ja-JP" altLang="en-US" sz="1000" dirty="0">
                <a:solidFill>
                  <a:srgbClr val="000000"/>
                </a:solidFill>
              </a:rPr>
              <a:t>活動組織の構成に当たっては、地域の実情を踏まえ、関係者が十分協議して下さい。</a:t>
            </a:r>
          </a:p>
        </p:txBody>
      </p:sp>
      <p:sp>
        <p:nvSpPr>
          <p:cNvPr id="10" name="フリーフォーム 9"/>
          <p:cNvSpPr/>
          <p:nvPr/>
        </p:nvSpPr>
        <p:spPr>
          <a:xfrm>
            <a:off x="1844824" y="5875147"/>
            <a:ext cx="750093" cy="278759"/>
          </a:xfrm>
          <a:custGeom>
            <a:avLst/>
            <a:gdLst>
              <a:gd name="connsiteX0" fmla="*/ 752475 w 752475"/>
              <a:gd name="connsiteY0" fmla="*/ 247650 h 257885"/>
              <a:gd name="connsiteX1" fmla="*/ 371475 w 752475"/>
              <a:gd name="connsiteY1" fmla="*/ 228600 h 257885"/>
              <a:gd name="connsiteX2" fmla="*/ 0 w 752475"/>
              <a:gd name="connsiteY2" fmla="*/ 0 h 257885"/>
              <a:gd name="connsiteX0" fmla="*/ 750093 w 750093"/>
              <a:gd name="connsiteY0" fmla="*/ 278606 h 281655"/>
              <a:gd name="connsiteX1" fmla="*/ 371475 w 750093"/>
              <a:gd name="connsiteY1" fmla="*/ 228600 h 281655"/>
              <a:gd name="connsiteX2" fmla="*/ 0 w 750093"/>
              <a:gd name="connsiteY2" fmla="*/ 0 h 281655"/>
              <a:gd name="connsiteX0" fmla="*/ 750093 w 750093"/>
              <a:gd name="connsiteY0" fmla="*/ 278606 h 278759"/>
              <a:gd name="connsiteX1" fmla="*/ 371475 w 750093"/>
              <a:gd name="connsiteY1" fmla="*/ 228600 h 278759"/>
              <a:gd name="connsiteX2" fmla="*/ 0 w 750093"/>
              <a:gd name="connsiteY2" fmla="*/ 0 h 278759"/>
            </a:gdLst>
            <a:ahLst/>
            <a:cxnLst>
              <a:cxn ang="0">
                <a:pos x="connsiteX0" y="connsiteY0"/>
              </a:cxn>
              <a:cxn ang="0">
                <a:pos x="connsiteX1" y="connsiteY1"/>
              </a:cxn>
              <a:cxn ang="0">
                <a:pos x="connsiteX2" y="connsiteY2"/>
              </a:cxn>
            </a:cxnLst>
            <a:rect l="l" t="t" r="r" b="b"/>
            <a:pathLst>
              <a:path w="750093" h="278759">
                <a:moveTo>
                  <a:pt x="750093" y="278606"/>
                </a:moveTo>
                <a:cubicBezTo>
                  <a:pt x="615156" y="280193"/>
                  <a:pt x="496888" y="269875"/>
                  <a:pt x="371475" y="228600"/>
                </a:cubicBezTo>
                <a:cubicBezTo>
                  <a:pt x="246062" y="187325"/>
                  <a:pt x="123031" y="93662"/>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Rectangle 65"/>
          <p:cNvSpPr>
            <a:spLocks noChangeArrowheads="1"/>
          </p:cNvSpPr>
          <p:nvPr/>
        </p:nvSpPr>
        <p:spPr bwMode="auto">
          <a:xfrm>
            <a:off x="2854484" y="2025055"/>
            <a:ext cx="1796731" cy="407665"/>
          </a:xfrm>
          <a:prstGeom prst="rect">
            <a:avLst/>
          </a:prstGeom>
          <a:solidFill>
            <a:schemeClr val="bg1"/>
          </a:solidFill>
          <a:ln w="12700">
            <a:solidFill>
              <a:srgbClr val="FF0000"/>
            </a:solidFill>
            <a:miter lim="800000"/>
            <a:headEnd/>
            <a:tailEnd/>
          </a:ln>
        </p:spPr>
        <p:txBody>
          <a:bodyPr lIns="72000" tIns="36000" rIns="72000" bIns="36000" anchor="ctr"/>
          <a:lstStyle/>
          <a:p>
            <a:pPr defTabSz="936625" fontAlgn="base">
              <a:spcBef>
                <a:spcPct val="0"/>
              </a:spcBef>
              <a:spcAft>
                <a:spcPct val="0"/>
              </a:spcAft>
            </a:pPr>
            <a:r>
              <a:rPr lang="ja-JP" altLang="en-US" sz="1000" dirty="0">
                <a:solidFill>
                  <a:srgbClr val="000000"/>
                </a:solidFill>
              </a:rPr>
              <a:t>総代会で本規約が制定された日付を記入します。</a:t>
            </a:r>
          </a:p>
        </p:txBody>
      </p:sp>
      <p:sp>
        <p:nvSpPr>
          <p:cNvPr id="12" name="フリーフォーム 11"/>
          <p:cNvSpPr/>
          <p:nvPr/>
        </p:nvSpPr>
        <p:spPr>
          <a:xfrm>
            <a:off x="4650512" y="2037145"/>
            <a:ext cx="441960" cy="247226"/>
          </a:xfrm>
          <a:custGeom>
            <a:avLst/>
            <a:gdLst>
              <a:gd name="connsiteX0" fmla="*/ 0 w 441960"/>
              <a:gd name="connsiteY0" fmla="*/ 243840 h 247226"/>
              <a:gd name="connsiteX1" fmla="*/ 289560 w 441960"/>
              <a:gd name="connsiteY1" fmla="*/ 213360 h 247226"/>
              <a:gd name="connsiteX2" fmla="*/ 441960 w 441960"/>
              <a:gd name="connsiteY2" fmla="*/ 0 h 247226"/>
            </a:gdLst>
            <a:ahLst/>
            <a:cxnLst>
              <a:cxn ang="0">
                <a:pos x="connsiteX0" y="connsiteY0"/>
              </a:cxn>
              <a:cxn ang="0">
                <a:pos x="connsiteX1" y="connsiteY1"/>
              </a:cxn>
              <a:cxn ang="0">
                <a:pos x="connsiteX2" y="connsiteY2"/>
              </a:cxn>
            </a:cxnLst>
            <a:rect l="l" t="t" r="r" b="b"/>
            <a:pathLst>
              <a:path w="441960" h="247226">
                <a:moveTo>
                  <a:pt x="0" y="243840"/>
                </a:moveTo>
                <a:cubicBezTo>
                  <a:pt x="107950" y="248920"/>
                  <a:pt x="215900" y="254000"/>
                  <a:pt x="289560" y="213360"/>
                </a:cubicBezTo>
                <a:cubicBezTo>
                  <a:pt x="363220" y="172720"/>
                  <a:pt x="402590" y="86360"/>
                  <a:pt x="44196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37</a:t>
            </a:r>
          </a:p>
        </p:txBody>
      </p:sp>
      <p:pic>
        <p:nvPicPr>
          <p:cNvPr id="17" name="図 16">
            <a:extLst>
              <a:ext uri="{FF2B5EF4-FFF2-40B4-BE49-F238E27FC236}">
                <a16:creationId xmlns:a16="http://schemas.microsoft.com/office/drawing/2014/main" id="{8F438A7C-B7E7-AEC6-3D0E-F2973A765001}"/>
              </a:ext>
            </a:extLst>
          </p:cNvPr>
          <p:cNvPicPr>
            <a:picLocks noChangeAspect="1"/>
          </p:cNvPicPr>
          <p:nvPr/>
        </p:nvPicPr>
        <p:blipFill>
          <a:blip r:embed="rId2"/>
          <a:stretch>
            <a:fillRect/>
          </a:stretch>
        </p:blipFill>
        <p:spPr>
          <a:xfrm>
            <a:off x="384480" y="738958"/>
            <a:ext cx="6115812" cy="9006840"/>
          </a:xfrm>
          <a:prstGeom prst="rect">
            <a:avLst/>
          </a:prstGeom>
          <a:ln>
            <a:solidFill>
              <a:schemeClr val="tx1"/>
            </a:solidFill>
          </a:ln>
        </p:spPr>
      </p:pic>
    </p:spTree>
    <p:extLst>
      <p:ext uri="{BB962C8B-B14F-4D97-AF65-F5344CB8AC3E}">
        <p14:creationId xmlns:p14="http://schemas.microsoft.com/office/powerpoint/2010/main" val="3012245158"/>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4" name="Rectangle 65"/>
          <p:cNvSpPr>
            <a:spLocks noChangeArrowheads="1"/>
          </p:cNvSpPr>
          <p:nvPr/>
        </p:nvSpPr>
        <p:spPr bwMode="auto">
          <a:xfrm>
            <a:off x="116632" y="378459"/>
            <a:ext cx="3384376" cy="326069"/>
          </a:xfrm>
          <a:prstGeom prst="rect">
            <a:avLst/>
          </a:prstGeom>
          <a:solidFill>
            <a:srgbClr val="00FFFF"/>
          </a:solidFill>
          <a:ln w="12700">
            <a:solidFill>
              <a:schemeClr val="accent2">
                <a:lumMod val="50000"/>
              </a:schemeClr>
            </a:solidFill>
            <a:miter lim="800000"/>
            <a:headEnd/>
            <a:tailEnd/>
          </a:ln>
        </p:spPr>
        <p:txBody>
          <a:bodyPr lIns="36000" tIns="36000" rIns="36000" bIns="36000" anchor="ctr"/>
          <a:lstStyle/>
          <a:p>
            <a:pPr algn="ctr" defTabSz="936625" fontAlgn="base">
              <a:spcBef>
                <a:spcPct val="0"/>
              </a:spcBef>
              <a:spcAft>
                <a:spcPct val="0"/>
              </a:spcAft>
            </a:pPr>
            <a:r>
              <a:rPr lang="en-US" altLang="ja-JP" sz="1100" b="1" dirty="0">
                <a:solidFill>
                  <a:srgbClr val="FF0000"/>
                </a:solidFill>
                <a:latin typeface="+mj-ea"/>
                <a:ea typeface="+mj-ea"/>
              </a:rPr>
              <a:t>【</a:t>
            </a:r>
            <a:r>
              <a:rPr lang="ja-JP" altLang="en-US" sz="1100" b="1" dirty="0">
                <a:solidFill>
                  <a:srgbClr val="FF0000"/>
                </a:solidFill>
                <a:latin typeface="+mj-ea"/>
                <a:ea typeface="+mj-ea"/>
              </a:rPr>
              <a:t>総代制</a:t>
            </a:r>
            <a:r>
              <a:rPr lang="en-US" altLang="ja-JP" sz="1100" b="1" dirty="0">
                <a:solidFill>
                  <a:srgbClr val="FF0000"/>
                </a:solidFill>
                <a:latin typeface="+mj-ea"/>
                <a:ea typeface="+mj-ea"/>
              </a:rPr>
              <a:t>】</a:t>
            </a:r>
            <a:r>
              <a:rPr lang="ja-JP" altLang="en-US" sz="1100" b="1" dirty="0">
                <a:solidFill>
                  <a:schemeClr val="accent2">
                    <a:lumMod val="75000"/>
                  </a:schemeClr>
                </a:solidFill>
                <a:latin typeface="+mj-ea"/>
                <a:ea typeface="+mj-ea"/>
              </a:rPr>
              <a:t>　農地維持</a:t>
            </a:r>
            <a:r>
              <a:rPr lang="en-US" altLang="ja-JP" sz="1100" b="1" dirty="0">
                <a:solidFill>
                  <a:schemeClr val="accent2">
                    <a:lumMod val="75000"/>
                  </a:schemeClr>
                </a:solidFill>
                <a:latin typeface="+mj-ea"/>
                <a:ea typeface="+mj-ea"/>
              </a:rPr>
              <a:t>+</a:t>
            </a:r>
            <a:r>
              <a:rPr lang="ja-JP" altLang="en-US" sz="1100" b="1" dirty="0">
                <a:solidFill>
                  <a:schemeClr val="accent2">
                    <a:lumMod val="75000"/>
                  </a:schemeClr>
                </a:solidFill>
                <a:latin typeface="+mj-ea"/>
                <a:ea typeface="+mj-ea"/>
              </a:rPr>
              <a:t>長寿命化で実施する場合に使用</a:t>
            </a:r>
          </a:p>
        </p:txBody>
      </p:sp>
      <p:pic>
        <p:nvPicPr>
          <p:cNvPr id="5" name="図 4"/>
          <p:cNvPicPr>
            <a:picLocks noChangeAspect="1"/>
          </p:cNvPicPr>
          <p:nvPr/>
        </p:nvPicPr>
        <p:blipFill>
          <a:blip r:embed="rId2"/>
          <a:stretch>
            <a:fillRect/>
          </a:stretch>
        </p:blipFill>
        <p:spPr>
          <a:xfrm>
            <a:off x="368237" y="778118"/>
            <a:ext cx="6121526" cy="8954706"/>
          </a:xfrm>
          <a:prstGeom prst="rect">
            <a:avLst/>
          </a:prstGeom>
          <a:ln>
            <a:solidFill>
              <a:schemeClr val="tx1"/>
            </a:solidFill>
          </a:ln>
        </p:spPr>
      </p:pic>
      <p:sp>
        <p:nvSpPr>
          <p:cNvPr id="6"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38</a:t>
            </a:r>
          </a:p>
        </p:txBody>
      </p:sp>
    </p:spTree>
    <p:extLst>
      <p:ext uri="{BB962C8B-B14F-4D97-AF65-F5344CB8AC3E}">
        <p14:creationId xmlns:p14="http://schemas.microsoft.com/office/powerpoint/2010/main" val="1660685324"/>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4" name="Rectangle 65"/>
          <p:cNvSpPr>
            <a:spLocks noChangeArrowheads="1"/>
          </p:cNvSpPr>
          <p:nvPr/>
        </p:nvSpPr>
        <p:spPr bwMode="auto">
          <a:xfrm>
            <a:off x="116632" y="378459"/>
            <a:ext cx="3384376" cy="326069"/>
          </a:xfrm>
          <a:prstGeom prst="rect">
            <a:avLst/>
          </a:prstGeom>
          <a:solidFill>
            <a:srgbClr val="00FFFF"/>
          </a:solidFill>
          <a:ln w="12700">
            <a:solidFill>
              <a:schemeClr val="accent2">
                <a:lumMod val="50000"/>
              </a:schemeClr>
            </a:solidFill>
            <a:miter lim="800000"/>
            <a:headEnd/>
            <a:tailEnd/>
          </a:ln>
        </p:spPr>
        <p:txBody>
          <a:bodyPr lIns="36000" tIns="36000" rIns="36000" bIns="36000" anchor="ctr"/>
          <a:lstStyle/>
          <a:p>
            <a:pPr algn="ctr" defTabSz="936625" fontAlgn="base">
              <a:spcBef>
                <a:spcPct val="0"/>
              </a:spcBef>
              <a:spcAft>
                <a:spcPct val="0"/>
              </a:spcAft>
            </a:pPr>
            <a:r>
              <a:rPr lang="en-US" altLang="ja-JP" sz="1100" b="1" dirty="0">
                <a:solidFill>
                  <a:srgbClr val="FF0000"/>
                </a:solidFill>
                <a:latin typeface="+mj-ea"/>
                <a:ea typeface="+mj-ea"/>
              </a:rPr>
              <a:t>【</a:t>
            </a:r>
            <a:r>
              <a:rPr lang="ja-JP" altLang="en-US" sz="1100" b="1" dirty="0">
                <a:solidFill>
                  <a:srgbClr val="FF0000"/>
                </a:solidFill>
                <a:latin typeface="+mj-ea"/>
                <a:ea typeface="+mj-ea"/>
              </a:rPr>
              <a:t>総代制</a:t>
            </a:r>
            <a:r>
              <a:rPr lang="en-US" altLang="ja-JP" sz="1100" b="1" dirty="0">
                <a:solidFill>
                  <a:srgbClr val="FF0000"/>
                </a:solidFill>
                <a:latin typeface="+mj-ea"/>
                <a:ea typeface="+mj-ea"/>
              </a:rPr>
              <a:t>】</a:t>
            </a:r>
            <a:r>
              <a:rPr lang="ja-JP" altLang="en-US" sz="1100" b="1" dirty="0">
                <a:solidFill>
                  <a:schemeClr val="accent2">
                    <a:lumMod val="75000"/>
                  </a:schemeClr>
                </a:solidFill>
                <a:latin typeface="+mj-ea"/>
                <a:ea typeface="+mj-ea"/>
              </a:rPr>
              <a:t>　農地維持</a:t>
            </a:r>
            <a:r>
              <a:rPr lang="en-US" altLang="ja-JP" sz="1100" b="1" dirty="0">
                <a:solidFill>
                  <a:schemeClr val="accent2">
                    <a:lumMod val="75000"/>
                  </a:schemeClr>
                </a:solidFill>
                <a:latin typeface="+mj-ea"/>
                <a:ea typeface="+mj-ea"/>
              </a:rPr>
              <a:t>+</a:t>
            </a:r>
            <a:r>
              <a:rPr lang="ja-JP" altLang="en-US" sz="1100" b="1" dirty="0">
                <a:solidFill>
                  <a:schemeClr val="accent2">
                    <a:lumMod val="75000"/>
                  </a:schemeClr>
                </a:solidFill>
                <a:latin typeface="+mj-ea"/>
                <a:ea typeface="+mj-ea"/>
              </a:rPr>
              <a:t>長寿命化で実施する場合に使用</a:t>
            </a:r>
          </a:p>
        </p:txBody>
      </p:sp>
      <p:sp>
        <p:nvSpPr>
          <p:cNvPr id="6"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39</a:t>
            </a:r>
          </a:p>
        </p:txBody>
      </p:sp>
      <p:pic>
        <p:nvPicPr>
          <p:cNvPr id="7" name="図 6"/>
          <p:cNvPicPr>
            <a:picLocks noChangeAspect="1"/>
          </p:cNvPicPr>
          <p:nvPr/>
        </p:nvPicPr>
        <p:blipFill>
          <a:blip r:embed="rId2"/>
          <a:stretch>
            <a:fillRect/>
          </a:stretch>
        </p:blipFill>
        <p:spPr>
          <a:xfrm>
            <a:off x="459935" y="760864"/>
            <a:ext cx="5921393" cy="8928991"/>
          </a:xfrm>
          <a:prstGeom prst="rect">
            <a:avLst/>
          </a:prstGeom>
          <a:ln>
            <a:solidFill>
              <a:schemeClr val="tx1"/>
            </a:solidFill>
          </a:ln>
        </p:spPr>
      </p:pic>
    </p:spTree>
    <p:extLst>
      <p:ext uri="{BB962C8B-B14F-4D97-AF65-F5344CB8AC3E}">
        <p14:creationId xmlns:p14="http://schemas.microsoft.com/office/powerpoint/2010/main" val="2649859302"/>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図 12"/>
          <p:cNvPicPr>
            <a:picLocks noChangeAspect="1"/>
          </p:cNvPicPr>
          <p:nvPr/>
        </p:nvPicPr>
        <p:blipFill>
          <a:blip r:embed="rId2"/>
          <a:stretch>
            <a:fillRect/>
          </a:stretch>
        </p:blipFill>
        <p:spPr>
          <a:xfrm>
            <a:off x="484337" y="776536"/>
            <a:ext cx="5883400" cy="8871699"/>
          </a:xfrm>
          <a:prstGeom prst="rect">
            <a:avLst/>
          </a:prstGeom>
          <a:ln>
            <a:solidFill>
              <a:schemeClr val="tx1"/>
            </a:solidFill>
          </a:ln>
        </p:spPr>
      </p:pic>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4" name="Rectangle 65"/>
          <p:cNvSpPr>
            <a:spLocks noChangeArrowheads="1"/>
          </p:cNvSpPr>
          <p:nvPr/>
        </p:nvSpPr>
        <p:spPr bwMode="auto">
          <a:xfrm>
            <a:off x="116632" y="378459"/>
            <a:ext cx="3384376" cy="326069"/>
          </a:xfrm>
          <a:prstGeom prst="rect">
            <a:avLst/>
          </a:prstGeom>
          <a:solidFill>
            <a:srgbClr val="00FFFF"/>
          </a:solidFill>
          <a:ln w="12700">
            <a:solidFill>
              <a:schemeClr val="accent2">
                <a:lumMod val="50000"/>
              </a:schemeClr>
            </a:solidFill>
            <a:miter lim="800000"/>
            <a:headEnd/>
            <a:tailEnd/>
          </a:ln>
        </p:spPr>
        <p:txBody>
          <a:bodyPr lIns="36000" tIns="36000" rIns="36000" bIns="36000" anchor="ctr"/>
          <a:lstStyle/>
          <a:p>
            <a:pPr algn="ctr" defTabSz="936625" fontAlgn="base">
              <a:spcBef>
                <a:spcPct val="0"/>
              </a:spcBef>
              <a:spcAft>
                <a:spcPct val="0"/>
              </a:spcAft>
            </a:pPr>
            <a:r>
              <a:rPr lang="en-US" altLang="ja-JP" sz="1100" b="1" dirty="0">
                <a:solidFill>
                  <a:srgbClr val="FF0000"/>
                </a:solidFill>
                <a:latin typeface="+mj-ea"/>
                <a:ea typeface="+mj-ea"/>
              </a:rPr>
              <a:t>【</a:t>
            </a:r>
            <a:r>
              <a:rPr lang="ja-JP" altLang="en-US" sz="1100" b="1" dirty="0">
                <a:solidFill>
                  <a:srgbClr val="FF0000"/>
                </a:solidFill>
                <a:latin typeface="+mj-ea"/>
                <a:ea typeface="+mj-ea"/>
              </a:rPr>
              <a:t>総代制</a:t>
            </a:r>
            <a:r>
              <a:rPr lang="en-US" altLang="ja-JP" sz="1100" b="1" dirty="0">
                <a:solidFill>
                  <a:srgbClr val="FF0000"/>
                </a:solidFill>
                <a:latin typeface="+mj-ea"/>
                <a:ea typeface="+mj-ea"/>
              </a:rPr>
              <a:t>】</a:t>
            </a:r>
            <a:r>
              <a:rPr lang="ja-JP" altLang="en-US" sz="1100" b="1" dirty="0">
                <a:solidFill>
                  <a:schemeClr val="accent2">
                    <a:lumMod val="75000"/>
                  </a:schemeClr>
                </a:solidFill>
                <a:latin typeface="+mj-ea"/>
                <a:ea typeface="+mj-ea"/>
              </a:rPr>
              <a:t>　農地維持</a:t>
            </a:r>
            <a:r>
              <a:rPr lang="en-US" altLang="ja-JP" sz="1100" b="1" dirty="0">
                <a:solidFill>
                  <a:schemeClr val="accent2">
                    <a:lumMod val="75000"/>
                  </a:schemeClr>
                </a:solidFill>
                <a:latin typeface="+mj-ea"/>
                <a:ea typeface="+mj-ea"/>
              </a:rPr>
              <a:t>+</a:t>
            </a:r>
            <a:r>
              <a:rPr lang="ja-JP" altLang="en-US" sz="1100" b="1" dirty="0">
                <a:solidFill>
                  <a:schemeClr val="accent2">
                    <a:lumMod val="75000"/>
                  </a:schemeClr>
                </a:solidFill>
                <a:latin typeface="+mj-ea"/>
                <a:ea typeface="+mj-ea"/>
              </a:rPr>
              <a:t>長寿命化で実施する場合に使用</a:t>
            </a:r>
          </a:p>
        </p:txBody>
      </p:sp>
      <p:sp>
        <p:nvSpPr>
          <p:cNvPr id="6" name="テキスト ボックス 25"/>
          <p:cNvSpPr txBox="1">
            <a:spLocks noChangeArrowheads="1"/>
          </p:cNvSpPr>
          <p:nvPr/>
        </p:nvSpPr>
        <p:spPr bwMode="auto">
          <a:xfrm>
            <a:off x="2348880" y="1131276"/>
            <a:ext cx="4339632" cy="276999"/>
          </a:xfrm>
          <a:prstGeom prst="rect">
            <a:avLst/>
          </a:prstGeom>
          <a:solidFill>
            <a:srgbClr val="CCFFFF"/>
          </a:solidFill>
          <a:ln w="25400">
            <a:solidFill>
              <a:srgbClr val="0000FF"/>
            </a:solidFill>
            <a:miter lim="800000"/>
            <a:headEnd/>
            <a:tailEnd/>
          </a:ln>
        </p:spPr>
        <p:txBody>
          <a:bodyPr wrap="square" anchor="ctr">
            <a:spAutoFit/>
          </a:bodyPr>
          <a:lstStyle/>
          <a:p>
            <a:pPr algn="ctr"/>
            <a:r>
              <a:rPr lang="ja-JP" altLang="en-US" b="1" dirty="0">
                <a:latin typeface="HG丸ｺﾞｼｯｸM-PRO" panose="020F0600000000000000" pitchFamily="50" charset="-128"/>
                <a:ea typeface="HG丸ｺﾞｼｯｸM-PRO" panose="020F0600000000000000" pitchFamily="50" charset="-128"/>
              </a:rPr>
              <a:t>構成員一覧表はＰ</a:t>
            </a:r>
            <a:r>
              <a:rPr lang="en-US" altLang="ja-JP" b="1" dirty="0">
                <a:latin typeface="HG丸ｺﾞｼｯｸM-PRO" panose="020F0600000000000000" pitchFamily="50" charset="-128"/>
                <a:ea typeface="HG丸ｺﾞｼｯｸM-PRO" panose="020F0600000000000000" pitchFamily="50" charset="-128"/>
              </a:rPr>
              <a:t>11</a:t>
            </a:r>
            <a:r>
              <a:rPr lang="ja-JP" altLang="en-US" b="1" dirty="0">
                <a:latin typeface="HG丸ｺﾞｼｯｸM-PRO" panose="020F0600000000000000" pitchFamily="50" charset="-128"/>
                <a:ea typeface="HG丸ｺﾞｼｯｸM-PRO" panose="020F0600000000000000" pitchFamily="50" charset="-128"/>
              </a:rPr>
              <a:t>及びＰ</a:t>
            </a:r>
            <a:r>
              <a:rPr lang="en-US" altLang="ja-JP" b="1" dirty="0">
                <a:latin typeface="HG丸ｺﾞｼｯｸM-PRO" panose="020F0600000000000000" pitchFamily="50" charset="-128"/>
                <a:ea typeface="HG丸ｺﾞｼｯｸM-PRO" panose="020F0600000000000000" pitchFamily="50" charset="-128"/>
              </a:rPr>
              <a:t>28</a:t>
            </a:r>
            <a:r>
              <a:rPr lang="ja-JP" altLang="en-US" b="1" dirty="0">
                <a:latin typeface="HG丸ｺﾞｼｯｸM-PRO" panose="020F0600000000000000" pitchFamily="50" charset="-128"/>
                <a:ea typeface="HG丸ｺﾞｼｯｸM-PRO" panose="020F0600000000000000" pitchFamily="50" charset="-128"/>
              </a:rPr>
              <a:t>を参考に作成してください。</a:t>
            </a:r>
          </a:p>
        </p:txBody>
      </p:sp>
      <p:sp>
        <p:nvSpPr>
          <p:cNvPr id="8" name="フリーフォーム 7"/>
          <p:cNvSpPr/>
          <p:nvPr/>
        </p:nvSpPr>
        <p:spPr>
          <a:xfrm rot="10800000">
            <a:off x="873168" y="7203632"/>
            <a:ext cx="761526" cy="388612"/>
          </a:xfrm>
          <a:custGeom>
            <a:avLst/>
            <a:gdLst>
              <a:gd name="connsiteX0" fmla="*/ 0 w 457752"/>
              <a:gd name="connsiteY0" fmla="*/ 219075 h 219075"/>
              <a:gd name="connsiteX1" fmla="*/ 152400 w 457752"/>
              <a:gd name="connsiteY1" fmla="*/ 114300 h 219075"/>
              <a:gd name="connsiteX2" fmla="*/ 409575 w 457752"/>
              <a:gd name="connsiteY2" fmla="*/ 57150 h 219075"/>
              <a:gd name="connsiteX3" fmla="*/ 457200 w 457752"/>
              <a:gd name="connsiteY3" fmla="*/ 0 h 219075"/>
            </a:gdLst>
            <a:ahLst/>
            <a:cxnLst>
              <a:cxn ang="0">
                <a:pos x="connsiteX0" y="connsiteY0"/>
              </a:cxn>
              <a:cxn ang="0">
                <a:pos x="connsiteX1" y="connsiteY1"/>
              </a:cxn>
              <a:cxn ang="0">
                <a:pos x="connsiteX2" y="connsiteY2"/>
              </a:cxn>
              <a:cxn ang="0">
                <a:pos x="connsiteX3" y="connsiteY3"/>
              </a:cxn>
            </a:cxnLst>
            <a:rect l="l" t="t" r="r" b="b"/>
            <a:pathLst>
              <a:path w="457752" h="219075">
                <a:moveTo>
                  <a:pt x="0" y="219075"/>
                </a:moveTo>
                <a:cubicBezTo>
                  <a:pt x="42068" y="180181"/>
                  <a:pt x="84137" y="141288"/>
                  <a:pt x="152400" y="114300"/>
                </a:cubicBezTo>
                <a:cubicBezTo>
                  <a:pt x="220663" y="87312"/>
                  <a:pt x="358775" y="76200"/>
                  <a:pt x="409575" y="57150"/>
                </a:cubicBezTo>
                <a:cubicBezTo>
                  <a:pt x="460375" y="38100"/>
                  <a:pt x="458787" y="19050"/>
                  <a:pt x="4572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Rectangle 65"/>
          <p:cNvSpPr>
            <a:spLocks noChangeArrowheads="1"/>
          </p:cNvSpPr>
          <p:nvPr/>
        </p:nvSpPr>
        <p:spPr bwMode="auto">
          <a:xfrm>
            <a:off x="3562064" y="5949914"/>
            <a:ext cx="1822556" cy="231340"/>
          </a:xfrm>
          <a:prstGeom prst="rect">
            <a:avLst/>
          </a:prstGeom>
          <a:solidFill>
            <a:schemeClr val="bg1"/>
          </a:solidFill>
          <a:ln w="12700">
            <a:solidFill>
              <a:srgbClr val="FF0000"/>
            </a:solidFill>
            <a:miter lim="800000"/>
            <a:headEnd/>
            <a:tailEnd/>
          </a:ln>
        </p:spPr>
        <p:txBody>
          <a:bodyPr lIns="72000" tIns="36000" rIns="72000" bIns="36000" anchor="ctr"/>
          <a:lstStyle/>
          <a:p>
            <a:pPr defTabSz="936625" fontAlgn="base">
              <a:spcBef>
                <a:spcPct val="0"/>
              </a:spcBef>
              <a:spcAft>
                <a:spcPct val="0"/>
              </a:spcAft>
            </a:pPr>
            <a:r>
              <a:rPr lang="ja-JP" altLang="en-US" sz="1000" dirty="0">
                <a:solidFill>
                  <a:srgbClr val="000000"/>
                </a:solidFill>
              </a:rPr>
              <a:t>不要な文字は削除してください。</a:t>
            </a:r>
          </a:p>
        </p:txBody>
      </p:sp>
      <p:sp>
        <p:nvSpPr>
          <p:cNvPr id="10" name="フリーフォーム 9"/>
          <p:cNvSpPr/>
          <p:nvPr/>
        </p:nvSpPr>
        <p:spPr>
          <a:xfrm rot="17177249" flipH="1">
            <a:off x="3257203" y="6113757"/>
            <a:ext cx="344046" cy="176259"/>
          </a:xfrm>
          <a:custGeom>
            <a:avLst/>
            <a:gdLst>
              <a:gd name="connsiteX0" fmla="*/ 0 w 739140"/>
              <a:gd name="connsiteY0" fmla="*/ 167640 h 167640"/>
              <a:gd name="connsiteX1" fmla="*/ 251460 w 739140"/>
              <a:gd name="connsiteY1" fmla="*/ 99060 h 167640"/>
              <a:gd name="connsiteX2" fmla="*/ 510540 w 739140"/>
              <a:gd name="connsiteY2" fmla="*/ 76200 h 167640"/>
              <a:gd name="connsiteX3" fmla="*/ 739140 w 739140"/>
              <a:gd name="connsiteY3" fmla="*/ 0 h 167640"/>
            </a:gdLst>
            <a:ahLst/>
            <a:cxnLst>
              <a:cxn ang="0">
                <a:pos x="connsiteX0" y="connsiteY0"/>
              </a:cxn>
              <a:cxn ang="0">
                <a:pos x="connsiteX1" y="connsiteY1"/>
              </a:cxn>
              <a:cxn ang="0">
                <a:pos x="connsiteX2" y="connsiteY2"/>
              </a:cxn>
              <a:cxn ang="0">
                <a:pos x="connsiteX3" y="connsiteY3"/>
              </a:cxn>
            </a:cxnLst>
            <a:rect l="l" t="t" r="r" b="b"/>
            <a:pathLst>
              <a:path w="739140" h="167640">
                <a:moveTo>
                  <a:pt x="0" y="167640"/>
                </a:moveTo>
                <a:cubicBezTo>
                  <a:pt x="83185" y="140970"/>
                  <a:pt x="166370" y="114300"/>
                  <a:pt x="251460" y="99060"/>
                </a:cubicBezTo>
                <a:cubicBezTo>
                  <a:pt x="336550" y="83820"/>
                  <a:pt x="429260" y="92710"/>
                  <a:pt x="510540" y="76200"/>
                </a:cubicBezTo>
                <a:cubicBezTo>
                  <a:pt x="591820" y="59690"/>
                  <a:pt x="665480" y="29845"/>
                  <a:pt x="7391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1" name="直線コネクタ 10"/>
          <p:cNvCxnSpPr/>
          <p:nvPr/>
        </p:nvCxnSpPr>
        <p:spPr>
          <a:xfrm>
            <a:off x="3086636" y="6535317"/>
            <a:ext cx="269808" cy="0"/>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sp>
        <p:nvSpPr>
          <p:cNvPr id="12"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40</a:t>
            </a:r>
          </a:p>
        </p:txBody>
      </p:sp>
      <p:sp>
        <p:nvSpPr>
          <p:cNvPr id="14" name="Rectangle 65"/>
          <p:cNvSpPr>
            <a:spLocks noChangeArrowheads="1"/>
          </p:cNvSpPr>
          <p:nvPr/>
        </p:nvSpPr>
        <p:spPr bwMode="auto">
          <a:xfrm>
            <a:off x="1635423" y="6801063"/>
            <a:ext cx="3630961" cy="688256"/>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fontAlgn="base">
              <a:spcBef>
                <a:spcPct val="0"/>
              </a:spcBef>
              <a:spcAft>
                <a:spcPct val="0"/>
              </a:spcAft>
            </a:pPr>
            <a:r>
              <a:rPr lang="ja-JP" altLang="en-US" sz="1000" dirty="0">
                <a:solidFill>
                  <a:srgbClr val="000000"/>
                </a:solidFill>
              </a:rPr>
              <a:t>活動にかかる日当単価</a:t>
            </a:r>
            <a:r>
              <a:rPr lang="en-US" altLang="ja-JP" sz="1000" b="1" dirty="0">
                <a:solidFill>
                  <a:srgbClr val="FF0000"/>
                </a:solidFill>
              </a:rPr>
              <a:t>【</a:t>
            </a:r>
            <a:r>
              <a:rPr lang="ja-JP" altLang="en-US" sz="1000" b="1" dirty="0">
                <a:solidFill>
                  <a:srgbClr val="FF0000"/>
                </a:solidFill>
              </a:rPr>
              <a:t>上限は愛媛県米麦生産費</a:t>
            </a:r>
            <a:r>
              <a:rPr lang="en-US" altLang="ja-JP" sz="1000" b="1" dirty="0">
                <a:solidFill>
                  <a:srgbClr val="FF0000"/>
                </a:solidFill>
              </a:rPr>
              <a:t>1,522</a:t>
            </a:r>
            <a:r>
              <a:rPr lang="ja-JP" altLang="en-US" sz="1000" b="1" dirty="0">
                <a:solidFill>
                  <a:srgbClr val="FF0000"/>
                </a:solidFill>
              </a:rPr>
              <a:t>円</a:t>
            </a:r>
            <a:r>
              <a:rPr lang="en-US" altLang="ja-JP" sz="1000" b="1" dirty="0">
                <a:solidFill>
                  <a:srgbClr val="FF0000"/>
                </a:solidFill>
              </a:rPr>
              <a:t>/</a:t>
            </a:r>
            <a:r>
              <a:rPr lang="ja-JP" altLang="en-US" sz="1000" b="1" dirty="0">
                <a:solidFill>
                  <a:srgbClr val="FF0000"/>
                </a:solidFill>
              </a:rPr>
              <a:t>時間</a:t>
            </a:r>
            <a:r>
              <a:rPr lang="en-US" altLang="ja-JP" sz="1000" b="1" dirty="0">
                <a:solidFill>
                  <a:srgbClr val="FF0000"/>
                </a:solidFill>
              </a:rPr>
              <a:t>】</a:t>
            </a:r>
            <a:r>
              <a:rPr lang="ja-JP" altLang="en-US" sz="1000" dirty="0" err="1">
                <a:solidFill>
                  <a:srgbClr val="000000"/>
                </a:solidFill>
              </a:rPr>
              <a:t>、</a:t>
            </a:r>
            <a:r>
              <a:rPr lang="ja-JP" altLang="en-US" sz="1000" dirty="0">
                <a:solidFill>
                  <a:srgbClr val="000000"/>
                </a:solidFill>
              </a:rPr>
              <a:t>草刈機や軽トラック等資機材の賃借料、研修旅費等のほか、外部委託する場合の契約方法（見積徴集や契約単価等）について、細則に規定し、総会で議決してください。</a:t>
            </a:r>
            <a:endParaRPr lang="en-US" altLang="ja-JP" sz="1000" dirty="0">
              <a:solidFill>
                <a:srgbClr val="000000"/>
              </a:solidFill>
            </a:endParaRPr>
          </a:p>
        </p:txBody>
      </p:sp>
    </p:spTree>
    <p:extLst>
      <p:ext uri="{BB962C8B-B14F-4D97-AF65-F5344CB8AC3E}">
        <p14:creationId xmlns:p14="http://schemas.microsoft.com/office/powerpoint/2010/main" val="557224552"/>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正方形/長方形 14"/>
          <p:cNvSpPr/>
          <p:nvPr/>
        </p:nvSpPr>
        <p:spPr>
          <a:xfrm>
            <a:off x="71786" y="3152800"/>
            <a:ext cx="6716538" cy="6408712"/>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ja-JP" altLang="en-US" sz="1200" dirty="0">
              <a:solidFill>
                <a:srgbClr val="FFFFFF"/>
              </a:solidFill>
            </a:endParaRPr>
          </a:p>
        </p:txBody>
      </p:sp>
      <p:pic>
        <p:nvPicPr>
          <p:cNvPr id="4" name="図 3">
            <a:extLst>
              <a:ext uri="{FF2B5EF4-FFF2-40B4-BE49-F238E27FC236}">
                <a16:creationId xmlns:a16="http://schemas.microsoft.com/office/drawing/2014/main" id="{08C994EF-80AA-4F3F-A4F4-9C089CA8326D}"/>
              </a:ext>
            </a:extLst>
          </p:cNvPr>
          <p:cNvPicPr>
            <a:picLocks noChangeAspect="1"/>
          </p:cNvPicPr>
          <p:nvPr/>
        </p:nvPicPr>
        <p:blipFill>
          <a:blip r:embed="rId3"/>
          <a:stretch>
            <a:fillRect/>
          </a:stretch>
        </p:blipFill>
        <p:spPr>
          <a:xfrm>
            <a:off x="210005" y="3236052"/>
            <a:ext cx="6381750" cy="5762625"/>
          </a:xfrm>
          <a:prstGeom prst="rect">
            <a:avLst/>
          </a:prstGeom>
        </p:spPr>
      </p:pic>
      <p:sp>
        <p:nvSpPr>
          <p:cNvPr id="40" name="角丸四角形 39"/>
          <p:cNvSpPr/>
          <p:nvPr/>
        </p:nvSpPr>
        <p:spPr>
          <a:xfrm>
            <a:off x="468000" y="848999"/>
            <a:ext cx="6106690" cy="1943762"/>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spcAft>
                <a:spcPts val="600"/>
              </a:spcAft>
              <a:defRPr/>
            </a:pPr>
            <a:endParaRPr lang="ja-JP" altLang="en-US" sz="1050" dirty="0">
              <a:solidFill>
                <a:schemeClr val="tx1"/>
              </a:solidFill>
            </a:endParaRPr>
          </a:p>
        </p:txBody>
      </p:sp>
      <p:sp>
        <p:nvSpPr>
          <p:cNvPr id="12" name="テキスト ボックス 4"/>
          <p:cNvSpPr txBox="1">
            <a:spLocks noChangeArrowheads="1"/>
          </p:cNvSpPr>
          <p:nvPr/>
        </p:nvSpPr>
        <p:spPr bwMode="auto">
          <a:xfrm>
            <a:off x="576000" y="992560"/>
            <a:ext cx="5940000" cy="1708160"/>
          </a:xfrm>
          <a:prstGeom prst="rect">
            <a:avLst/>
          </a:prstGeom>
          <a:noFill/>
          <a:ln w="9525">
            <a:noFill/>
            <a:prstDash val="dash"/>
            <a:miter lim="800000"/>
            <a:headEnd/>
            <a:tailEnd/>
          </a:ln>
        </p:spPr>
        <p:txBody>
          <a:bodyPr wrap="square" lIns="0" tIns="0" rIns="0" bIns="0">
            <a:spAutoFit/>
          </a:bodyPr>
          <a:lstStyle/>
          <a:p>
            <a:pPr indent="144000">
              <a:spcAft>
                <a:spcPts val="600"/>
              </a:spcAft>
              <a:defRPr/>
            </a:pPr>
            <a:r>
              <a:rPr lang="ja-JP" altLang="en-US" dirty="0">
                <a:latin typeface="HG丸ｺﾞｼｯｸM-PRO" pitchFamily="50" charset="-128"/>
                <a:ea typeface="HG丸ｺﾞｼｯｸM-PRO" pitchFamily="50" charset="-128"/>
              </a:rPr>
              <a:t>活動組織が農地維持活動及び資源向上活動を円滑に実施できるようにするため、事業の目標、内容、実施期間及び構成員に係る事項を定めた事業計画（案）を作成します。</a:t>
            </a:r>
            <a:endParaRPr lang="en-US" altLang="ja-JP" dirty="0">
              <a:latin typeface="HG丸ｺﾞｼｯｸM-PRO" pitchFamily="50" charset="-128"/>
              <a:ea typeface="HG丸ｺﾞｼｯｸM-PRO" pitchFamily="50" charset="-128"/>
            </a:endParaRPr>
          </a:p>
          <a:p>
            <a:pPr indent="144000">
              <a:spcAft>
                <a:spcPts val="600"/>
              </a:spcAft>
              <a:defRPr/>
            </a:pPr>
            <a:r>
              <a:rPr lang="ja-JP" altLang="en-US" dirty="0">
                <a:latin typeface="HG丸ｺﾞｼｯｸM-PRO" pitchFamily="50" charset="-128"/>
                <a:ea typeface="HG丸ｺﾞｼｯｸM-PRO" pitchFamily="50" charset="-128"/>
              </a:rPr>
              <a:t>事業計画（案）の内容は、以下の様式のとおりです（多面的機能支払交付金実施要領様式第１－２号）。</a:t>
            </a:r>
            <a:endParaRPr lang="en-US" altLang="ja-JP" dirty="0">
              <a:latin typeface="HG丸ｺﾞｼｯｸM-PRO" pitchFamily="50" charset="-128"/>
              <a:ea typeface="HG丸ｺﾞｼｯｸM-PRO" pitchFamily="50" charset="-128"/>
            </a:endParaRPr>
          </a:p>
          <a:p>
            <a:pPr indent="144000">
              <a:spcAft>
                <a:spcPts val="600"/>
              </a:spcAft>
              <a:defRPr/>
            </a:pPr>
            <a:r>
              <a:rPr lang="ja-JP" altLang="en-US" dirty="0">
                <a:latin typeface="HG丸ｺﾞｼｯｸM-PRO" pitchFamily="50" charset="-128"/>
                <a:ea typeface="HG丸ｺﾞｼｯｸM-PRO" pitchFamily="50" charset="-128"/>
              </a:rPr>
              <a:t>なお、本事業計画（案）の市町長への提出にあたっては、多面的機能支払交付金実施要領様式第１－１号の認定申請書を作成し、これに添付します。</a:t>
            </a:r>
            <a:endParaRPr lang="en-US" altLang="ja-JP" dirty="0">
              <a:latin typeface="HG丸ｺﾞｼｯｸM-PRO" pitchFamily="50" charset="-128"/>
              <a:ea typeface="HG丸ｺﾞｼｯｸM-PRO" pitchFamily="50" charset="-128"/>
            </a:endParaRPr>
          </a:p>
          <a:p>
            <a:pPr indent="144000">
              <a:spcAft>
                <a:spcPts val="600"/>
              </a:spcAft>
              <a:defRPr/>
            </a:pPr>
            <a:r>
              <a:rPr lang="en-US" altLang="ja-JP" u="sng" dirty="0">
                <a:latin typeface="HG丸ｺﾞｼｯｸM-PRO" pitchFamily="50" charset="-128"/>
                <a:ea typeface="HG丸ｺﾞｼｯｸM-PRO" pitchFamily="50" charset="-128"/>
              </a:rPr>
              <a:t>※</a:t>
            </a:r>
            <a:r>
              <a:rPr lang="ja-JP" altLang="en-US" u="sng" dirty="0">
                <a:latin typeface="HG丸ｺﾞｼｯｸM-PRO" pitchFamily="50" charset="-128"/>
                <a:ea typeface="HG丸ｺﾞｼｯｸM-PRO" pitchFamily="50" charset="-128"/>
              </a:rPr>
              <a:t>様式第１－１号・１－２号は、多面的機能支払、中山間地域等直接支払、環境保全型農業直接支払の共通様式になります。</a:t>
            </a:r>
            <a:endParaRPr lang="en-US" altLang="ja-JP" u="sng" dirty="0">
              <a:latin typeface="HG丸ｺﾞｼｯｸM-PRO" pitchFamily="50" charset="-128"/>
              <a:ea typeface="HG丸ｺﾞｼｯｸM-PRO" pitchFamily="50" charset="-128"/>
            </a:endParaRPr>
          </a:p>
        </p:txBody>
      </p:sp>
      <p:sp>
        <p:nvSpPr>
          <p:cNvPr id="6"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7" name="Text Box 5"/>
          <p:cNvSpPr txBox="1">
            <a:spLocks noChangeArrowheads="1"/>
          </p:cNvSpPr>
          <p:nvPr/>
        </p:nvSpPr>
        <p:spPr bwMode="auto">
          <a:xfrm>
            <a:off x="0" y="25083"/>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31"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41</a:t>
            </a:r>
          </a:p>
        </p:txBody>
      </p:sp>
      <p:sp>
        <p:nvSpPr>
          <p:cNvPr id="36" name="テキスト ボックス 1"/>
          <p:cNvSpPr txBox="1">
            <a:spLocks noChangeArrowheads="1"/>
          </p:cNvSpPr>
          <p:nvPr/>
        </p:nvSpPr>
        <p:spPr bwMode="auto">
          <a:xfrm>
            <a:off x="360000" y="416496"/>
            <a:ext cx="2882174" cy="360000"/>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４．事業計画（案）の作成</a:t>
            </a:r>
          </a:p>
        </p:txBody>
      </p:sp>
      <p:sp>
        <p:nvSpPr>
          <p:cNvPr id="19" name="Rectangle 65"/>
          <p:cNvSpPr>
            <a:spLocks noChangeArrowheads="1"/>
          </p:cNvSpPr>
          <p:nvPr/>
        </p:nvSpPr>
        <p:spPr bwMode="auto">
          <a:xfrm>
            <a:off x="3139055" y="4512740"/>
            <a:ext cx="3502596" cy="230348"/>
          </a:xfrm>
          <a:prstGeom prst="rect">
            <a:avLst/>
          </a:prstGeom>
          <a:solidFill>
            <a:schemeClr val="bg1"/>
          </a:solidFill>
          <a:ln w="12700">
            <a:solidFill>
              <a:srgbClr val="FF0000"/>
            </a:solidFill>
            <a:miter lim="800000"/>
            <a:headEnd/>
            <a:tailEnd/>
          </a:ln>
        </p:spPr>
        <p:txBody>
          <a:bodyPr lIns="36000" tIns="36000" rIns="36000" bIns="36000" anchor="ctr"/>
          <a:lstStyle/>
          <a:p>
            <a:pPr marL="266700" indent="-266700" defTabSz="936625" fontAlgn="base">
              <a:spcBef>
                <a:spcPct val="0"/>
              </a:spcBef>
              <a:spcAft>
                <a:spcPct val="0"/>
              </a:spcAft>
            </a:pPr>
            <a:r>
              <a:rPr lang="ja-JP" altLang="en-US" sz="1000" dirty="0"/>
              <a:t>市町と相談し、地域の特色を踏まえて記載してください。</a:t>
            </a:r>
            <a:endParaRPr lang="ja-JP" altLang="en-US" sz="1000" dirty="0">
              <a:solidFill>
                <a:srgbClr val="000000"/>
              </a:solidFill>
            </a:endParaRPr>
          </a:p>
        </p:txBody>
      </p:sp>
      <p:sp>
        <p:nvSpPr>
          <p:cNvPr id="23" name="Rectangle 65"/>
          <p:cNvSpPr>
            <a:spLocks noChangeArrowheads="1"/>
          </p:cNvSpPr>
          <p:nvPr/>
        </p:nvSpPr>
        <p:spPr bwMode="auto">
          <a:xfrm>
            <a:off x="4279384" y="6125011"/>
            <a:ext cx="2392320" cy="230348"/>
          </a:xfrm>
          <a:prstGeom prst="rect">
            <a:avLst/>
          </a:prstGeom>
          <a:solidFill>
            <a:schemeClr val="bg1"/>
          </a:solidFill>
          <a:ln w="12700">
            <a:solidFill>
              <a:srgbClr val="FF0000"/>
            </a:solidFill>
            <a:miter lim="800000"/>
            <a:headEnd/>
            <a:tailEnd/>
          </a:ln>
        </p:spPr>
        <p:txBody>
          <a:bodyPr lIns="36000" tIns="36000" rIns="36000" bIns="36000" anchor="ctr"/>
          <a:lstStyle/>
          <a:p>
            <a:pPr marL="266700" indent="-266700" defTabSz="936625" fontAlgn="base">
              <a:spcBef>
                <a:spcPct val="0"/>
              </a:spcBef>
              <a:spcAft>
                <a:spcPct val="0"/>
              </a:spcAft>
            </a:pPr>
            <a:r>
              <a:rPr lang="ja-JP" altLang="en-US" sz="1000" dirty="0"/>
              <a:t>活動内容を踏まえて記載してください。</a:t>
            </a:r>
            <a:endParaRPr lang="ja-JP" altLang="en-US" sz="1000" dirty="0">
              <a:solidFill>
                <a:srgbClr val="000000"/>
              </a:solidFill>
            </a:endParaRPr>
          </a:p>
        </p:txBody>
      </p:sp>
      <p:sp>
        <p:nvSpPr>
          <p:cNvPr id="29" name="右中かっこ 28"/>
          <p:cNvSpPr/>
          <p:nvPr/>
        </p:nvSpPr>
        <p:spPr>
          <a:xfrm flipH="1">
            <a:off x="941588" y="7255732"/>
            <a:ext cx="108000" cy="756000"/>
          </a:xfrm>
          <a:prstGeom prst="rightBrace">
            <a:avLst>
              <a:gd name="adj1" fmla="val 45816"/>
              <a:gd name="adj2" fmla="val 50000"/>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 name="フリーフォーム 1"/>
          <p:cNvSpPr/>
          <p:nvPr/>
        </p:nvSpPr>
        <p:spPr>
          <a:xfrm flipV="1">
            <a:off x="2708920" y="4615604"/>
            <a:ext cx="420859" cy="323515"/>
          </a:xfrm>
          <a:custGeom>
            <a:avLst/>
            <a:gdLst>
              <a:gd name="connsiteX0" fmla="*/ 390525 w 390525"/>
              <a:gd name="connsiteY0" fmla="*/ 133350 h 133350"/>
              <a:gd name="connsiteX1" fmla="*/ 133350 w 390525"/>
              <a:gd name="connsiteY1" fmla="*/ 104775 h 133350"/>
              <a:gd name="connsiteX2" fmla="*/ 0 w 390525"/>
              <a:gd name="connsiteY2" fmla="*/ 0 h 133350"/>
            </a:gdLst>
            <a:ahLst/>
            <a:cxnLst>
              <a:cxn ang="0">
                <a:pos x="connsiteX0" y="connsiteY0"/>
              </a:cxn>
              <a:cxn ang="0">
                <a:pos x="connsiteX1" y="connsiteY1"/>
              </a:cxn>
              <a:cxn ang="0">
                <a:pos x="connsiteX2" y="connsiteY2"/>
              </a:cxn>
            </a:cxnLst>
            <a:rect l="l" t="t" r="r" b="b"/>
            <a:pathLst>
              <a:path w="390525" h="133350">
                <a:moveTo>
                  <a:pt x="390525" y="133350"/>
                </a:moveTo>
                <a:cubicBezTo>
                  <a:pt x="294481" y="130175"/>
                  <a:pt x="198437" y="127000"/>
                  <a:pt x="133350" y="104775"/>
                </a:cubicBezTo>
                <a:cubicBezTo>
                  <a:pt x="68263" y="82550"/>
                  <a:pt x="34131" y="4127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フリーフォーム 25"/>
          <p:cNvSpPr/>
          <p:nvPr/>
        </p:nvSpPr>
        <p:spPr>
          <a:xfrm>
            <a:off x="3933056" y="6082267"/>
            <a:ext cx="355416" cy="172203"/>
          </a:xfrm>
          <a:custGeom>
            <a:avLst/>
            <a:gdLst>
              <a:gd name="connsiteX0" fmla="*/ 390525 w 390525"/>
              <a:gd name="connsiteY0" fmla="*/ 133350 h 133350"/>
              <a:gd name="connsiteX1" fmla="*/ 133350 w 390525"/>
              <a:gd name="connsiteY1" fmla="*/ 104775 h 133350"/>
              <a:gd name="connsiteX2" fmla="*/ 0 w 390525"/>
              <a:gd name="connsiteY2" fmla="*/ 0 h 133350"/>
            </a:gdLst>
            <a:ahLst/>
            <a:cxnLst>
              <a:cxn ang="0">
                <a:pos x="connsiteX0" y="connsiteY0"/>
              </a:cxn>
              <a:cxn ang="0">
                <a:pos x="connsiteX1" y="connsiteY1"/>
              </a:cxn>
              <a:cxn ang="0">
                <a:pos x="connsiteX2" y="connsiteY2"/>
              </a:cxn>
            </a:cxnLst>
            <a:rect l="l" t="t" r="r" b="b"/>
            <a:pathLst>
              <a:path w="390525" h="133350">
                <a:moveTo>
                  <a:pt x="390525" y="133350"/>
                </a:moveTo>
                <a:cubicBezTo>
                  <a:pt x="294481" y="130175"/>
                  <a:pt x="198437" y="127000"/>
                  <a:pt x="133350" y="104775"/>
                </a:cubicBezTo>
                <a:cubicBezTo>
                  <a:pt x="68263" y="82550"/>
                  <a:pt x="34131" y="4127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24" name="直線矢印コネクタ 23"/>
          <p:cNvCxnSpPr/>
          <p:nvPr/>
        </p:nvCxnSpPr>
        <p:spPr>
          <a:xfrm>
            <a:off x="416881" y="7622750"/>
            <a:ext cx="498537" cy="18196"/>
          </a:xfrm>
          <a:prstGeom prst="straightConnector1">
            <a:avLst/>
          </a:prstGeom>
          <a:ln w="12700">
            <a:solidFill>
              <a:srgbClr val="FF0000"/>
            </a:solidFill>
            <a:tailEnd type="triangle" w="sm" len="lg"/>
          </a:ln>
        </p:spPr>
        <p:style>
          <a:lnRef idx="1">
            <a:schemeClr val="accent1"/>
          </a:lnRef>
          <a:fillRef idx="0">
            <a:schemeClr val="accent1"/>
          </a:fillRef>
          <a:effectRef idx="0">
            <a:schemeClr val="accent1"/>
          </a:effectRef>
          <a:fontRef idx="minor">
            <a:schemeClr val="tx1"/>
          </a:fontRef>
        </p:style>
      </p:cxnSp>
      <p:sp>
        <p:nvSpPr>
          <p:cNvPr id="21" name="Rectangle 65"/>
          <p:cNvSpPr>
            <a:spLocks noChangeArrowheads="1"/>
          </p:cNvSpPr>
          <p:nvPr/>
        </p:nvSpPr>
        <p:spPr bwMode="auto">
          <a:xfrm>
            <a:off x="2583660" y="2747950"/>
            <a:ext cx="4104456" cy="688256"/>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fontAlgn="base">
              <a:spcBef>
                <a:spcPct val="0"/>
              </a:spcBef>
              <a:spcAft>
                <a:spcPct val="0"/>
              </a:spcAft>
            </a:pPr>
            <a:r>
              <a:rPr lang="ja-JP" altLang="en-US" sz="1000" dirty="0"/>
              <a:t>これは多面的機能支払交付金のみに取り組む場合の記載例です。必要に応じて追記等してください。</a:t>
            </a:r>
            <a:endParaRPr lang="en-US" altLang="ja-JP" sz="1000" dirty="0"/>
          </a:p>
          <a:p>
            <a:pPr defTabSz="936625" fontAlgn="base">
              <a:spcBef>
                <a:spcPct val="0"/>
              </a:spcBef>
              <a:spcAft>
                <a:spcPct val="0"/>
              </a:spcAft>
            </a:pPr>
            <a:r>
              <a:rPr lang="ja-JP" altLang="en-US" sz="1000" dirty="0"/>
              <a:t>中山間地域等直接支払交付金など、他の事業にも併せて取り組む場合は、</a:t>
            </a:r>
            <a:endParaRPr lang="en-US" altLang="ja-JP" sz="1000" dirty="0"/>
          </a:p>
          <a:p>
            <a:pPr defTabSz="936625" fontAlgn="base">
              <a:spcBef>
                <a:spcPct val="0"/>
              </a:spcBef>
              <a:spcAft>
                <a:spcPct val="0"/>
              </a:spcAft>
            </a:pPr>
            <a:r>
              <a:rPr lang="ja-JP" altLang="en-US" sz="1000" dirty="0"/>
              <a:t>必要事項を書き加えます。</a:t>
            </a:r>
            <a:endParaRPr lang="ja-JP" altLang="en-US" sz="1000" dirty="0">
              <a:solidFill>
                <a:srgbClr val="000000"/>
              </a:solidFill>
            </a:endParaRPr>
          </a:p>
        </p:txBody>
      </p:sp>
      <p:sp>
        <p:nvSpPr>
          <p:cNvPr id="30" name="テキスト ボックス 29"/>
          <p:cNvSpPr txBox="1"/>
          <p:nvPr/>
        </p:nvSpPr>
        <p:spPr>
          <a:xfrm>
            <a:off x="273516" y="7313326"/>
            <a:ext cx="380480" cy="1508016"/>
          </a:xfrm>
          <a:prstGeom prst="rect">
            <a:avLst/>
          </a:prstGeom>
          <a:solidFill>
            <a:schemeClr val="bg1"/>
          </a:solidFill>
          <a:ln w="12700">
            <a:solidFill>
              <a:srgbClr val="FF0000"/>
            </a:solidFill>
          </a:ln>
        </p:spPr>
        <p:txBody>
          <a:bodyPr vert="eaVert" wrap="square" lIns="36000" tIns="36000" rIns="36000" bIns="36000" rtlCol="0">
            <a:spAutoFit/>
          </a:bodyPr>
          <a:lstStyle/>
          <a:p>
            <a:pPr defTabSz="936625" fontAlgn="base">
              <a:spcBef>
                <a:spcPct val="0"/>
              </a:spcBef>
              <a:spcAft>
                <a:spcPct val="0"/>
              </a:spcAft>
            </a:pPr>
            <a:r>
              <a:rPr lang="ja-JP" altLang="en-US" sz="1000" dirty="0"/>
              <a:t>活動内容に合わせて記載してください。</a:t>
            </a:r>
            <a:endParaRPr lang="ja-JP" altLang="en-US" sz="1000" dirty="0">
              <a:solidFill>
                <a:srgbClr val="000000"/>
              </a:solidFill>
            </a:endParaRPr>
          </a:p>
        </p:txBody>
      </p:sp>
    </p:spTree>
    <p:extLst>
      <p:ext uri="{BB962C8B-B14F-4D97-AF65-F5344CB8AC3E}">
        <p14:creationId xmlns:p14="http://schemas.microsoft.com/office/powerpoint/2010/main" val="1331820073"/>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6" name="正方形/長方形 5"/>
          <p:cNvSpPr/>
          <p:nvPr/>
        </p:nvSpPr>
        <p:spPr>
          <a:xfrm>
            <a:off x="188912" y="357188"/>
            <a:ext cx="6444000" cy="9204324"/>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ja-JP" altLang="en-US" sz="1200" dirty="0">
              <a:solidFill>
                <a:srgbClr val="FFFFFF"/>
              </a:solidFill>
            </a:endParaRPr>
          </a:p>
        </p:txBody>
      </p:sp>
      <p:sp>
        <p:nvSpPr>
          <p:cNvPr id="23"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42</a:t>
            </a:r>
          </a:p>
        </p:txBody>
      </p:sp>
      <p:pic>
        <p:nvPicPr>
          <p:cNvPr id="5" name="図 4"/>
          <p:cNvPicPr>
            <a:picLocks noChangeAspect="1"/>
          </p:cNvPicPr>
          <p:nvPr/>
        </p:nvPicPr>
        <p:blipFill>
          <a:blip r:embed="rId2"/>
          <a:stretch>
            <a:fillRect/>
          </a:stretch>
        </p:blipFill>
        <p:spPr>
          <a:xfrm>
            <a:off x="230804" y="574160"/>
            <a:ext cx="6342169" cy="5112568"/>
          </a:xfrm>
          <a:prstGeom prst="rect">
            <a:avLst/>
          </a:prstGeom>
        </p:spPr>
      </p:pic>
      <p:sp>
        <p:nvSpPr>
          <p:cNvPr id="8" name="フリーフォーム 7"/>
          <p:cNvSpPr/>
          <p:nvPr/>
        </p:nvSpPr>
        <p:spPr>
          <a:xfrm>
            <a:off x="2725234" y="5691364"/>
            <a:ext cx="496830" cy="394128"/>
          </a:xfrm>
          <a:custGeom>
            <a:avLst/>
            <a:gdLst>
              <a:gd name="connsiteX0" fmla="*/ 390525 w 390525"/>
              <a:gd name="connsiteY0" fmla="*/ 133350 h 133350"/>
              <a:gd name="connsiteX1" fmla="*/ 133350 w 390525"/>
              <a:gd name="connsiteY1" fmla="*/ 104775 h 133350"/>
              <a:gd name="connsiteX2" fmla="*/ 0 w 390525"/>
              <a:gd name="connsiteY2" fmla="*/ 0 h 133350"/>
            </a:gdLst>
            <a:ahLst/>
            <a:cxnLst>
              <a:cxn ang="0">
                <a:pos x="connsiteX0" y="connsiteY0"/>
              </a:cxn>
              <a:cxn ang="0">
                <a:pos x="connsiteX1" y="connsiteY1"/>
              </a:cxn>
              <a:cxn ang="0">
                <a:pos x="connsiteX2" y="connsiteY2"/>
              </a:cxn>
            </a:cxnLst>
            <a:rect l="l" t="t" r="r" b="b"/>
            <a:pathLst>
              <a:path w="390525" h="133350">
                <a:moveTo>
                  <a:pt x="390525" y="133350"/>
                </a:moveTo>
                <a:cubicBezTo>
                  <a:pt x="294481" y="130175"/>
                  <a:pt x="198437" y="127000"/>
                  <a:pt x="133350" y="104775"/>
                </a:cubicBezTo>
                <a:cubicBezTo>
                  <a:pt x="68263" y="82550"/>
                  <a:pt x="34131" y="4127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9" name="直線コネクタ 8"/>
          <p:cNvCxnSpPr/>
          <p:nvPr/>
        </p:nvCxnSpPr>
        <p:spPr>
          <a:xfrm flipV="1">
            <a:off x="1772816" y="5674202"/>
            <a:ext cx="1872208" cy="12526"/>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sp>
        <p:nvSpPr>
          <p:cNvPr id="11" name="Rectangle 65"/>
          <p:cNvSpPr>
            <a:spLocks noChangeArrowheads="1"/>
          </p:cNvSpPr>
          <p:nvPr/>
        </p:nvSpPr>
        <p:spPr bwMode="auto">
          <a:xfrm>
            <a:off x="3034974" y="5946051"/>
            <a:ext cx="3456384" cy="380480"/>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t>本様式記載内容は、必ず様式第</a:t>
            </a:r>
            <a:r>
              <a:rPr lang="en-US" altLang="ja-JP" sz="1000" dirty="0"/>
              <a:t>1-3</a:t>
            </a:r>
            <a:r>
              <a:rPr lang="ja-JP" altLang="en-US" sz="1000" dirty="0"/>
              <a:t>号と内容重複しますので、記載は省略となります。</a:t>
            </a:r>
          </a:p>
        </p:txBody>
      </p:sp>
    </p:spTree>
    <p:extLst>
      <p:ext uri="{BB962C8B-B14F-4D97-AF65-F5344CB8AC3E}">
        <p14:creationId xmlns:p14="http://schemas.microsoft.com/office/powerpoint/2010/main" val="2144382382"/>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3"/>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47968" y="2006784"/>
            <a:ext cx="6552456" cy="71287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23"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43</a:t>
            </a:r>
          </a:p>
        </p:txBody>
      </p:sp>
      <p:sp>
        <p:nvSpPr>
          <p:cNvPr id="15" name="Rectangle 65"/>
          <p:cNvSpPr>
            <a:spLocks noChangeArrowheads="1"/>
          </p:cNvSpPr>
          <p:nvPr/>
        </p:nvSpPr>
        <p:spPr bwMode="auto">
          <a:xfrm>
            <a:off x="284566" y="1558057"/>
            <a:ext cx="3456000" cy="226591"/>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a:r>
              <a:rPr lang="ja-JP" altLang="en-US" sz="1000" dirty="0"/>
              <a:t>本様式に上記様式（様式第１－２号）を添付し提出して下さい。</a:t>
            </a:r>
            <a:endParaRPr lang="en-US" altLang="ja-JP" sz="1000" dirty="0"/>
          </a:p>
        </p:txBody>
      </p:sp>
      <p:sp>
        <p:nvSpPr>
          <p:cNvPr id="17" name="Rectangle 65"/>
          <p:cNvSpPr>
            <a:spLocks noChangeArrowheads="1"/>
          </p:cNvSpPr>
          <p:nvPr/>
        </p:nvSpPr>
        <p:spPr bwMode="auto">
          <a:xfrm>
            <a:off x="4283216" y="7329264"/>
            <a:ext cx="1728000" cy="380480"/>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a:r>
              <a:rPr lang="ja-JP" altLang="en-US" sz="1000" dirty="0"/>
              <a:t>多面的機能支払交付金にのみ取り組む場合の記載例です。　　　</a:t>
            </a:r>
            <a:endParaRPr lang="ja-JP" altLang="en-US" sz="1000" dirty="0">
              <a:solidFill>
                <a:srgbClr val="000000"/>
              </a:solidFill>
            </a:endParaRPr>
          </a:p>
        </p:txBody>
      </p:sp>
      <p:sp>
        <p:nvSpPr>
          <p:cNvPr id="18" name="右中かっこ 17"/>
          <p:cNvSpPr/>
          <p:nvPr/>
        </p:nvSpPr>
        <p:spPr>
          <a:xfrm>
            <a:off x="4077072" y="7113240"/>
            <a:ext cx="108000" cy="792088"/>
          </a:xfrm>
          <a:prstGeom prst="rightBrace">
            <a:avLst>
              <a:gd name="adj1" fmla="val 54631"/>
              <a:gd name="adj2" fmla="val 50000"/>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6" name="テキスト ボックス 1"/>
          <p:cNvSpPr txBox="1">
            <a:spLocks noChangeArrowheads="1"/>
          </p:cNvSpPr>
          <p:nvPr/>
        </p:nvSpPr>
        <p:spPr bwMode="auto">
          <a:xfrm>
            <a:off x="360000" y="416496"/>
            <a:ext cx="2882174" cy="360000"/>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５．事業認定書（案）の作成</a:t>
            </a:r>
          </a:p>
        </p:txBody>
      </p:sp>
      <p:sp>
        <p:nvSpPr>
          <p:cNvPr id="19" name="角丸四角形 18"/>
          <p:cNvSpPr/>
          <p:nvPr/>
        </p:nvSpPr>
        <p:spPr>
          <a:xfrm>
            <a:off x="468000" y="848999"/>
            <a:ext cx="6106690" cy="561666"/>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spcAft>
                <a:spcPts val="600"/>
              </a:spcAft>
              <a:defRPr/>
            </a:pPr>
            <a:endParaRPr lang="ja-JP" altLang="en-US" sz="1050" dirty="0">
              <a:solidFill>
                <a:schemeClr val="tx1"/>
              </a:solidFill>
            </a:endParaRPr>
          </a:p>
        </p:txBody>
      </p:sp>
      <p:sp>
        <p:nvSpPr>
          <p:cNvPr id="20" name="テキスト ボックス 4"/>
          <p:cNvSpPr txBox="1">
            <a:spLocks noChangeArrowheads="1"/>
          </p:cNvSpPr>
          <p:nvPr/>
        </p:nvSpPr>
        <p:spPr bwMode="auto">
          <a:xfrm>
            <a:off x="576000" y="951616"/>
            <a:ext cx="5940000" cy="369332"/>
          </a:xfrm>
          <a:prstGeom prst="rect">
            <a:avLst/>
          </a:prstGeom>
          <a:noFill/>
          <a:ln w="9525">
            <a:noFill/>
            <a:prstDash val="dash"/>
            <a:miter lim="800000"/>
            <a:headEnd/>
            <a:tailEnd/>
          </a:ln>
        </p:spPr>
        <p:txBody>
          <a:bodyPr wrap="square" lIns="0" tIns="0" rIns="0" bIns="0">
            <a:spAutoFit/>
          </a:bodyPr>
          <a:lstStyle/>
          <a:p>
            <a:pPr indent="144000">
              <a:spcAft>
                <a:spcPts val="600"/>
              </a:spcAft>
              <a:defRPr/>
            </a:pPr>
            <a:r>
              <a:rPr lang="ja-JP" altLang="en-US" dirty="0">
                <a:latin typeface="HG丸ｺﾞｼｯｸM-PRO" pitchFamily="50" charset="-128"/>
                <a:ea typeface="HG丸ｺﾞｼｯｸM-PRO" pitchFamily="50" charset="-128"/>
              </a:rPr>
              <a:t>事業計画書（様式第１</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２号）を市町長へ提出する際には、多面的機能支払交付金実施要領様式第１－１号の認定申請書を作成し、これに添付します。</a:t>
            </a:r>
            <a:endParaRPr lang="en-US" altLang="ja-JP" dirty="0">
              <a:latin typeface="HG丸ｺﾞｼｯｸM-PRO" pitchFamily="50" charset="-128"/>
              <a:ea typeface="HG丸ｺﾞｼｯｸM-PRO" pitchFamily="50" charset="-128"/>
            </a:endParaRPr>
          </a:p>
        </p:txBody>
      </p:sp>
      <p:pic>
        <p:nvPicPr>
          <p:cNvPr id="5" name="図 4">
            <a:extLst>
              <a:ext uri="{FF2B5EF4-FFF2-40B4-BE49-F238E27FC236}">
                <a16:creationId xmlns:a16="http://schemas.microsoft.com/office/drawing/2014/main" id="{8A8BC6F4-94A3-4A27-A2F9-A132C35DF091}"/>
              </a:ext>
            </a:extLst>
          </p:cNvPr>
          <p:cNvPicPr>
            <a:picLocks noChangeAspect="1"/>
          </p:cNvPicPr>
          <p:nvPr/>
        </p:nvPicPr>
        <p:blipFill>
          <a:blip r:embed="rId3"/>
          <a:stretch>
            <a:fillRect/>
          </a:stretch>
        </p:blipFill>
        <p:spPr>
          <a:xfrm>
            <a:off x="304632" y="2043673"/>
            <a:ext cx="6196418" cy="7056329"/>
          </a:xfrm>
          <a:prstGeom prst="rect">
            <a:avLst/>
          </a:prstGeom>
        </p:spPr>
      </p:pic>
    </p:spTree>
    <p:extLst>
      <p:ext uri="{BB962C8B-B14F-4D97-AF65-F5344CB8AC3E}">
        <p14:creationId xmlns:p14="http://schemas.microsoft.com/office/powerpoint/2010/main" val="2270916458"/>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Picture 3"/>
          <p:cNvPicPr preferRelativeResize="0">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49328" y="3969940"/>
            <a:ext cx="5832000" cy="5651435"/>
          </a:xfrm>
          <a:prstGeom prst="rect">
            <a:avLst/>
          </a:prstGeom>
          <a:noFill/>
          <a:ln w="63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 name="図 6">
            <a:extLst>
              <a:ext uri="{FF2B5EF4-FFF2-40B4-BE49-F238E27FC236}">
                <a16:creationId xmlns:a16="http://schemas.microsoft.com/office/drawing/2014/main" id="{E66282D7-C332-487C-AC45-A93503C759DF}"/>
              </a:ext>
            </a:extLst>
          </p:cNvPr>
          <p:cNvPicPr>
            <a:picLocks noChangeAspect="1"/>
          </p:cNvPicPr>
          <p:nvPr/>
        </p:nvPicPr>
        <p:blipFill>
          <a:blip r:embed="rId3"/>
          <a:stretch>
            <a:fillRect/>
          </a:stretch>
        </p:blipFill>
        <p:spPr>
          <a:xfrm>
            <a:off x="1306338" y="3907254"/>
            <a:ext cx="4251342" cy="5641646"/>
          </a:xfrm>
          <a:prstGeom prst="rect">
            <a:avLst/>
          </a:prstGeom>
        </p:spPr>
      </p:pic>
      <p:sp>
        <p:nvSpPr>
          <p:cNvPr id="23" name="角丸四角形 22"/>
          <p:cNvSpPr/>
          <p:nvPr/>
        </p:nvSpPr>
        <p:spPr>
          <a:xfrm>
            <a:off x="468000" y="875609"/>
            <a:ext cx="6120000" cy="1917151"/>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20"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44</a:t>
            </a:r>
          </a:p>
        </p:txBody>
      </p:sp>
      <p:sp>
        <p:nvSpPr>
          <p:cNvPr id="6" name="テキスト ボックス 4"/>
          <p:cNvSpPr txBox="1">
            <a:spLocks noChangeArrowheads="1"/>
          </p:cNvSpPr>
          <p:nvPr/>
        </p:nvSpPr>
        <p:spPr bwMode="auto">
          <a:xfrm>
            <a:off x="576000" y="953441"/>
            <a:ext cx="5832000" cy="1523494"/>
          </a:xfrm>
          <a:prstGeom prst="rect">
            <a:avLst/>
          </a:prstGeom>
          <a:noFill/>
          <a:ln w="9525">
            <a:noFill/>
            <a:prstDash val="dash"/>
            <a:miter lim="800000"/>
            <a:headEnd/>
            <a:tailEnd/>
          </a:ln>
        </p:spPr>
        <p:txBody>
          <a:bodyPr wrap="square" lIns="0" tIns="0" rIns="0" bIns="0">
            <a:spAutoFit/>
          </a:bodyPr>
          <a:lstStyle/>
          <a:p>
            <a:pPr indent="144000">
              <a:spcAft>
                <a:spcPts val="600"/>
              </a:spcAft>
              <a:defRPr/>
            </a:pPr>
            <a:r>
              <a:rPr lang="ja-JP" altLang="en-US" dirty="0">
                <a:latin typeface="HG丸ｺﾞｼｯｸM-PRO" panose="020F0600000000000000" pitchFamily="50" charset="-128"/>
                <a:ea typeface="HG丸ｺﾞｼｯｸM-PRO" panose="020F0600000000000000" pitchFamily="50" charset="-128"/>
              </a:rPr>
              <a:t>多面的機能支払交付金の対象となる活動は、活動計画に基づき実施されます。</a:t>
            </a:r>
            <a:endParaRPr lang="en-US" altLang="ja-JP" dirty="0">
              <a:latin typeface="HG丸ｺﾞｼｯｸM-PRO" panose="020F0600000000000000" pitchFamily="50" charset="-128"/>
              <a:ea typeface="HG丸ｺﾞｼｯｸM-PRO" panose="020F0600000000000000" pitchFamily="50" charset="-128"/>
            </a:endParaRPr>
          </a:p>
          <a:p>
            <a:pPr indent="144000">
              <a:spcAft>
                <a:spcPts val="600"/>
              </a:spcAft>
              <a:defRPr/>
            </a:pPr>
            <a:r>
              <a:rPr lang="ja-JP" altLang="en-US" dirty="0">
                <a:latin typeface="HG丸ｺﾞｼｯｸM-PRO" panose="020F0600000000000000" pitchFamily="50" charset="-128"/>
                <a:ea typeface="HG丸ｺﾞｼｯｸM-PRO" panose="020F0600000000000000" pitchFamily="50" charset="-128"/>
              </a:rPr>
              <a:t>活動計画は、県が策定する「要綱基本方針」に基づき作成する必要があります。</a:t>
            </a:r>
          </a:p>
          <a:p>
            <a:pPr marL="144000" indent="-144000">
              <a:spcAft>
                <a:spcPts val="600"/>
              </a:spcAft>
              <a:defRPr/>
            </a:pPr>
            <a:r>
              <a:rPr lang="en-US" altLang="ja-JP" dirty="0">
                <a:latin typeface="HG丸ｺﾞｼｯｸM-PRO" panose="020F0600000000000000" pitchFamily="50" charset="-128"/>
                <a:ea typeface="HG丸ｺﾞｼｯｸM-PRO" panose="020F0600000000000000" pitchFamily="50" charset="-128"/>
              </a:rPr>
              <a:t>※</a:t>
            </a:r>
            <a:r>
              <a:rPr lang="ja-JP" altLang="en-US" dirty="0">
                <a:latin typeface="HG丸ｺﾞｼｯｸM-PRO" panose="020F0600000000000000" pitchFamily="50" charset="-128"/>
                <a:ea typeface="HG丸ｺﾞｼｯｸM-PRO" panose="020F0600000000000000" pitchFamily="50" charset="-128"/>
              </a:rPr>
              <a:t>「要綱基本方針」とは、国が示す活動指針を基礎として県が策定する、多面的機能支払交付金の対象となる活動の項目を区分して整理した方針です。</a:t>
            </a:r>
            <a:endParaRPr lang="en-US" altLang="ja-JP" dirty="0">
              <a:latin typeface="HG丸ｺﾞｼｯｸM-PRO" panose="020F0600000000000000" pitchFamily="50" charset="-128"/>
              <a:ea typeface="HG丸ｺﾞｼｯｸM-PRO" panose="020F0600000000000000" pitchFamily="50" charset="-128"/>
            </a:endParaRPr>
          </a:p>
          <a:p>
            <a:pPr marL="144000" indent="-144000">
              <a:spcAft>
                <a:spcPts val="600"/>
              </a:spcAft>
              <a:defRPr/>
            </a:pPr>
            <a:r>
              <a:rPr lang="en-US" altLang="ja-JP" u="sng" dirty="0">
                <a:latin typeface="HG丸ｺﾞｼｯｸM-PRO" panose="020F0600000000000000" pitchFamily="50" charset="-128"/>
                <a:ea typeface="HG丸ｺﾞｼｯｸM-PRO" panose="020F0600000000000000" pitchFamily="50" charset="-128"/>
              </a:rPr>
              <a:t>※</a:t>
            </a:r>
            <a:r>
              <a:rPr lang="ja-JP" altLang="en-US" u="sng" dirty="0">
                <a:latin typeface="HG丸ｺﾞｼｯｸM-PRO" panose="020F0600000000000000" pitchFamily="50" charset="-128"/>
                <a:ea typeface="HG丸ｺﾞｼｯｸM-PRO" panose="020F0600000000000000" pitchFamily="50" charset="-128"/>
              </a:rPr>
              <a:t>活動計画書の様式第１－３号の</a:t>
            </a:r>
            <a:r>
              <a:rPr lang="en-US" altLang="ja-JP" u="sng" dirty="0">
                <a:latin typeface="HG丸ｺﾞｼｯｸM-PRO" panose="020F0600000000000000" pitchFamily="50" charset="-128"/>
                <a:ea typeface="HG丸ｺﾞｼｯｸM-PRO" panose="020F0600000000000000" pitchFamily="50" charset="-128"/>
              </a:rPr>
              <a:t>Ⅰ</a:t>
            </a:r>
            <a:r>
              <a:rPr lang="ja-JP" altLang="en-US" u="sng" dirty="0" err="1">
                <a:latin typeface="HG丸ｺﾞｼｯｸM-PRO" panose="020F0600000000000000" pitchFamily="50" charset="-128"/>
                <a:ea typeface="HG丸ｺﾞｼｯｸM-PRO" panose="020F0600000000000000" pitchFamily="50" charset="-128"/>
              </a:rPr>
              <a:t>．</a:t>
            </a:r>
            <a:r>
              <a:rPr lang="ja-JP" altLang="en-US" u="sng" dirty="0">
                <a:latin typeface="HG丸ｺﾞｼｯｸM-PRO" panose="020F0600000000000000" pitchFamily="50" charset="-128"/>
                <a:ea typeface="HG丸ｺﾞｼｯｸM-PRO" panose="020F0600000000000000" pitchFamily="50" charset="-128"/>
              </a:rPr>
              <a:t>地区の概要（共通）は、多面的機能支払交付金と中山間地域等直接支払交付金、環境保全型農業直接支払交付金と共通様式です。多面的機能支払交付金の活動計画については、</a:t>
            </a:r>
            <a:r>
              <a:rPr lang="en-US" altLang="ja-JP" u="sng" dirty="0">
                <a:latin typeface="HG丸ｺﾞｼｯｸM-PRO" panose="020F0600000000000000" pitchFamily="50" charset="-128"/>
                <a:ea typeface="HG丸ｺﾞｼｯｸM-PRO" panose="020F0600000000000000" pitchFamily="50" charset="-128"/>
              </a:rPr>
              <a:t>Ⅱ</a:t>
            </a:r>
            <a:r>
              <a:rPr lang="ja-JP" altLang="en-US" u="sng" dirty="0" err="1">
                <a:latin typeface="HG丸ｺﾞｼｯｸM-PRO" panose="020F0600000000000000" pitchFamily="50" charset="-128"/>
                <a:ea typeface="HG丸ｺﾞｼｯｸM-PRO" panose="020F0600000000000000" pitchFamily="50" charset="-128"/>
              </a:rPr>
              <a:t>．</a:t>
            </a:r>
            <a:r>
              <a:rPr lang="ja-JP" altLang="en-US" u="sng" dirty="0">
                <a:latin typeface="HG丸ｺﾞｼｯｸM-PRO" panose="020F0600000000000000" pitchFamily="50" charset="-128"/>
                <a:ea typeface="HG丸ｺﾞｼｯｸM-PRO" panose="020F0600000000000000" pitchFamily="50" charset="-128"/>
              </a:rPr>
              <a:t>１号事業の別紙１を使用します。</a:t>
            </a:r>
            <a:endParaRPr lang="en-US" altLang="ja-JP" u="sng" dirty="0">
              <a:latin typeface="HG丸ｺﾞｼｯｸM-PRO" panose="020F0600000000000000" pitchFamily="50" charset="-128"/>
              <a:ea typeface="HG丸ｺﾞｼｯｸM-PRO" panose="020F0600000000000000" pitchFamily="50" charset="-128"/>
            </a:endParaRPr>
          </a:p>
        </p:txBody>
      </p:sp>
      <p:sp>
        <p:nvSpPr>
          <p:cNvPr id="29" name="Rectangle 65"/>
          <p:cNvSpPr>
            <a:spLocks noChangeArrowheads="1"/>
          </p:cNvSpPr>
          <p:nvPr/>
        </p:nvSpPr>
        <p:spPr bwMode="auto">
          <a:xfrm>
            <a:off x="3705422" y="7129884"/>
            <a:ext cx="2365970" cy="534368"/>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u="sng" dirty="0">
                <a:solidFill>
                  <a:srgbClr val="FF0000"/>
                </a:solidFill>
              </a:rPr>
              <a:t>多面的機能支払、中山間地域等直接支払、環境保全型農業直接支払の活動計画書などで使用する共通様式です。</a:t>
            </a:r>
            <a:endParaRPr lang="en-US" altLang="ja-JP" sz="1000" u="sng" dirty="0">
              <a:solidFill>
                <a:srgbClr val="FF0000"/>
              </a:solidFill>
            </a:endParaRPr>
          </a:p>
        </p:txBody>
      </p:sp>
      <p:cxnSp>
        <p:nvCxnSpPr>
          <p:cNvPr id="13" name="直線矢印コネクタ 12"/>
          <p:cNvCxnSpPr/>
          <p:nvPr/>
        </p:nvCxnSpPr>
        <p:spPr>
          <a:xfrm flipH="1">
            <a:off x="2985342" y="7273900"/>
            <a:ext cx="720080" cy="123168"/>
          </a:xfrm>
          <a:prstGeom prst="straightConnector1">
            <a:avLst/>
          </a:prstGeom>
          <a:ln w="12700">
            <a:solidFill>
              <a:srgbClr val="FF0000"/>
            </a:solidFill>
            <a:tailEnd type="triangle" w="sm" len="lg"/>
          </a:ln>
        </p:spPr>
        <p:style>
          <a:lnRef idx="1">
            <a:schemeClr val="accent1"/>
          </a:lnRef>
          <a:fillRef idx="0">
            <a:schemeClr val="accent1"/>
          </a:fillRef>
          <a:effectRef idx="0">
            <a:schemeClr val="accent1"/>
          </a:effectRef>
          <a:fontRef idx="minor">
            <a:schemeClr val="tx1"/>
          </a:fontRef>
        </p:style>
      </p:cxnSp>
      <p:sp>
        <p:nvSpPr>
          <p:cNvPr id="15" name="AutoShape 10"/>
          <p:cNvSpPr>
            <a:spLocks noChangeArrowheads="1"/>
          </p:cNvSpPr>
          <p:nvPr/>
        </p:nvSpPr>
        <p:spPr bwMode="auto">
          <a:xfrm>
            <a:off x="592848" y="2881953"/>
            <a:ext cx="4996392"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u="sng" dirty="0">
                <a:latin typeface="HG丸ｺﾞｼｯｸM-PRO" pitchFamily="50" charset="-128"/>
                <a:ea typeface="HG丸ｺﾞｼｯｸM-PRO" pitchFamily="50" charset="-128"/>
              </a:rPr>
              <a:t>様式の経過措置等について（令和</a:t>
            </a:r>
            <a:r>
              <a:rPr lang="en-US" altLang="ja-JP" u="sng" dirty="0">
                <a:latin typeface="HG丸ｺﾞｼｯｸM-PRO" pitchFamily="50" charset="-128"/>
                <a:ea typeface="HG丸ｺﾞｼｯｸM-PRO" pitchFamily="50" charset="-128"/>
              </a:rPr>
              <a:t>3</a:t>
            </a:r>
            <a:r>
              <a:rPr lang="ja-JP" altLang="en-US" u="sng" dirty="0">
                <a:latin typeface="HG丸ｺﾞｼｯｸM-PRO" pitchFamily="50" charset="-128"/>
                <a:ea typeface="HG丸ｺﾞｼｯｸM-PRO" pitchFamily="50" charset="-128"/>
              </a:rPr>
              <a:t>年度改正の実施要領附則第３）</a:t>
            </a:r>
          </a:p>
        </p:txBody>
      </p:sp>
      <p:sp>
        <p:nvSpPr>
          <p:cNvPr id="16" name="角丸四角形 15"/>
          <p:cNvSpPr/>
          <p:nvPr/>
        </p:nvSpPr>
        <p:spPr>
          <a:xfrm>
            <a:off x="548680" y="3232101"/>
            <a:ext cx="6012000" cy="592013"/>
          </a:xfrm>
          <a:prstGeom prst="roundRect">
            <a:avLst>
              <a:gd name="adj" fmla="val 4355"/>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17" name="テキスト ボックス 4"/>
          <p:cNvSpPr txBox="1">
            <a:spLocks noChangeArrowheads="1"/>
          </p:cNvSpPr>
          <p:nvPr/>
        </p:nvSpPr>
        <p:spPr bwMode="auto">
          <a:xfrm>
            <a:off x="691160" y="3310766"/>
            <a:ext cx="5724000" cy="369332"/>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dirty="0">
                <a:latin typeface="HG丸ｺﾞｼｯｸM-PRO" pitchFamily="50" charset="-128"/>
                <a:ea typeface="HG丸ｺﾞｼｯｸM-PRO" pitchFamily="50" charset="-128"/>
              </a:rPr>
              <a:t>・　令和２年度までに事業計画の認定を受けた対象組織は、従来の活動計画書の様式をそのまま使ってもかまいません。</a:t>
            </a:r>
            <a:endParaRPr lang="en-US" altLang="ja-JP" dirty="0">
              <a:latin typeface="HG丸ｺﾞｼｯｸM-PRO" pitchFamily="50" charset="-128"/>
              <a:ea typeface="HG丸ｺﾞｼｯｸM-PRO" pitchFamily="50" charset="-128"/>
            </a:endParaRPr>
          </a:p>
        </p:txBody>
      </p:sp>
      <p:sp>
        <p:nvSpPr>
          <p:cNvPr id="18" name="テキスト ボックス 1"/>
          <p:cNvSpPr txBox="1">
            <a:spLocks noChangeArrowheads="1"/>
          </p:cNvSpPr>
          <p:nvPr/>
        </p:nvSpPr>
        <p:spPr bwMode="auto">
          <a:xfrm>
            <a:off x="360000" y="407204"/>
            <a:ext cx="2680286" cy="369332"/>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６．活動計画（案）の作成</a:t>
            </a:r>
          </a:p>
        </p:txBody>
      </p:sp>
    </p:spTree>
    <p:extLst>
      <p:ext uri="{BB962C8B-B14F-4D97-AF65-F5344CB8AC3E}">
        <p14:creationId xmlns:p14="http://schemas.microsoft.com/office/powerpoint/2010/main" val="3307006045"/>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Picture 3"/>
          <p:cNvPicPr preferRelativeResize="0">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88569" y="1990517"/>
            <a:ext cx="5851488" cy="2548783"/>
          </a:xfrm>
          <a:prstGeom prst="rect">
            <a:avLst/>
          </a:prstGeom>
          <a:noFill/>
          <a:ln w="63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 name="図 4">
            <a:extLst>
              <a:ext uri="{FF2B5EF4-FFF2-40B4-BE49-F238E27FC236}">
                <a16:creationId xmlns:a16="http://schemas.microsoft.com/office/drawing/2014/main" id="{0935D215-1098-C850-AF15-C50846BB7003}"/>
              </a:ext>
            </a:extLst>
          </p:cNvPr>
          <p:cNvPicPr>
            <a:picLocks noChangeAspect="1"/>
          </p:cNvPicPr>
          <p:nvPr/>
        </p:nvPicPr>
        <p:blipFill rotWithShape="1">
          <a:blip r:embed="rId3"/>
          <a:srcRect r="7379"/>
          <a:stretch/>
        </p:blipFill>
        <p:spPr>
          <a:xfrm>
            <a:off x="545397" y="1975618"/>
            <a:ext cx="5475891" cy="2808729"/>
          </a:xfrm>
          <a:prstGeom prst="rect">
            <a:avLst/>
          </a:prstGeom>
        </p:spPr>
      </p:pic>
      <p:pic>
        <p:nvPicPr>
          <p:cNvPr id="4099"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88569" y="6517743"/>
            <a:ext cx="5851488" cy="3123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1" name="図 10"/>
          <p:cNvPicPr>
            <a:picLocks noChangeAspect="1"/>
          </p:cNvPicPr>
          <p:nvPr/>
        </p:nvPicPr>
        <p:blipFill>
          <a:blip r:embed="rId5"/>
          <a:stretch>
            <a:fillRect/>
          </a:stretch>
        </p:blipFill>
        <p:spPr>
          <a:xfrm>
            <a:off x="716246" y="6559861"/>
            <a:ext cx="4132433" cy="2510739"/>
          </a:xfrm>
          <a:prstGeom prst="rect">
            <a:avLst/>
          </a:prstGeom>
        </p:spPr>
      </p:pic>
      <p:sp>
        <p:nvSpPr>
          <p:cNvPr id="60" name="角丸四角形 59"/>
          <p:cNvSpPr/>
          <p:nvPr/>
        </p:nvSpPr>
        <p:spPr>
          <a:xfrm>
            <a:off x="468000" y="4638241"/>
            <a:ext cx="6120000" cy="1836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20"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45</a:t>
            </a:r>
          </a:p>
        </p:txBody>
      </p:sp>
      <p:sp>
        <p:nvSpPr>
          <p:cNvPr id="34" name="テキスト ボックス 4"/>
          <p:cNvSpPr txBox="1">
            <a:spLocks noChangeArrowheads="1"/>
          </p:cNvSpPr>
          <p:nvPr/>
        </p:nvSpPr>
        <p:spPr bwMode="auto">
          <a:xfrm>
            <a:off x="576000" y="4962744"/>
            <a:ext cx="5832000" cy="1446550"/>
          </a:xfrm>
          <a:prstGeom prst="rect">
            <a:avLst/>
          </a:prstGeom>
          <a:noFill/>
          <a:ln w="9525">
            <a:noFill/>
            <a:prstDash val="dash"/>
            <a:miter lim="800000"/>
            <a:headEnd/>
            <a:tailEnd/>
          </a:ln>
        </p:spPr>
        <p:txBody>
          <a:bodyPr wrap="square" lIns="0" tIns="0" rIns="0" bIns="0">
            <a:spAutoFit/>
          </a:bodyPr>
          <a:lstStyle/>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実施区域内の農用地、施設とは、事業計画に位置づけて活動を実施する農用地（認定農用地</a:t>
            </a:r>
            <a:r>
              <a:rPr lang="en-US" altLang="ja-JP" baseline="30000" dirty="0">
                <a:latin typeface="HG丸ｺﾞｼｯｸM-PRO" panose="020F0600000000000000" pitchFamily="50" charset="-128"/>
                <a:ea typeface="HG丸ｺﾞｼｯｸM-PRO" panose="020F0600000000000000" pitchFamily="50" charset="-128"/>
              </a:rPr>
              <a:t>※</a:t>
            </a:r>
            <a:r>
              <a:rPr lang="ja-JP" altLang="en-US" dirty="0">
                <a:latin typeface="HG丸ｺﾞｼｯｸM-PRO" panose="020F0600000000000000" pitchFamily="50" charset="-128"/>
                <a:ea typeface="HG丸ｺﾞｼｯｸM-PRO" panose="020F0600000000000000" pitchFamily="50" charset="-128"/>
              </a:rPr>
              <a:t>）及び水路等の施設のことです。</a:t>
            </a:r>
            <a:endParaRPr lang="en-US" altLang="ja-JP" dirty="0">
              <a:latin typeface="HG丸ｺﾞｼｯｸM-PRO" panose="020F0600000000000000" pitchFamily="50" charset="-128"/>
              <a:ea typeface="HG丸ｺﾞｼｯｸM-PRO" panose="020F0600000000000000" pitchFamily="50" charset="-128"/>
            </a:endParaRPr>
          </a:p>
          <a:p>
            <a:pPr indent="144000"/>
            <a:r>
              <a:rPr lang="en-US" altLang="ja-JP" dirty="0">
                <a:latin typeface="HG丸ｺﾞｼｯｸM-PRO" panose="020F0600000000000000" pitchFamily="50" charset="-128"/>
                <a:ea typeface="HG丸ｺﾞｼｯｸM-PRO" panose="020F0600000000000000" pitchFamily="50" charset="-128"/>
              </a:rPr>
              <a:t>※</a:t>
            </a:r>
            <a:r>
              <a:rPr lang="ja-JP" altLang="en-US" dirty="0">
                <a:latin typeface="HG丸ｺﾞｼｯｸM-PRO" panose="020F0600000000000000" pitchFamily="50" charset="-128"/>
                <a:ea typeface="HG丸ｺﾞｼｯｸM-PRO" panose="020F0600000000000000" pitchFamily="50" charset="-128"/>
              </a:rPr>
              <a:t>　認定農用地・・・活動組織が共同活動を実施する農用地</a:t>
            </a:r>
            <a:endParaRPr lang="en-US" altLang="ja-JP" dirty="0">
              <a:latin typeface="HG丸ｺﾞｼｯｸM-PRO" panose="020F0600000000000000" pitchFamily="50" charset="-128"/>
              <a:ea typeface="HG丸ｺﾞｼｯｸM-PRO" panose="020F0600000000000000" pitchFamily="50" charset="-128"/>
            </a:endParaRPr>
          </a:p>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　　対象農用地・・・交付金の算定の対象となる農用地</a:t>
            </a:r>
          </a:p>
          <a:p>
            <a:pPr indent="144000"/>
            <a:r>
              <a:rPr lang="ja-JP" altLang="en-US" dirty="0">
                <a:latin typeface="HG丸ｺﾞｼｯｸM-PRO" panose="020F0600000000000000" pitchFamily="50" charset="-128"/>
                <a:ea typeface="HG丸ｺﾞｼｯｸM-PRO" panose="020F0600000000000000" pitchFamily="50" charset="-128"/>
              </a:rPr>
              <a:t>公共用施設は、市町等の施設管理者が管理を行っているため、原則として共同活動の対象にはなりません。保全管理対象施設に位置づけてよいかどうかは市町に確認してください。</a:t>
            </a:r>
          </a:p>
        </p:txBody>
      </p:sp>
      <p:sp>
        <p:nvSpPr>
          <p:cNvPr id="35" name="角丸四角形 34"/>
          <p:cNvSpPr/>
          <p:nvPr/>
        </p:nvSpPr>
        <p:spPr>
          <a:xfrm>
            <a:off x="468000" y="4634488"/>
            <a:ext cx="3207169"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mn-ea"/>
              </a:rPr>
              <a:t>（２）実施区域内の農用地、施設</a:t>
            </a:r>
            <a:endParaRPr lang="en-US" altLang="ja-JP" dirty="0">
              <a:solidFill>
                <a:schemeClr val="tx1"/>
              </a:solidFill>
              <a:latin typeface="+mn-ea"/>
            </a:endParaRPr>
          </a:p>
        </p:txBody>
      </p:sp>
      <p:sp>
        <p:nvSpPr>
          <p:cNvPr id="33" name="フリーフォーム 32"/>
          <p:cNvSpPr/>
          <p:nvPr/>
        </p:nvSpPr>
        <p:spPr>
          <a:xfrm rot="16200000" flipV="1">
            <a:off x="4386798" y="6781197"/>
            <a:ext cx="117078" cy="637149"/>
          </a:xfrm>
          <a:custGeom>
            <a:avLst/>
            <a:gdLst>
              <a:gd name="connsiteX0" fmla="*/ 177800 w 177800"/>
              <a:gd name="connsiteY0" fmla="*/ 0 h 444500"/>
              <a:gd name="connsiteX1" fmla="*/ 139700 w 177800"/>
              <a:gd name="connsiteY1" fmla="*/ 146050 h 444500"/>
              <a:gd name="connsiteX2" fmla="*/ 38100 w 177800"/>
              <a:gd name="connsiteY2" fmla="*/ 247650 h 444500"/>
              <a:gd name="connsiteX3" fmla="*/ 0 w 177800"/>
              <a:gd name="connsiteY3" fmla="*/ 444500 h 444500"/>
            </a:gdLst>
            <a:ahLst/>
            <a:cxnLst>
              <a:cxn ang="0">
                <a:pos x="connsiteX0" y="connsiteY0"/>
              </a:cxn>
              <a:cxn ang="0">
                <a:pos x="connsiteX1" y="connsiteY1"/>
              </a:cxn>
              <a:cxn ang="0">
                <a:pos x="connsiteX2" y="connsiteY2"/>
              </a:cxn>
              <a:cxn ang="0">
                <a:pos x="connsiteX3" y="connsiteY3"/>
              </a:cxn>
            </a:cxnLst>
            <a:rect l="l" t="t" r="r" b="b"/>
            <a:pathLst>
              <a:path w="177800" h="444500">
                <a:moveTo>
                  <a:pt x="177800" y="0"/>
                </a:moveTo>
                <a:cubicBezTo>
                  <a:pt x="170391" y="52387"/>
                  <a:pt x="162983" y="104775"/>
                  <a:pt x="139700" y="146050"/>
                </a:cubicBezTo>
                <a:cubicBezTo>
                  <a:pt x="116417" y="187325"/>
                  <a:pt x="61383" y="197908"/>
                  <a:pt x="38100" y="247650"/>
                </a:cubicBezTo>
                <a:cubicBezTo>
                  <a:pt x="14817" y="297392"/>
                  <a:pt x="7408" y="370946"/>
                  <a:pt x="0" y="4445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角丸四角形 21"/>
          <p:cNvSpPr/>
          <p:nvPr/>
        </p:nvSpPr>
        <p:spPr>
          <a:xfrm>
            <a:off x="468000" y="632664"/>
            <a:ext cx="6120000" cy="1296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3" name="角丸四角形 22"/>
          <p:cNvSpPr/>
          <p:nvPr/>
        </p:nvSpPr>
        <p:spPr>
          <a:xfrm>
            <a:off x="468000" y="337173"/>
            <a:ext cx="1866123" cy="238363"/>
          </a:xfrm>
          <a:prstGeom prst="roundRect">
            <a:avLst/>
          </a:prstGeom>
          <a:no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a:defRPr/>
            </a:pPr>
            <a:r>
              <a:rPr lang="en-US" altLang="ja-JP" sz="1400" dirty="0">
                <a:solidFill>
                  <a:schemeClr val="tx1"/>
                </a:solidFill>
                <a:latin typeface="+mj-ea"/>
                <a:ea typeface="+mj-ea"/>
              </a:rPr>
              <a:t>Ⅰ</a:t>
            </a:r>
            <a:r>
              <a:rPr lang="ja-JP" altLang="en-US" sz="1400" dirty="0" err="1">
                <a:solidFill>
                  <a:schemeClr val="tx1"/>
                </a:solidFill>
                <a:latin typeface="+mj-ea"/>
                <a:ea typeface="+mj-ea"/>
              </a:rPr>
              <a:t>．</a:t>
            </a:r>
            <a:r>
              <a:rPr lang="ja-JP" altLang="en-US" sz="1400" dirty="0">
                <a:solidFill>
                  <a:schemeClr val="tx1"/>
                </a:solidFill>
                <a:latin typeface="+mj-ea"/>
                <a:ea typeface="+mj-ea"/>
              </a:rPr>
              <a:t>地区の概要</a:t>
            </a:r>
          </a:p>
        </p:txBody>
      </p:sp>
      <p:sp>
        <p:nvSpPr>
          <p:cNvPr id="24" name="テキスト ボックス 4"/>
          <p:cNvSpPr txBox="1">
            <a:spLocks noChangeArrowheads="1"/>
          </p:cNvSpPr>
          <p:nvPr/>
        </p:nvSpPr>
        <p:spPr bwMode="auto">
          <a:xfrm>
            <a:off x="576000" y="945514"/>
            <a:ext cx="5832000" cy="892552"/>
          </a:xfrm>
          <a:prstGeom prst="rect">
            <a:avLst/>
          </a:prstGeom>
          <a:noFill/>
          <a:ln w="9525">
            <a:noFill/>
            <a:prstDash val="dash"/>
            <a:miter lim="800000"/>
            <a:headEnd/>
            <a:tailEnd/>
          </a:ln>
        </p:spPr>
        <p:txBody>
          <a:bodyPr wrap="square" lIns="0" tIns="0" rIns="0" bIns="0">
            <a:spAutoFit/>
          </a:bodyPr>
          <a:lstStyle/>
          <a:p>
            <a:pPr indent="144000">
              <a:spcAft>
                <a:spcPts val="600"/>
              </a:spcAft>
              <a:defRPr/>
            </a:pPr>
            <a:r>
              <a:rPr lang="ja-JP" altLang="en-US" dirty="0">
                <a:latin typeface="HG丸ｺﾞｼｯｸM-PRO" panose="020F0600000000000000" pitchFamily="50" charset="-128"/>
                <a:ea typeface="HG丸ｺﾞｼｯｸM-PRO" panose="020F0600000000000000" pitchFamily="50" charset="-128"/>
              </a:rPr>
              <a:t>活動の実施期間を設定します。</a:t>
            </a:r>
          </a:p>
          <a:p>
            <a:pPr indent="144000">
              <a:spcAft>
                <a:spcPts val="600"/>
              </a:spcAft>
              <a:defRPr/>
            </a:pPr>
            <a:r>
              <a:rPr lang="ja-JP" altLang="en-US" dirty="0">
                <a:latin typeface="HG丸ｺﾞｼｯｸM-PRO" panose="020F0600000000000000" pitchFamily="50" charset="-128"/>
                <a:ea typeface="HG丸ｺﾞｼｯｸM-PRO" panose="020F0600000000000000" pitchFamily="50" charset="-128"/>
              </a:rPr>
              <a:t>活動期間は、原則として５年間とします。</a:t>
            </a:r>
            <a:endParaRPr lang="en-US" altLang="ja-JP" dirty="0">
              <a:latin typeface="HG丸ｺﾞｼｯｸM-PRO" panose="020F0600000000000000" pitchFamily="50" charset="-128"/>
              <a:ea typeface="HG丸ｺﾞｼｯｸM-PRO" panose="020F0600000000000000" pitchFamily="50" charset="-128"/>
            </a:endParaRPr>
          </a:p>
          <a:p>
            <a:pPr indent="144000">
              <a:spcAft>
                <a:spcPts val="600"/>
              </a:spcAft>
              <a:defRPr/>
            </a:pPr>
            <a:r>
              <a:rPr lang="ja-JP" altLang="en-US" dirty="0">
                <a:latin typeface="HG丸ｺﾞｼｯｸM-PRO" panose="020F0600000000000000" pitchFamily="50" charset="-128"/>
                <a:ea typeface="HG丸ｺﾞｼｯｸM-PRO" panose="020F0600000000000000" pitchFamily="50" charset="-128"/>
              </a:rPr>
              <a:t>資源向上支払交付金（長寿命化）については、対象施設の補修や更新等の目的が達成可能な年数に短縮することもできます。</a:t>
            </a:r>
          </a:p>
        </p:txBody>
      </p:sp>
      <p:sp>
        <p:nvSpPr>
          <p:cNvPr id="25" name="角丸四角形 24"/>
          <p:cNvSpPr/>
          <p:nvPr/>
        </p:nvSpPr>
        <p:spPr>
          <a:xfrm>
            <a:off x="468000" y="632664"/>
            <a:ext cx="1304926"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mj-ea"/>
              </a:rPr>
              <a:t>（１）活動期間</a:t>
            </a:r>
            <a:endParaRPr lang="en-US" altLang="ja-JP" dirty="0">
              <a:solidFill>
                <a:schemeClr val="tx1"/>
              </a:solidFill>
              <a:latin typeface="HG丸ｺﾞｼｯｸM-PRO" pitchFamily="50" charset="-128"/>
              <a:ea typeface="HG丸ｺﾞｼｯｸM-PRO" pitchFamily="50" charset="-128"/>
            </a:endParaRPr>
          </a:p>
        </p:txBody>
      </p:sp>
      <p:sp>
        <p:nvSpPr>
          <p:cNvPr id="31" name="フリーフォーム 30"/>
          <p:cNvSpPr/>
          <p:nvPr/>
        </p:nvSpPr>
        <p:spPr>
          <a:xfrm flipH="1">
            <a:off x="3667926" y="3693722"/>
            <a:ext cx="526794" cy="499204"/>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Rectangle 65"/>
          <p:cNvSpPr>
            <a:spLocks noChangeArrowheads="1"/>
          </p:cNvSpPr>
          <p:nvPr/>
        </p:nvSpPr>
        <p:spPr bwMode="auto">
          <a:xfrm>
            <a:off x="1680063" y="7329264"/>
            <a:ext cx="2247274" cy="864097"/>
          </a:xfrm>
          <a:prstGeom prst="rect">
            <a:avLst/>
          </a:prstGeom>
          <a:solidFill>
            <a:schemeClr val="bg1"/>
          </a:solidFill>
          <a:ln w="12700">
            <a:solidFill>
              <a:srgbClr val="FF0000"/>
            </a:solidFill>
            <a:miter lim="800000"/>
            <a:headEnd/>
            <a:tailEnd/>
          </a:ln>
        </p:spPr>
        <p:txBody>
          <a:bodyPr lIns="88686" tIns="44343" rIns="88686" bIns="44343" anchor="ctr"/>
          <a:lstStyle/>
          <a:p>
            <a:pPr defTabSz="936625"/>
            <a:r>
              <a:rPr lang="ja-JP" altLang="en-US" sz="1000" dirty="0"/>
              <a:t>農用地の面積については、国土調査等による地籍図等に基づく台帳の合計面積や</a:t>
            </a:r>
            <a:r>
              <a:rPr lang="en-US" altLang="ja-JP" sz="1000" dirty="0">
                <a:latin typeface="+mj-ea"/>
                <a:ea typeface="+mj-ea"/>
              </a:rPr>
              <a:t>1/2,500</a:t>
            </a:r>
            <a:r>
              <a:rPr lang="ja-JP" altLang="en-US" sz="1000" dirty="0"/>
              <a:t>程度以上の縮尺図面の図測による算定を基本とします。詳細については市町村に確認してください。</a:t>
            </a:r>
          </a:p>
        </p:txBody>
      </p:sp>
      <p:sp>
        <p:nvSpPr>
          <p:cNvPr id="46" name="フリーフォーム 45"/>
          <p:cNvSpPr/>
          <p:nvPr/>
        </p:nvSpPr>
        <p:spPr>
          <a:xfrm rot="10800000" flipH="1">
            <a:off x="1124744" y="6969224"/>
            <a:ext cx="555319" cy="864096"/>
          </a:xfrm>
          <a:custGeom>
            <a:avLst/>
            <a:gdLst>
              <a:gd name="connsiteX0" fmla="*/ 457200 w 457200"/>
              <a:gd name="connsiteY0" fmla="*/ 0 h 558800"/>
              <a:gd name="connsiteX1" fmla="*/ 146050 w 457200"/>
              <a:gd name="connsiteY1" fmla="*/ 152400 h 558800"/>
              <a:gd name="connsiteX2" fmla="*/ 0 w 457200"/>
              <a:gd name="connsiteY2" fmla="*/ 558800 h 558800"/>
            </a:gdLst>
            <a:ahLst/>
            <a:cxnLst>
              <a:cxn ang="0">
                <a:pos x="connsiteX0" y="connsiteY0"/>
              </a:cxn>
              <a:cxn ang="0">
                <a:pos x="connsiteX1" y="connsiteY1"/>
              </a:cxn>
              <a:cxn ang="0">
                <a:pos x="connsiteX2" y="connsiteY2"/>
              </a:cxn>
            </a:cxnLst>
            <a:rect l="l" t="t" r="r" b="b"/>
            <a:pathLst>
              <a:path w="457200" h="558800">
                <a:moveTo>
                  <a:pt x="457200" y="0"/>
                </a:moveTo>
                <a:cubicBezTo>
                  <a:pt x="339725" y="29633"/>
                  <a:pt x="222250" y="59267"/>
                  <a:pt x="146050" y="152400"/>
                </a:cubicBezTo>
                <a:cubicBezTo>
                  <a:pt x="69850" y="245533"/>
                  <a:pt x="34925" y="402166"/>
                  <a:pt x="0" y="5588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テキスト ボックス 43"/>
          <p:cNvSpPr txBox="1"/>
          <p:nvPr/>
        </p:nvSpPr>
        <p:spPr>
          <a:xfrm>
            <a:off x="4161692" y="7473280"/>
            <a:ext cx="2512720" cy="2073251"/>
          </a:xfrm>
          <a:prstGeom prst="rect">
            <a:avLst/>
          </a:prstGeom>
          <a:solidFill>
            <a:schemeClr val="bg1"/>
          </a:solidFill>
          <a:ln w="12700">
            <a:solidFill>
              <a:srgbClr val="FF0000"/>
            </a:solidFill>
          </a:ln>
        </p:spPr>
        <p:txBody>
          <a:bodyPr wrap="square" lIns="36000" tIns="36000" rIns="36000" bIns="36000" rtlCol="0">
            <a:spAutoFit/>
          </a:bodyPr>
          <a:lstStyle/>
          <a:p>
            <a:pPr marL="90488" indent="-90488" defTabSz="936625"/>
            <a:r>
              <a:rPr kumimoji="1" lang="ja-JP" altLang="en-US" sz="1000" dirty="0"/>
              <a:t>・ 認定農用地の区域内において、共同活動による保全管理活動等を実施する施設量を</a:t>
            </a:r>
            <a:r>
              <a:rPr lang="ja-JP" altLang="en-US" sz="1000" dirty="0"/>
              <a:t>記入</a:t>
            </a:r>
            <a:r>
              <a:rPr kumimoji="1" lang="ja-JP" altLang="en-US" sz="1000" dirty="0"/>
              <a:t>します。</a:t>
            </a:r>
            <a:endParaRPr kumimoji="1" lang="en-US" altLang="ja-JP" sz="1000" dirty="0"/>
          </a:p>
          <a:p>
            <a:pPr marL="90488" indent="-90488" defTabSz="936625"/>
            <a:r>
              <a:rPr lang="ja-JP" altLang="en-US" sz="1000" dirty="0"/>
              <a:t>・ 下段欄には、上段の数量の内数として資源向上活動（長寿命化）を実施する対象施設の量を記入します。</a:t>
            </a:r>
            <a:endParaRPr lang="en-US" altLang="ja-JP" sz="1000" dirty="0"/>
          </a:p>
          <a:p>
            <a:pPr marL="90488" indent="-90488" defTabSz="936625"/>
            <a:r>
              <a:rPr lang="ja-JP" altLang="en-US" sz="1000" dirty="0">
                <a:solidFill>
                  <a:srgbClr val="FF0000"/>
                </a:solidFill>
              </a:rPr>
              <a:t>　　</a:t>
            </a:r>
            <a:r>
              <a:rPr lang="en-US" altLang="ja-JP" sz="1000" dirty="0">
                <a:solidFill>
                  <a:srgbClr val="FF0000"/>
                </a:solidFill>
              </a:rPr>
              <a:t>【</a:t>
            </a:r>
            <a:r>
              <a:rPr lang="ja-JP" altLang="en-US" sz="1000" dirty="0">
                <a:solidFill>
                  <a:srgbClr val="FF0000"/>
                </a:solidFill>
              </a:rPr>
              <a:t>Ｐ</a:t>
            </a:r>
            <a:r>
              <a:rPr lang="en-US" altLang="ja-JP" sz="1000" dirty="0">
                <a:solidFill>
                  <a:srgbClr val="FF0000"/>
                </a:solidFill>
              </a:rPr>
              <a:t>54</a:t>
            </a:r>
            <a:r>
              <a:rPr lang="ja-JP" altLang="en-US" sz="1000" dirty="0"/>
              <a:t>の</a:t>
            </a:r>
            <a:r>
              <a:rPr lang="ja-JP" altLang="en-US" sz="1000" dirty="0">
                <a:solidFill>
                  <a:srgbClr val="FF0000"/>
                </a:solidFill>
              </a:rPr>
              <a:t>（</a:t>
            </a:r>
            <a:r>
              <a:rPr lang="en-US" altLang="ja-JP" sz="1000" dirty="0">
                <a:solidFill>
                  <a:srgbClr val="FF0000"/>
                </a:solidFill>
              </a:rPr>
              <a:t>3</a:t>
            </a:r>
            <a:r>
              <a:rPr lang="ja-JP" altLang="en-US" sz="1000" dirty="0">
                <a:solidFill>
                  <a:srgbClr val="FF0000"/>
                </a:solidFill>
              </a:rPr>
              <a:t>）</a:t>
            </a:r>
            <a:r>
              <a:rPr lang="ja-JP" altLang="en-US" sz="1000" dirty="0"/>
              <a:t>の</a:t>
            </a:r>
            <a:r>
              <a:rPr lang="ja-JP" altLang="en-US" sz="1000" dirty="0">
                <a:solidFill>
                  <a:srgbClr val="FF0000"/>
                </a:solidFill>
              </a:rPr>
              <a:t>延べ延長</a:t>
            </a:r>
            <a:r>
              <a:rPr lang="ja-JP" altLang="en-US" sz="1000" dirty="0"/>
              <a:t>の</a:t>
            </a:r>
            <a:r>
              <a:rPr lang="ja-JP" altLang="en-US" sz="1000" dirty="0">
                <a:solidFill>
                  <a:srgbClr val="FF0000"/>
                </a:solidFill>
              </a:rPr>
              <a:t>合計値</a:t>
            </a:r>
            <a:r>
              <a:rPr lang="ja-JP" altLang="en-US" sz="1000" dirty="0"/>
              <a:t>を</a:t>
            </a:r>
            <a:r>
              <a:rPr lang="ja-JP" altLang="en-US" sz="1000" dirty="0">
                <a:solidFill>
                  <a:srgbClr val="FF0000"/>
                </a:solidFill>
              </a:rPr>
              <a:t>記入</a:t>
            </a:r>
            <a:r>
              <a:rPr lang="ja-JP" altLang="en-US" sz="1000" dirty="0"/>
              <a:t>。</a:t>
            </a:r>
            <a:r>
              <a:rPr lang="en-US" altLang="ja-JP" sz="1000" dirty="0">
                <a:solidFill>
                  <a:srgbClr val="FF0000"/>
                </a:solidFill>
              </a:rPr>
              <a:t>】</a:t>
            </a:r>
          </a:p>
          <a:p>
            <a:pPr marL="90488" indent="-90488" defTabSz="936625"/>
            <a:r>
              <a:rPr lang="ja-JP" altLang="en-US" sz="1000" dirty="0"/>
              <a:t>　各施設、「</a:t>
            </a:r>
            <a:r>
              <a:rPr lang="en-US" altLang="ja-JP" sz="1000" dirty="0"/>
              <a:t>km</a:t>
            </a:r>
            <a:r>
              <a:rPr lang="ja-JP" altLang="en-US" sz="1000" dirty="0"/>
              <a:t>」及び「箇所」の</a:t>
            </a:r>
            <a:r>
              <a:rPr lang="en-US" altLang="ja-JP" sz="1000" dirty="0"/>
              <a:t>2</a:t>
            </a:r>
            <a:r>
              <a:rPr lang="ja-JP" altLang="en-US" sz="1000" dirty="0"/>
              <a:t>種類になる際には行を追加し両方の数量を記入します。</a:t>
            </a:r>
          </a:p>
          <a:p>
            <a:pPr marL="90488" indent="-90488" defTabSz="936625"/>
            <a:r>
              <a:rPr lang="ja-JP" altLang="en-US" sz="1000" dirty="0"/>
              <a:t>・ </a:t>
            </a:r>
            <a:r>
              <a:rPr kumimoji="1" lang="ja-JP" altLang="en-US" sz="1000" dirty="0"/>
              <a:t>農地維持支払交付金又は資源向上支払交付金（共同）を活用して資源向上活動（長寿命化）を行う場合も</a:t>
            </a:r>
            <a:r>
              <a:rPr lang="ja-JP" altLang="en-US" sz="1000" dirty="0"/>
              <a:t>「うち、施設の長寿命化の対象施設」欄に記入</a:t>
            </a:r>
            <a:r>
              <a:rPr kumimoji="1" lang="ja-JP" altLang="en-US" sz="1000" dirty="0"/>
              <a:t>します。</a:t>
            </a:r>
          </a:p>
        </p:txBody>
      </p:sp>
      <p:sp>
        <p:nvSpPr>
          <p:cNvPr id="37" name="テキスト ボックス 36"/>
          <p:cNvSpPr txBox="1"/>
          <p:nvPr/>
        </p:nvSpPr>
        <p:spPr>
          <a:xfrm>
            <a:off x="4763912" y="6251351"/>
            <a:ext cx="1910499" cy="1149921"/>
          </a:xfrm>
          <a:prstGeom prst="rect">
            <a:avLst/>
          </a:prstGeom>
          <a:solidFill>
            <a:schemeClr val="bg1"/>
          </a:solidFill>
          <a:ln w="12700">
            <a:solidFill>
              <a:srgbClr val="FF0000"/>
            </a:solidFill>
          </a:ln>
        </p:spPr>
        <p:txBody>
          <a:bodyPr wrap="square" lIns="36000" tIns="36000" rIns="36000" bIns="36000" rtlCol="0">
            <a:spAutoFit/>
          </a:bodyPr>
          <a:lstStyle/>
          <a:p>
            <a:pPr marL="82550" indent="-82550" defTabSz="936625"/>
            <a:r>
              <a:rPr lang="ja-JP" altLang="en-US" sz="1000" dirty="0"/>
              <a:t>・ 遊休農地の一部を解消した場合は、数値を変更の上、届出を行います。</a:t>
            </a:r>
            <a:endParaRPr lang="en-US" altLang="ja-JP" sz="1000" dirty="0"/>
          </a:p>
          <a:p>
            <a:pPr marL="82550" indent="-82550" defTabSz="936625"/>
            <a:r>
              <a:rPr kumimoji="1" lang="ja-JP" altLang="en-US" sz="1000" dirty="0"/>
              <a:t>・ 遊休農地については、</a:t>
            </a:r>
            <a:r>
              <a:rPr lang="ja-JP" altLang="en-US" sz="1000" dirty="0"/>
              <a:t>活動計画書</a:t>
            </a:r>
            <a:r>
              <a:rPr kumimoji="1" lang="ja-JP" altLang="en-US" sz="1000" dirty="0"/>
              <a:t>に位置付けた活動を行い、</a:t>
            </a:r>
            <a:r>
              <a:rPr lang="ja-JP" altLang="en-US" sz="1000" dirty="0"/>
              <a:t>活動</a:t>
            </a:r>
            <a:r>
              <a:rPr kumimoji="1" lang="ja-JP" altLang="en-US" sz="1000" dirty="0"/>
              <a:t>期間内に耕作可能な状態とする必要があります。</a:t>
            </a:r>
          </a:p>
        </p:txBody>
      </p:sp>
      <p:sp>
        <p:nvSpPr>
          <p:cNvPr id="49" name="フリーフォーム 48"/>
          <p:cNvSpPr/>
          <p:nvPr/>
        </p:nvSpPr>
        <p:spPr>
          <a:xfrm rot="16200000" flipV="1">
            <a:off x="3627279" y="7752904"/>
            <a:ext cx="209034" cy="859789"/>
          </a:xfrm>
          <a:custGeom>
            <a:avLst/>
            <a:gdLst>
              <a:gd name="connsiteX0" fmla="*/ 177800 w 177800"/>
              <a:gd name="connsiteY0" fmla="*/ 0 h 444500"/>
              <a:gd name="connsiteX1" fmla="*/ 139700 w 177800"/>
              <a:gd name="connsiteY1" fmla="*/ 146050 h 444500"/>
              <a:gd name="connsiteX2" fmla="*/ 38100 w 177800"/>
              <a:gd name="connsiteY2" fmla="*/ 247650 h 444500"/>
              <a:gd name="connsiteX3" fmla="*/ 0 w 177800"/>
              <a:gd name="connsiteY3" fmla="*/ 444500 h 444500"/>
            </a:gdLst>
            <a:ahLst/>
            <a:cxnLst>
              <a:cxn ang="0">
                <a:pos x="connsiteX0" y="connsiteY0"/>
              </a:cxn>
              <a:cxn ang="0">
                <a:pos x="connsiteX1" y="connsiteY1"/>
              </a:cxn>
              <a:cxn ang="0">
                <a:pos x="connsiteX2" y="connsiteY2"/>
              </a:cxn>
              <a:cxn ang="0">
                <a:pos x="connsiteX3" y="connsiteY3"/>
              </a:cxn>
            </a:cxnLst>
            <a:rect l="l" t="t" r="r" b="b"/>
            <a:pathLst>
              <a:path w="177800" h="444500">
                <a:moveTo>
                  <a:pt x="177800" y="0"/>
                </a:moveTo>
                <a:cubicBezTo>
                  <a:pt x="170391" y="52387"/>
                  <a:pt x="162983" y="104775"/>
                  <a:pt x="139700" y="146050"/>
                </a:cubicBezTo>
                <a:cubicBezTo>
                  <a:pt x="116417" y="187325"/>
                  <a:pt x="61383" y="197908"/>
                  <a:pt x="38100" y="247650"/>
                </a:cubicBezTo>
                <a:cubicBezTo>
                  <a:pt x="14817" y="297392"/>
                  <a:pt x="7408" y="370946"/>
                  <a:pt x="0" y="4445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角丸四角形 42"/>
          <p:cNvSpPr/>
          <p:nvPr/>
        </p:nvSpPr>
        <p:spPr>
          <a:xfrm>
            <a:off x="678209" y="8267178"/>
            <a:ext cx="2623692" cy="650191"/>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角丸四角形 41"/>
          <p:cNvSpPr/>
          <p:nvPr/>
        </p:nvSpPr>
        <p:spPr>
          <a:xfrm>
            <a:off x="678209" y="6718007"/>
            <a:ext cx="3190459" cy="569477"/>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Rectangle 65"/>
          <p:cNvSpPr>
            <a:spLocks noChangeArrowheads="1"/>
          </p:cNvSpPr>
          <p:nvPr/>
        </p:nvSpPr>
        <p:spPr bwMode="auto">
          <a:xfrm>
            <a:off x="1877597" y="9437417"/>
            <a:ext cx="2249165" cy="279350"/>
          </a:xfrm>
          <a:prstGeom prst="rect">
            <a:avLst/>
          </a:prstGeom>
          <a:solidFill>
            <a:schemeClr val="bg1"/>
          </a:solidFill>
          <a:ln w="12700">
            <a:solidFill>
              <a:srgbClr val="00B050"/>
            </a:solidFill>
            <a:miter lim="800000"/>
            <a:headEnd/>
            <a:tailEnd/>
          </a:ln>
        </p:spPr>
        <p:txBody>
          <a:bodyPr lIns="88686" tIns="44343" rIns="88686" bIns="44343" anchor="ctr"/>
          <a:lstStyle/>
          <a:p>
            <a:pPr defTabSz="936625"/>
            <a:r>
              <a:rPr lang="ja-JP" altLang="en-US" sz="800" dirty="0">
                <a:solidFill>
                  <a:srgbClr val="00B050"/>
                </a:solidFill>
              </a:rPr>
              <a:t>県特認項目の</a:t>
            </a:r>
            <a:r>
              <a:rPr lang="en-US" altLang="ja-JP" sz="800" dirty="0">
                <a:solidFill>
                  <a:srgbClr val="00B050"/>
                </a:solidFill>
              </a:rPr>
              <a:t>【</a:t>
            </a:r>
            <a:r>
              <a:rPr lang="ja-JP" altLang="en-US" sz="800" dirty="0">
                <a:solidFill>
                  <a:srgbClr val="00B050"/>
                </a:solidFill>
              </a:rPr>
              <a:t>農用地</a:t>
            </a:r>
            <a:r>
              <a:rPr lang="en-US" altLang="ja-JP" sz="800" dirty="0">
                <a:solidFill>
                  <a:srgbClr val="00B050"/>
                </a:solidFill>
              </a:rPr>
              <a:t>】</a:t>
            </a:r>
            <a:r>
              <a:rPr lang="ja-JP" altLang="en-US" sz="800" dirty="0" err="1">
                <a:solidFill>
                  <a:srgbClr val="00B050"/>
                </a:solidFill>
              </a:rPr>
              <a:t>、</a:t>
            </a:r>
            <a:r>
              <a:rPr lang="en-US" altLang="ja-JP" sz="800" dirty="0">
                <a:solidFill>
                  <a:srgbClr val="00B050"/>
                </a:solidFill>
              </a:rPr>
              <a:t>【</a:t>
            </a:r>
            <a:r>
              <a:rPr lang="ja-JP" altLang="en-US" sz="800" dirty="0">
                <a:solidFill>
                  <a:srgbClr val="00B050"/>
                </a:solidFill>
              </a:rPr>
              <a:t>用水施設</a:t>
            </a:r>
            <a:r>
              <a:rPr lang="en-US" altLang="ja-JP" sz="800" dirty="0">
                <a:solidFill>
                  <a:srgbClr val="00B050"/>
                </a:solidFill>
              </a:rPr>
              <a:t>】</a:t>
            </a:r>
            <a:r>
              <a:rPr lang="ja-JP" altLang="en-US" sz="800" dirty="0">
                <a:solidFill>
                  <a:srgbClr val="00B050"/>
                </a:solidFill>
              </a:rPr>
              <a:t>の項目を実施する場合には、この表を付けたしてください。</a:t>
            </a:r>
          </a:p>
        </p:txBody>
      </p:sp>
      <p:sp>
        <p:nvSpPr>
          <p:cNvPr id="32" name="フリーフォーム 31"/>
          <p:cNvSpPr/>
          <p:nvPr/>
        </p:nvSpPr>
        <p:spPr>
          <a:xfrm rot="16200000" flipH="1" flipV="1">
            <a:off x="3528703" y="9038786"/>
            <a:ext cx="545098" cy="252166"/>
          </a:xfrm>
          <a:custGeom>
            <a:avLst/>
            <a:gdLst>
              <a:gd name="connsiteX0" fmla="*/ 177800 w 177800"/>
              <a:gd name="connsiteY0" fmla="*/ 0 h 444500"/>
              <a:gd name="connsiteX1" fmla="*/ 139700 w 177800"/>
              <a:gd name="connsiteY1" fmla="*/ 146050 h 444500"/>
              <a:gd name="connsiteX2" fmla="*/ 38100 w 177800"/>
              <a:gd name="connsiteY2" fmla="*/ 247650 h 444500"/>
              <a:gd name="connsiteX3" fmla="*/ 0 w 177800"/>
              <a:gd name="connsiteY3" fmla="*/ 444500 h 444500"/>
            </a:gdLst>
            <a:ahLst/>
            <a:cxnLst>
              <a:cxn ang="0">
                <a:pos x="connsiteX0" y="connsiteY0"/>
              </a:cxn>
              <a:cxn ang="0">
                <a:pos x="connsiteX1" y="connsiteY1"/>
              </a:cxn>
              <a:cxn ang="0">
                <a:pos x="connsiteX2" y="connsiteY2"/>
              </a:cxn>
              <a:cxn ang="0">
                <a:pos x="connsiteX3" y="connsiteY3"/>
              </a:cxn>
            </a:cxnLst>
            <a:rect l="l" t="t" r="r" b="b"/>
            <a:pathLst>
              <a:path w="177800" h="444500">
                <a:moveTo>
                  <a:pt x="177800" y="0"/>
                </a:moveTo>
                <a:cubicBezTo>
                  <a:pt x="170391" y="52387"/>
                  <a:pt x="162983" y="104775"/>
                  <a:pt x="139700" y="146050"/>
                </a:cubicBezTo>
                <a:cubicBezTo>
                  <a:pt x="116417" y="187325"/>
                  <a:pt x="61383" y="197908"/>
                  <a:pt x="38100" y="247650"/>
                </a:cubicBezTo>
                <a:cubicBezTo>
                  <a:pt x="14817" y="297392"/>
                  <a:pt x="7408" y="370946"/>
                  <a:pt x="0" y="444500"/>
                </a:cubicBezTo>
              </a:path>
            </a:pathLst>
          </a:custGeom>
          <a:noFill/>
          <a:ln w="12700">
            <a:solidFill>
              <a:srgbClr val="00B05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テキスト ボックス 35"/>
          <p:cNvSpPr txBox="1"/>
          <p:nvPr/>
        </p:nvSpPr>
        <p:spPr>
          <a:xfrm>
            <a:off x="1241212" y="9083126"/>
            <a:ext cx="2426714" cy="318924"/>
          </a:xfrm>
          <a:prstGeom prst="rect">
            <a:avLst/>
          </a:prstGeom>
          <a:solidFill>
            <a:schemeClr val="bg1"/>
          </a:solidFill>
          <a:ln w="12700">
            <a:solidFill>
              <a:srgbClr val="FF0000"/>
            </a:solidFill>
          </a:ln>
        </p:spPr>
        <p:txBody>
          <a:bodyPr wrap="square" lIns="36000" tIns="36000" rIns="36000" bIns="36000" rtlCol="0">
            <a:spAutoFit/>
          </a:bodyPr>
          <a:lstStyle/>
          <a:p>
            <a:pPr marL="82550" indent="-82550" defTabSz="936625"/>
            <a:r>
              <a:rPr lang="ja-JP" altLang="en-US" sz="800" dirty="0"/>
              <a:t>入力数値は</a:t>
            </a:r>
            <a:r>
              <a:rPr lang="en-US" altLang="ja-JP" sz="800" dirty="0"/>
              <a:t>『</a:t>
            </a:r>
            <a:r>
              <a:rPr lang="ja-JP" altLang="en-US" sz="800" dirty="0"/>
              <a:t>小数点第</a:t>
            </a:r>
            <a:r>
              <a:rPr lang="en-US" altLang="ja-JP" sz="800" dirty="0"/>
              <a:t>1</a:t>
            </a:r>
            <a:r>
              <a:rPr lang="ja-JP" altLang="en-US" sz="800" dirty="0"/>
              <a:t>位まで</a:t>
            </a:r>
            <a:r>
              <a:rPr lang="en-US" altLang="ja-JP" sz="800" dirty="0"/>
              <a:t>』</a:t>
            </a:r>
            <a:r>
              <a:rPr lang="ja-JP" altLang="en-US" sz="800" dirty="0"/>
              <a:t>に拘らなくてよいです。</a:t>
            </a:r>
            <a:endParaRPr lang="en-US" altLang="ja-JP" sz="800" dirty="0"/>
          </a:p>
          <a:p>
            <a:pPr marL="82550" indent="-82550" defTabSz="936625"/>
            <a:r>
              <a:rPr lang="ja-JP" altLang="en-US" sz="800" b="1" dirty="0">
                <a:solidFill>
                  <a:srgbClr val="FF0000"/>
                </a:solidFill>
              </a:rPr>
              <a:t>（表示は第</a:t>
            </a:r>
            <a:r>
              <a:rPr lang="en-US" altLang="ja-JP" sz="800" b="1" dirty="0">
                <a:solidFill>
                  <a:srgbClr val="FF0000"/>
                </a:solidFill>
              </a:rPr>
              <a:t>1</a:t>
            </a:r>
            <a:r>
              <a:rPr lang="ja-JP" altLang="en-US" sz="800" b="1" dirty="0">
                <a:solidFill>
                  <a:srgbClr val="FF0000"/>
                </a:solidFill>
              </a:rPr>
              <a:t>位まで）</a:t>
            </a:r>
            <a:endParaRPr lang="en-US" altLang="ja-JP" sz="800" b="1" dirty="0">
              <a:solidFill>
                <a:srgbClr val="FF0000"/>
              </a:solidFill>
            </a:endParaRPr>
          </a:p>
        </p:txBody>
      </p:sp>
      <p:sp>
        <p:nvSpPr>
          <p:cNvPr id="39" name="フリーフォーム 38"/>
          <p:cNvSpPr/>
          <p:nvPr/>
        </p:nvSpPr>
        <p:spPr>
          <a:xfrm rot="10800000" flipH="1">
            <a:off x="1006855" y="9018869"/>
            <a:ext cx="236713" cy="204476"/>
          </a:xfrm>
          <a:custGeom>
            <a:avLst/>
            <a:gdLst>
              <a:gd name="connsiteX0" fmla="*/ 457200 w 457200"/>
              <a:gd name="connsiteY0" fmla="*/ 0 h 558800"/>
              <a:gd name="connsiteX1" fmla="*/ 146050 w 457200"/>
              <a:gd name="connsiteY1" fmla="*/ 152400 h 558800"/>
              <a:gd name="connsiteX2" fmla="*/ 0 w 457200"/>
              <a:gd name="connsiteY2" fmla="*/ 558800 h 558800"/>
            </a:gdLst>
            <a:ahLst/>
            <a:cxnLst>
              <a:cxn ang="0">
                <a:pos x="connsiteX0" y="connsiteY0"/>
              </a:cxn>
              <a:cxn ang="0">
                <a:pos x="connsiteX1" y="connsiteY1"/>
              </a:cxn>
              <a:cxn ang="0">
                <a:pos x="connsiteX2" y="connsiteY2"/>
              </a:cxn>
            </a:cxnLst>
            <a:rect l="l" t="t" r="r" b="b"/>
            <a:pathLst>
              <a:path w="457200" h="558800">
                <a:moveTo>
                  <a:pt x="457200" y="0"/>
                </a:moveTo>
                <a:cubicBezTo>
                  <a:pt x="339725" y="29633"/>
                  <a:pt x="222250" y="59267"/>
                  <a:pt x="146050" y="152400"/>
                </a:cubicBezTo>
                <a:cubicBezTo>
                  <a:pt x="69850" y="245533"/>
                  <a:pt x="34925" y="402166"/>
                  <a:pt x="0" y="5588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Rectangle 65"/>
          <p:cNvSpPr>
            <a:spLocks noChangeArrowheads="1"/>
          </p:cNvSpPr>
          <p:nvPr/>
        </p:nvSpPr>
        <p:spPr bwMode="auto">
          <a:xfrm>
            <a:off x="4184426" y="4002686"/>
            <a:ext cx="2365970"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dirty="0"/>
              <a:t>交付金の交付を受けずに活動を行う場合は、いずれの欄も記入しないで下さい。</a:t>
            </a:r>
            <a:endParaRPr lang="en-US" altLang="ja-JP" sz="1000" dirty="0"/>
          </a:p>
        </p:txBody>
      </p:sp>
    </p:spTree>
    <p:extLst>
      <p:ext uri="{BB962C8B-B14F-4D97-AF65-F5344CB8AC3E}">
        <p14:creationId xmlns:p14="http://schemas.microsoft.com/office/powerpoint/2010/main" val="1983929648"/>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9" name="Text Box 13"/>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17"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46</a:t>
            </a:r>
          </a:p>
        </p:txBody>
      </p:sp>
      <p:sp>
        <p:nvSpPr>
          <p:cNvPr id="75" name="正方形/長方形 74"/>
          <p:cNvSpPr/>
          <p:nvPr/>
        </p:nvSpPr>
        <p:spPr>
          <a:xfrm>
            <a:off x="188640" y="1807789"/>
            <a:ext cx="6552728" cy="7776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ja-JP" altLang="en-US" sz="1200">
              <a:solidFill>
                <a:srgbClr val="FFFFFF"/>
              </a:solidFill>
            </a:endParaRPr>
          </a:p>
        </p:txBody>
      </p:sp>
      <p:pic>
        <p:nvPicPr>
          <p:cNvPr id="1025" name="Picture 1"/>
          <p:cNvPicPr>
            <a:picLocks noChangeAspect="1" noChangeArrowheads="1"/>
          </p:cNvPicPr>
          <p:nvPr/>
        </p:nvPicPr>
        <p:blipFill rotWithShape="1">
          <a:blip r:embed="rId2">
            <a:extLst>
              <a:ext uri="{28A0092B-C50C-407E-A947-70E740481C1C}">
                <a14:useLocalDpi xmlns:a14="http://schemas.microsoft.com/office/drawing/2010/main" val="0"/>
              </a:ext>
            </a:extLst>
          </a:blip>
          <a:srcRect r="10996"/>
          <a:stretch/>
        </p:blipFill>
        <p:spPr bwMode="auto">
          <a:xfrm rot="16200000">
            <a:off x="-2928508" y="5419145"/>
            <a:ext cx="7305470" cy="51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26" name="Rectangle 53"/>
          <p:cNvSpPr>
            <a:spLocks noChangeArrowheads="1"/>
          </p:cNvSpPr>
          <p:nvPr/>
        </p:nvSpPr>
        <p:spPr bwMode="auto">
          <a:xfrm rot="16200000">
            <a:off x="-387457" y="8407035"/>
            <a:ext cx="1465638" cy="313444"/>
          </a:xfrm>
          <a:prstGeom prst="rect">
            <a:avLst/>
          </a:prstGeom>
          <a:noFill/>
          <a:ln w="12700">
            <a:noFill/>
            <a:miter lim="800000"/>
            <a:headEnd/>
            <a:tailEnd/>
          </a:ln>
        </p:spPr>
        <p:txBody>
          <a:bodyPr lIns="36000" tIns="36000" rIns="36000" bIns="36000" anchor="ctr"/>
          <a:lstStyle/>
          <a:p>
            <a:pPr defTabSz="936625" fontAlgn="base">
              <a:spcBef>
                <a:spcPct val="0"/>
              </a:spcBef>
              <a:spcAft>
                <a:spcPct val="0"/>
              </a:spcAft>
              <a:defRPr/>
            </a:pPr>
            <a:r>
              <a:rPr lang="ja-JP" altLang="en-US" sz="1100" dirty="0">
                <a:solidFill>
                  <a:srgbClr val="000000"/>
                </a:solidFill>
              </a:rPr>
              <a:t>（別添１）</a:t>
            </a:r>
            <a:endParaRPr lang="en-US" altLang="ja-JP" sz="1100" dirty="0">
              <a:solidFill>
                <a:srgbClr val="000000"/>
              </a:solidFill>
            </a:endParaRPr>
          </a:p>
        </p:txBody>
      </p:sp>
      <p:sp>
        <p:nvSpPr>
          <p:cNvPr id="183" name="角丸四角形 182"/>
          <p:cNvSpPr/>
          <p:nvPr/>
        </p:nvSpPr>
        <p:spPr>
          <a:xfrm>
            <a:off x="467999" y="344488"/>
            <a:ext cx="6120000" cy="1224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184" name="テキスト ボックス 4"/>
          <p:cNvSpPr txBox="1">
            <a:spLocks noChangeArrowheads="1"/>
          </p:cNvSpPr>
          <p:nvPr/>
        </p:nvSpPr>
        <p:spPr bwMode="auto">
          <a:xfrm>
            <a:off x="576000" y="659158"/>
            <a:ext cx="5832000" cy="815608"/>
          </a:xfrm>
          <a:prstGeom prst="rect">
            <a:avLst/>
          </a:prstGeom>
          <a:noFill/>
          <a:ln w="9525">
            <a:noFill/>
            <a:prstDash val="dash"/>
            <a:miter lim="800000"/>
            <a:headEnd/>
            <a:tailEnd/>
          </a:ln>
        </p:spPr>
        <p:txBody>
          <a:bodyPr wrap="square" lIns="0" tIns="0" rIns="0" bIns="0">
            <a:spAutoFit/>
          </a:bodyPr>
          <a:lstStyle/>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活動範囲が判別可能な図面に、活動の対象となる全ての農用地及び農業</a:t>
            </a:r>
            <a:r>
              <a:rPr lang="ja-JP" altLang="en-US" dirty="0" err="1">
                <a:latin typeface="HG丸ｺﾞｼｯｸM-PRO" panose="020F0600000000000000" pitchFamily="50" charset="-128"/>
                <a:ea typeface="HG丸ｺﾞｼｯｸM-PRO" panose="020F0600000000000000" pitchFamily="50" charset="-128"/>
              </a:rPr>
              <a:t>用用</a:t>
            </a:r>
            <a:r>
              <a:rPr lang="ja-JP" altLang="en-US" dirty="0">
                <a:latin typeface="HG丸ｺﾞｼｯｸM-PRO" panose="020F0600000000000000" pitchFamily="50" charset="-128"/>
                <a:ea typeface="HG丸ｺﾞｼｯｸM-PRO" panose="020F0600000000000000" pitchFamily="50" charset="-128"/>
              </a:rPr>
              <a:t>排水路、農道等の施設を図示します。</a:t>
            </a:r>
            <a:endParaRPr lang="en-US" altLang="ja-JP" dirty="0">
              <a:latin typeface="HG丸ｺﾞｼｯｸM-PRO" panose="020F0600000000000000" pitchFamily="50" charset="-128"/>
              <a:ea typeface="HG丸ｺﾞｼｯｸM-PRO" panose="020F0600000000000000" pitchFamily="50" charset="-128"/>
            </a:endParaRPr>
          </a:p>
          <a:p>
            <a:pPr indent="144000"/>
            <a:r>
              <a:rPr lang="ja-JP" altLang="en-US" dirty="0">
                <a:latin typeface="HG丸ｺﾞｼｯｸM-PRO" panose="020F0600000000000000" pitchFamily="50" charset="-128"/>
                <a:ea typeface="HG丸ｺﾞｼｯｸM-PRO" panose="020F0600000000000000" pitchFamily="50" charset="-128"/>
              </a:rPr>
              <a:t>また、「</a:t>
            </a:r>
            <a:r>
              <a:rPr lang="en-US" altLang="ja-JP" dirty="0">
                <a:latin typeface="HG丸ｺﾞｼｯｸM-PRO" panose="020F0600000000000000" pitchFamily="50" charset="-128"/>
                <a:ea typeface="HG丸ｺﾞｼｯｸM-PRO" panose="020F0600000000000000" pitchFamily="50" charset="-128"/>
              </a:rPr>
              <a:t>Ⅰ</a:t>
            </a:r>
            <a:r>
              <a:rPr lang="ja-JP" altLang="en-US" dirty="0">
                <a:latin typeface="HG丸ｺﾞｼｯｸM-PRO" panose="020F0600000000000000" pitchFamily="50" charset="-128"/>
                <a:ea typeface="HG丸ｺﾞｼｯｸM-PRO" panose="020F0600000000000000" pitchFamily="50" charset="-128"/>
              </a:rPr>
              <a:t>の２　実施区域内の農用地、施設」の欄に遊休農地が位置づけられている場合は、この範囲を図示し面積を記入します。</a:t>
            </a:r>
            <a:endParaRPr lang="en-US" altLang="ja-JP" dirty="0">
              <a:latin typeface="HG丸ｺﾞｼｯｸM-PRO" pitchFamily="50" charset="-128"/>
              <a:ea typeface="HG丸ｺﾞｼｯｸM-PRO" pitchFamily="50" charset="-128"/>
            </a:endParaRPr>
          </a:p>
        </p:txBody>
      </p:sp>
      <p:sp>
        <p:nvSpPr>
          <p:cNvPr id="185" name="角丸四角形 184"/>
          <p:cNvSpPr/>
          <p:nvPr/>
        </p:nvSpPr>
        <p:spPr>
          <a:xfrm>
            <a:off x="468000" y="344515"/>
            <a:ext cx="1603584"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ＭＳ Ｐゴシック" panose="020B0600070205080204" pitchFamily="50" charset="-128"/>
                <a:ea typeface="ＭＳ Ｐゴシック" panose="020B0600070205080204" pitchFamily="50" charset="-128"/>
              </a:rPr>
              <a:t>（３）実施区域位置図</a:t>
            </a:r>
          </a:p>
        </p:txBody>
      </p:sp>
      <p:grpSp>
        <p:nvGrpSpPr>
          <p:cNvPr id="187" name="グループ化 186">
            <a:extLst>
              <a:ext uri="{FF2B5EF4-FFF2-40B4-BE49-F238E27FC236}">
                <a16:creationId xmlns:a16="http://schemas.microsoft.com/office/drawing/2014/main" id="{57EDB728-5D2F-4787-B755-BE799F26D707}"/>
              </a:ext>
            </a:extLst>
          </p:cNvPr>
          <p:cNvGrpSpPr/>
          <p:nvPr/>
        </p:nvGrpSpPr>
        <p:grpSpPr>
          <a:xfrm>
            <a:off x="1053367" y="2065552"/>
            <a:ext cx="5688001" cy="7423952"/>
            <a:chOff x="760426" y="2031575"/>
            <a:chExt cx="5688001" cy="7423952"/>
          </a:xfrm>
        </p:grpSpPr>
        <p:sp>
          <p:nvSpPr>
            <p:cNvPr id="188" name="正方形/長方形 187">
              <a:extLst>
                <a:ext uri="{FF2B5EF4-FFF2-40B4-BE49-F238E27FC236}">
                  <a16:creationId xmlns:a16="http://schemas.microsoft.com/office/drawing/2014/main" id="{46B28479-EBEF-477F-AF0F-7C3191CAE18F}"/>
                </a:ext>
              </a:extLst>
            </p:cNvPr>
            <p:cNvSpPr/>
            <p:nvPr/>
          </p:nvSpPr>
          <p:spPr>
            <a:xfrm>
              <a:off x="760426" y="2031575"/>
              <a:ext cx="5616000" cy="7186304"/>
            </a:xfrm>
            <a:prstGeom prst="rect">
              <a:avLst/>
            </a:prstGeom>
            <a:noFill/>
            <a:ln w="12700">
              <a:solidFill>
                <a:schemeClr val="tx1"/>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89" name="図 188">
              <a:extLst>
                <a:ext uri="{FF2B5EF4-FFF2-40B4-BE49-F238E27FC236}">
                  <a16:creationId xmlns:a16="http://schemas.microsoft.com/office/drawing/2014/main" id="{2695B1EE-4EDD-4824-9972-704878A1F589}"/>
                </a:ext>
              </a:extLst>
            </p:cNvPr>
            <p:cNvPicPr>
              <a:picLocks/>
            </p:cNvPicPr>
            <p:nvPr/>
          </p:nvPicPr>
          <p:blipFill>
            <a:blip r:embed="rId3" cstate="screen">
              <a:grayscl/>
              <a:extLst>
                <a:ext uri="{28A0092B-C50C-407E-A947-70E740481C1C}">
                  <a14:useLocalDpi xmlns:a14="http://schemas.microsoft.com/office/drawing/2010/main"/>
                </a:ext>
              </a:extLst>
            </a:blip>
            <a:srcRect/>
            <a:stretch>
              <a:fillRect/>
            </a:stretch>
          </p:blipFill>
          <p:spPr bwMode="auto">
            <a:xfrm rot="16200000">
              <a:off x="-45948" y="2918215"/>
              <a:ext cx="7128791" cy="54377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0" name="フリーフォーム 255">
              <a:extLst>
                <a:ext uri="{FF2B5EF4-FFF2-40B4-BE49-F238E27FC236}">
                  <a16:creationId xmlns:a16="http://schemas.microsoft.com/office/drawing/2014/main" id="{9975B1D1-5CB7-42FA-B8B1-B7F198F7C7E3}"/>
                </a:ext>
              </a:extLst>
            </p:cNvPr>
            <p:cNvSpPr/>
            <p:nvPr/>
          </p:nvSpPr>
          <p:spPr>
            <a:xfrm rot="16200000">
              <a:off x="4188185" y="3663015"/>
              <a:ext cx="863000" cy="935966"/>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637815"/>
                <a:gd name="connsiteY0" fmla="*/ 0 h 1033013"/>
                <a:gd name="connsiteX1" fmla="*/ 2730 w 637815"/>
                <a:gd name="connsiteY1" fmla="*/ 10931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18152 w 649583"/>
                <a:gd name="connsiteY0" fmla="*/ 0 h 1033013"/>
                <a:gd name="connsiteX1" fmla="*/ 14498 w 649583"/>
                <a:gd name="connsiteY1" fmla="*/ 109313 h 1033013"/>
                <a:gd name="connsiteX2" fmla="*/ 0 w 649583"/>
                <a:gd name="connsiteY2" fmla="*/ 118558 h 1033013"/>
                <a:gd name="connsiteX3" fmla="*/ 231480 w 649583"/>
                <a:gd name="connsiteY3" fmla="*/ 1033013 h 1033013"/>
                <a:gd name="connsiteX4" fmla="*/ 637858 w 649583"/>
                <a:gd name="connsiteY4" fmla="*/ 912649 h 1033013"/>
                <a:gd name="connsiteX5" fmla="*/ 649583 w 649583"/>
                <a:gd name="connsiteY5" fmla="*/ 888882 h 1033013"/>
                <a:gd name="connsiteX6" fmla="*/ 428710 w 649583"/>
                <a:gd name="connsiteY6" fmla="*/ 10940 h 1033013"/>
                <a:gd name="connsiteX7" fmla="*/ 418152 w 649583"/>
                <a:gd name="connsiteY7" fmla="*/ 0 h 1033013"/>
                <a:gd name="connsiteX0" fmla="*/ 406384 w 649583"/>
                <a:gd name="connsiteY0" fmla="*/ 0 h 1037415"/>
                <a:gd name="connsiteX1" fmla="*/ 14498 w 649583"/>
                <a:gd name="connsiteY1" fmla="*/ 113715 h 1037415"/>
                <a:gd name="connsiteX2" fmla="*/ 0 w 649583"/>
                <a:gd name="connsiteY2" fmla="*/ 122960 h 1037415"/>
                <a:gd name="connsiteX3" fmla="*/ 231480 w 649583"/>
                <a:gd name="connsiteY3" fmla="*/ 1037415 h 1037415"/>
                <a:gd name="connsiteX4" fmla="*/ 637858 w 649583"/>
                <a:gd name="connsiteY4" fmla="*/ 917051 h 1037415"/>
                <a:gd name="connsiteX5" fmla="*/ 649583 w 649583"/>
                <a:gd name="connsiteY5" fmla="*/ 893284 h 1037415"/>
                <a:gd name="connsiteX6" fmla="*/ 428710 w 649583"/>
                <a:gd name="connsiteY6" fmla="*/ 15342 h 1037415"/>
                <a:gd name="connsiteX7" fmla="*/ 406384 w 649583"/>
                <a:gd name="connsiteY7" fmla="*/ 0 h 1037415"/>
                <a:gd name="connsiteX0" fmla="*/ 406384 w 649583"/>
                <a:gd name="connsiteY0" fmla="*/ 0 h 1037415"/>
                <a:gd name="connsiteX1" fmla="*/ 14498 w 649583"/>
                <a:gd name="connsiteY1" fmla="*/ 113715 h 1037415"/>
                <a:gd name="connsiteX2" fmla="*/ 0 w 649583"/>
                <a:gd name="connsiteY2" fmla="*/ 122960 h 1037415"/>
                <a:gd name="connsiteX3" fmla="*/ 231480 w 649583"/>
                <a:gd name="connsiteY3" fmla="*/ 1037415 h 1037415"/>
                <a:gd name="connsiteX4" fmla="*/ 637858 w 649583"/>
                <a:gd name="connsiteY4" fmla="*/ 917051 h 1037415"/>
                <a:gd name="connsiteX5" fmla="*/ 649583 w 649583"/>
                <a:gd name="connsiteY5" fmla="*/ 893284 h 1037415"/>
                <a:gd name="connsiteX6" fmla="*/ 426749 w 649583"/>
                <a:gd name="connsiteY6" fmla="*/ 19744 h 1037415"/>
                <a:gd name="connsiteX7" fmla="*/ 406384 w 649583"/>
                <a:gd name="connsiteY7" fmla="*/ 0 h 1037415"/>
                <a:gd name="connsiteX0" fmla="*/ 406384 w 637858"/>
                <a:gd name="connsiteY0" fmla="*/ 0 h 1037415"/>
                <a:gd name="connsiteX1" fmla="*/ 14498 w 637858"/>
                <a:gd name="connsiteY1" fmla="*/ 113715 h 1037415"/>
                <a:gd name="connsiteX2" fmla="*/ 0 w 637858"/>
                <a:gd name="connsiteY2" fmla="*/ 122960 h 1037415"/>
                <a:gd name="connsiteX3" fmla="*/ 231480 w 637858"/>
                <a:gd name="connsiteY3" fmla="*/ 1037415 h 1037415"/>
                <a:gd name="connsiteX4" fmla="*/ 637858 w 637858"/>
                <a:gd name="connsiteY4" fmla="*/ 917051 h 1037415"/>
                <a:gd name="connsiteX5" fmla="*/ 629970 w 637858"/>
                <a:gd name="connsiteY5" fmla="*/ 814052 h 1037415"/>
                <a:gd name="connsiteX6" fmla="*/ 426749 w 637858"/>
                <a:gd name="connsiteY6" fmla="*/ 19744 h 1037415"/>
                <a:gd name="connsiteX7" fmla="*/ 406384 w 637858"/>
                <a:gd name="connsiteY7" fmla="*/ 0 h 1037415"/>
                <a:gd name="connsiteX0" fmla="*/ 406384 w 629970"/>
                <a:gd name="connsiteY0" fmla="*/ 0 h 1037415"/>
                <a:gd name="connsiteX1" fmla="*/ 14498 w 629970"/>
                <a:gd name="connsiteY1" fmla="*/ 113715 h 1037415"/>
                <a:gd name="connsiteX2" fmla="*/ 0 w 629970"/>
                <a:gd name="connsiteY2" fmla="*/ 122960 h 1037415"/>
                <a:gd name="connsiteX3" fmla="*/ 231480 w 629970"/>
                <a:gd name="connsiteY3" fmla="*/ 1037415 h 1037415"/>
                <a:gd name="connsiteX4" fmla="*/ 616284 w 629970"/>
                <a:gd name="connsiteY4" fmla="*/ 859828 h 1037415"/>
                <a:gd name="connsiteX5" fmla="*/ 629970 w 629970"/>
                <a:gd name="connsiteY5" fmla="*/ 814052 h 1037415"/>
                <a:gd name="connsiteX6" fmla="*/ 426749 w 629970"/>
                <a:gd name="connsiteY6" fmla="*/ 19744 h 1037415"/>
                <a:gd name="connsiteX7" fmla="*/ 406384 w 629970"/>
                <a:gd name="connsiteY7" fmla="*/ 0 h 1037415"/>
                <a:gd name="connsiteX0" fmla="*/ 406384 w 629970"/>
                <a:gd name="connsiteY0" fmla="*/ 0 h 1037415"/>
                <a:gd name="connsiteX1" fmla="*/ 14498 w 629970"/>
                <a:gd name="connsiteY1" fmla="*/ 113715 h 1037415"/>
                <a:gd name="connsiteX2" fmla="*/ 0 w 629970"/>
                <a:gd name="connsiteY2" fmla="*/ 122960 h 1037415"/>
                <a:gd name="connsiteX3" fmla="*/ 231480 w 629970"/>
                <a:gd name="connsiteY3" fmla="*/ 1037415 h 1037415"/>
                <a:gd name="connsiteX4" fmla="*/ 599373 w 629970"/>
                <a:gd name="connsiteY4" fmla="*/ 892845 h 1037415"/>
                <a:gd name="connsiteX5" fmla="*/ 616284 w 629970"/>
                <a:gd name="connsiteY5" fmla="*/ 859828 h 1037415"/>
                <a:gd name="connsiteX6" fmla="*/ 629970 w 629970"/>
                <a:gd name="connsiteY6" fmla="*/ 814052 h 1037415"/>
                <a:gd name="connsiteX7" fmla="*/ 426749 w 629970"/>
                <a:gd name="connsiteY7" fmla="*/ 19744 h 1037415"/>
                <a:gd name="connsiteX8" fmla="*/ 406384 w 629970"/>
                <a:gd name="connsiteY8" fmla="*/ 0 h 1037415"/>
                <a:gd name="connsiteX0" fmla="*/ 406384 w 629970"/>
                <a:gd name="connsiteY0" fmla="*/ 0 h 1004402"/>
                <a:gd name="connsiteX1" fmla="*/ 14498 w 629970"/>
                <a:gd name="connsiteY1" fmla="*/ 113715 h 1004402"/>
                <a:gd name="connsiteX2" fmla="*/ 0 w 629970"/>
                <a:gd name="connsiteY2" fmla="*/ 122960 h 1004402"/>
                <a:gd name="connsiteX3" fmla="*/ 443300 w 629970"/>
                <a:gd name="connsiteY3" fmla="*/ 1004402 h 1004402"/>
                <a:gd name="connsiteX4" fmla="*/ 599373 w 629970"/>
                <a:gd name="connsiteY4" fmla="*/ 892845 h 1004402"/>
                <a:gd name="connsiteX5" fmla="*/ 616284 w 629970"/>
                <a:gd name="connsiteY5" fmla="*/ 859828 h 1004402"/>
                <a:gd name="connsiteX6" fmla="*/ 629970 w 629970"/>
                <a:gd name="connsiteY6" fmla="*/ 814052 h 1004402"/>
                <a:gd name="connsiteX7" fmla="*/ 426749 w 629970"/>
                <a:gd name="connsiteY7" fmla="*/ 19744 h 1004402"/>
                <a:gd name="connsiteX8" fmla="*/ 406384 w 629970"/>
                <a:gd name="connsiteY8" fmla="*/ 0 h 1004402"/>
                <a:gd name="connsiteX0" fmla="*/ 406384 w 629970"/>
                <a:gd name="connsiteY0" fmla="*/ 0 h 1004402"/>
                <a:gd name="connsiteX1" fmla="*/ 14498 w 629970"/>
                <a:gd name="connsiteY1" fmla="*/ 113715 h 1004402"/>
                <a:gd name="connsiteX2" fmla="*/ 0 w 629970"/>
                <a:gd name="connsiteY2" fmla="*/ 122960 h 1004402"/>
                <a:gd name="connsiteX3" fmla="*/ 443300 w 629970"/>
                <a:gd name="connsiteY3" fmla="*/ 1004402 h 1004402"/>
                <a:gd name="connsiteX4" fmla="*/ 599373 w 629970"/>
                <a:gd name="connsiteY4" fmla="*/ 892845 h 1004402"/>
                <a:gd name="connsiteX5" fmla="*/ 616284 w 629970"/>
                <a:gd name="connsiteY5" fmla="*/ 859828 h 1004402"/>
                <a:gd name="connsiteX6" fmla="*/ 629970 w 629970"/>
                <a:gd name="connsiteY6" fmla="*/ 814052 h 1004402"/>
                <a:gd name="connsiteX7" fmla="*/ 426749 w 629970"/>
                <a:gd name="connsiteY7" fmla="*/ 19744 h 1004402"/>
                <a:gd name="connsiteX8" fmla="*/ 406384 w 629970"/>
                <a:gd name="connsiteY8" fmla="*/ 0 h 1004402"/>
                <a:gd name="connsiteX0" fmla="*/ 406384 w 629970"/>
                <a:gd name="connsiteY0" fmla="*/ 0 h 995598"/>
                <a:gd name="connsiteX1" fmla="*/ 14498 w 629970"/>
                <a:gd name="connsiteY1" fmla="*/ 113715 h 995598"/>
                <a:gd name="connsiteX2" fmla="*/ 0 w 629970"/>
                <a:gd name="connsiteY2" fmla="*/ 122960 h 995598"/>
                <a:gd name="connsiteX3" fmla="*/ 470758 w 629970"/>
                <a:gd name="connsiteY3" fmla="*/ 995598 h 995598"/>
                <a:gd name="connsiteX4" fmla="*/ 599373 w 629970"/>
                <a:gd name="connsiteY4" fmla="*/ 892845 h 995598"/>
                <a:gd name="connsiteX5" fmla="*/ 616284 w 629970"/>
                <a:gd name="connsiteY5" fmla="*/ 859828 h 995598"/>
                <a:gd name="connsiteX6" fmla="*/ 629970 w 629970"/>
                <a:gd name="connsiteY6" fmla="*/ 814052 h 995598"/>
                <a:gd name="connsiteX7" fmla="*/ 426749 w 629970"/>
                <a:gd name="connsiteY7" fmla="*/ 19744 h 995598"/>
                <a:gd name="connsiteX8" fmla="*/ 406384 w 629970"/>
                <a:gd name="connsiteY8" fmla="*/ 0 h 995598"/>
                <a:gd name="connsiteX0" fmla="*/ 406384 w 629970"/>
                <a:gd name="connsiteY0" fmla="*/ 0 h 995598"/>
                <a:gd name="connsiteX1" fmla="*/ 14498 w 629970"/>
                <a:gd name="connsiteY1" fmla="*/ 113715 h 995598"/>
                <a:gd name="connsiteX2" fmla="*/ 0 w 629970"/>
                <a:gd name="connsiteY2" fmla="*/ 122960 h 995598"/>
                <a:gd name="connsiteX3" fmla="*/ 73746 w 629970"/>
                <a:gd name="connsiteY3" fmla="*/ 410850 h 995598"/>
                <a:gd name="connsiteX4" fmla="*/ 470758 w 629970"/>
                <a:gd name="connsiteY4" fmla="*/ 995598 h 995598"/>
                <a:gd name="connsiteX5" fmla="*/ 599373 w 629970"/>
                <a:gd name="connsiteY5" fmla="*/ 892845 h 995598"/>
                <a:gd name="connsiteX6" fmla="*/ 616284 w 629970"/>
                <a:gd name="connsiteY6" fmla="*/ 859828 h 995598"/>
                <a:gd name="connsiteX7" fmla="*/ 629970 w 629970"/>
                <a:gd name="connsiteY7" fmla="*/ 814052 h 995598"/>
                <a:gd name="connsiteX8" fmla="*/ 426749 w 629970"/>
                <a:gd name="connsiteY8" fmla="*/ 19744 h 995598"/>
                <a:gd name="connsiteX9" fmla="*/ 406384 w 629970"/>
                <a:gd name="connsiteY9" fmla="*/ 0 h 995598"/>
                <a:gd name="connsiteX0" fmla="*/ 406384 w 629970"/>
                <a:gd name="connsiteY0" fmla="*/ 0 h 995598"/>
                <a:gd name="connsiteX1" fmla="*/ 14498 w 629970"/>
                <a:gd name="connsiteY1" fmla="*/ 113715 h 995598"/>
                <a:gd name="connsiteX2" fmla="*/ 0 w 629970"/>
                <a:gd name="connsiteY2" fmla="*/ 122960 h 995598"/>
                <a:gd name="connsiteX3" fmla="*/ 73746 w 629970"/>
                <a:gd name="connsiteY3" fmla="*/ 410850 h 995598"/>
                <a:gd name="connsiteX4" fmla="*/ 470758 w 629970"/>
                <a:gd name="connsiteY4" fmla="*/ 995598 h 995598"/>
                <a:gd name="connsiteX5" fmla="*/ 599373 w 629970"/>
                <a:gd name="connsiteY5" fmla="*/ 892845 h 995598"/>
                <a:gd name="connsiteX6" fmla="*/ 616284 w 629970"/>
                <a:gd name="connsiteY6" fmla="*/ 859828 h 995598"/>
                <a:gd name="connsiteX7" fmla="*/ 629970 w 629970"/>
                <a:gd name="connsiteY7" fmla="*/ 814052 h 995598"/>
                <a:gd name="connsiteX8" fmla="*/ 426749 w 629970"/>
                <a:gd name="connsiteY8" fmla="*/ 19744 h 995598"/>
                <a:gd name="connsiteX9" fmla="*/ 406384 w 629970"/>
                <a:gd name="connsiteY9" fmla="*/ 0 h 995598"/>
                <a:gd name="connsiteX0" fmla="*/ 803222 w 1026808"/>
                <a:gd name="connsiteY0" fmla="*/ 0 h 995598"/>
                <a:gd name="connsiteX1" fmla="*/ 411336 w 1026808"/>
                <a:gd name="connsiteY1" fmla="*/ 113715 h 995598"/>
                <a:gd name="connsiteX2" fmla="*/ 396838 w 1026808"/>
                <a:gd name="connsiteY2" fmla="*/ 122960 h 995598"/>
                <a:gd name="connsiteX3" fmla="*/ 470584 w 1026808"/>
                <a:gd name="connsiteY3" fmla="*/ 410850 h 995598"/>
                <a:gd name="connsiteX4" fmla="*/ 1834 w 1026808"/>
                <a:gd name="connsiteY4" fmla="*/ 540703 h 995598"/>
                <a:gd name="connsiteX5" fmla="*/ 867596 w 1026808"/>
                <a:gd name="connsiteY5" fmla="*/ 995598 h 995598"/>
                <a:gd name="connsiteX6" fmla="*/ 996211 w 1026808"/>
                <a:gd name="connsiteY6" fmla="*/ 892845 h 995598"/>
                <a:gd name="connsiteX7" fmla="*/ 1013122 w 1026808"/>
                <a:gd name="connsiteY7" fmla="*/ 859828 h 995598"/>
                <a:gd name="connsiteX8" fmla="*/ 1026808 w 1026808"/>
                <a:gd name="connsiteY8" fmla="*/ 814052 h 995598"/>
                <a:gd name="connsiteX9" fmla="*/ 823587 w 1026808"/>
                <a:gd name="connsiteY9" fmla="*/ 19744 h 995598"/>
                <a:gd name="connsiteX10" fmla="*/ 803222 w 1026808"/>
                <a:gd name="connsiteY10" fmla="*/ 0 h 995598"/>
                <a:gd name="connsiteX0" fmla="*/ 855244 w 1078830"/>
                <a:gd name="connsiteY0" fmla="*/ 0 h 995598"/>
                <a:gd name="connsiteX1" fmla="*/ 463358 w 1078830"/>
                <a:gd name="connsiteY1" fmla="*/ 113715 h 995598"/>
                <a:gd name="connsiteX2" fmla="*/ 448860 w 1078830"/>
                <a:gd name="connsiteY2" fmla="*/ 122960 h 995598"/>
                <a:gd name="connsiteX3" fmla="*/ 522606 w 1078830"/>
                <a:gd name="connsiteY3" fmla="*/ 410850 h 995598"/>
                <a:gd name="connsiteX4" fmla="*/ 149960 w 1078830"/>
                <a:gd name="connsiteY4" fmla="*/ 547305 h 995598"/>
                <a:gd name="connsiteX5" fmla="*/ 53856 w 1078830"/>
                <a:gd name="connsiteY5" fmla="*/ 540703 h 995598"/>
                <a:gd name="connsiteX6" fmla="*/ 919618 w 1078830"/>
                <a:gd name="connsiteY6" fmla="*/ 995598 h 995598"/>
                <a:gd name="connsiteX7" fmla="*/ 1048233 w 1078830"/>
                <a:gd name="connsiteY7" fmla="*/ 892845 h 995598"/>
                <a:gd name="connsiteX8" fmla="*/ 1065144 w 1078830"/>
                <a:gd name="connsiteY8" fmla="*/ 859828 h 995598"/>
                <a:gd name="connsiteX9" fmla="*/ 1078830 w 1078830"/>
                <a:gd name="connsiteY9" fmla="*/ 814052 h 995598"/>
                <a:gd name="connsiteX10" fmla="*/ 875609 w 1078830"/>
                <a:gd name="connsiteY10" fmla="*/ 19744 h 995598"/>
                <a:gd name="connsiteX11" fmla="*/ 855244 w 1078830"/>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8750 w 1024974"/>
                <a:gd name="connsiteY3" fmla="*/ 410850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8750 w 1024974"/>
                <a:gd name="connsiteY3" fmla="*/ 410850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2866 w 1024974"/>
                <a:gd name="connsiteY3" fmla="*/ 430658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4827 w 1024974"/>
                <a:gd name="connsiteY3" fmla="*/ 428457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46856 w 1070442"/>
                <a:gd name="connsiteY0" fmla="*/ 0 h 995598"/>
                <a:gd name="connsiteX1" fmla="*/ 454970 w 1070442"/>
                <a:gd name="connsiteY1" fmla="*/ 113715 h 995598"/>
                <a:gd name="connsiteX2" fmla="*/ 440472 w 1070442"/>
                <a:gd name="connsiteY2" fmla="*/ 122960 h 995598"/>
                <a:gd name="connsiteX3" fmla="*/ 510295 w 1070442"/>
                <a:gd name="connsiteY3" fmla="*/ 428457 h 995598"/>
                <a:gd name="connsiteX4" fmla="*/ 141572 w 1070442"/>
                <a:gd name="connsiteY4" fmla="*/ 547305 h 995598"/>
                <a:gd name="connsiteX5" fmla="*/ 45468 w 1070442"/>
                <a:gd name="connsiteY5" fmla="*/ 540703 h 995598"/>
                <a:gd name="connsiteX6" fmla="*/ 6242 w 1070442"/>
                <a:gd name="connsiteY6" fmla="*/ 762993 h 995598"/>
                <a:gd name="connsiteX7" fmla="*/ 911230 w 1070442"/>
                <a:gd name="connsiteY7" fmla="*/ 995598 h 995598"/>
                <a:gd name="connsiteX8" fmla="*/ 1039845 w 1070442"/>
                <a:gd name="connsiteY8" fmla="*/ 892845 h 995598"/>
                <a:gd name="connsiteX9" fmla="*/ 1056756 w 1070442"/>
                <a:gd name="connsiteY9" fmla="*/ 859828 h 995598"/>
                <a:gd name="connsiteX10" fmla="*/ 1070442 w 1070442"/>
                <a:gd name="connsiteY10" fmla="*/ 814052 h 995598"/>
                <a:gd name="connsiteX11" fmla="*/ 867221 w 1070442"/>
                <a:gd name="connsiteY11" fmla="*/ 19744 h 995598"/>
                <a:gd name="connsiteX12" fmla="*/ 846856 w 1070442"/>
                <a:gd name="connsiteY12" fmla="*/ 0 h 995598"/>
                <a:gd name="connsiteX0" fmla="*/ 846856 w 1070442"/>
                <a:gd name="connsiteY0" fmla="*/ 0 h 995598"/>
                <a:gd name="connsiteX1" fmla="*/ 454970 w 1070442"/>
                <a:gd name="connsiteY1" fmla="*/ 113715 h 995598"/>
                <a:gd name="connsiteX2" fmla="*/ 440472 w 1070442"/>
                <a:gd name="connsiteY2" fmla="*/ 122960 h 995598"/>
                <a:gd name="connsiteX3" fmla="*/ 510295 w 1070442"/>
                <a:gd name="connsiteY3" fmla="*/ 428457 h 995598"/>
                <a:gd name="connsiteX4" fmla="*/ 141572 w 1070442"/>
                <a:gd name="connsiteY4" fmla="*/ 547305 h 995598"/>
                <a:gd name="connsiteX5" fmla="*/ 84695 w 1070442"/>
                <a:gd name="connsiteY5" fmla="*/ 562711 h 995598"/>
                <a:gd name="connsiteX6" fmla="*/ 45468 w 1070442"/>
                <a:gd name="connsiteY6" fmla="*/ 540703 h 995598"/>
                <a:gd name="connsiteX7" fmla="*/ 6242 w 1070442"/>
                <a:gd name="connsiteY7" fmla="*/ 762993 h 995598"/>
                <a:gd name="connsiteX8" fmla="*/ 911230 w 1070442"/>
                <a:gd name="connsiteY8" fmla="*/ 995598 h 995598"/>
                <a:gd name="connsiteX9" fmla="*/ 1039845 w 1070442"/>
                <a:gd name="connsiteY9" fmla="*/ 892845 h 995598"/>
                <a:gd name="connsiteX10" fmla="*/ 1056756 w 1070442"/>
                <a:gd name="connsiteY10" fmla="*/ 859828 h 995598"/>
                <a:gd name="connsiteX11" fmla="*/ 1070442 w 1070442"/>
                <a:gd name="connsiteY11" fmla="*/ 814052 h 995598"/>
                <a:gd name="connsiteX12" fmla="*/ 867221 w 1070442"/>
                <a:gd name="connsiteY12" fmla="*/ 19744 h 995598"/>
                <a:gd name="connsiteX13" fmla="*/ 846856 w 1070442"/>
                <a:gd name="connsiteY13" fmla="*/ 0 h 995598"/>
                <a:gd name="connsiteX0" fmla="*/ 846856 w 1070442"/>
                <a:gd name="connsiteY0" fmla="*/ 0 h 995598"/>
                <a:gd name="connsiteX1" fmla="*/ 454970 w 1070442"/>
                <a:gd name="connsiteY1" fmla="*/ 113715 h 995598"/>
                <a:gd name="connsiteX2" fmla="*/ 440472 w 1070442"/>
                <a:gd name="connsiteY2" fmla="*/ 122960 h 995598"/>
                <a:gd name="connsiteX3" fmla="*/ 510295 w 1070442"/>
                <a:gd name="connsiteY3" fmla="*/ 428457 h 995598"/>
                <a:gd name="connsiteX4" fmla="*/ 84695 w 1070442"/>
                <a:gd name="connsiteY4" fmla="*/ 562711 h 995598"/>
                <a:gd name="connsiteX5" fmla="*/ 45468 w 1070442"/>
                <a:gd name="connsiteY5" fmla="*/ 540703 h 995598"/>
                <a:gd name="connsiteX6" fmla="*/ 6242 w 1070442"/>
                <a:gd name="connsiteY6" fmla="*/ 762993 h 995598"/>
                <a:gd name="connsiteX7" fmla="*/ 911230 w 1070442"/>
                <a:gd name="connsiteY7" fmla="*/ 995598 h 995598"/>
                <a:gd name="connsiteX8" fmla="*/ 1039845 w 1070442"/>
                <a:gd name="connsiteY8" fmla="*/ 892845 h 995598"/>
                <a:gd name="connsiteX9" fmla="*/ 1056756 w 1070442"/>
                <a:gd name="connsiteY9" fmla="*/ 859828 h 995598"/>
                <a:gd name="connsiteX10" fmla="*/ 1070442 w 1070442"/>
                <a:gd name="connsiteY10" fmla="*/ 814052 h 995598"/>
                <a:gd name="connsiteX11" fmla="*/ 867221 w 1070442"/>
                <a:gd name="connsiteY11" fmla="*/ 19744 h 995598"/>
                <a:gd name="connsiteX12" fmla="*/ 846856 w 1070442"/>
                <a:gd name="connsiteY12" fmla="*/ 0 h 995598"/>
                <a:gd name="connsiteX0" fmla="*/ 840614 w 1064200"/>
                <a:gd name="connsiteY0" fmla="*/ 0 h 995598"/>
                <a:gd name="connsiteX1" fmla="*/ 448728 w 1064200"/>
                <a:gd name="connsiteY1" fmla="*/ 113715 h 995598"/>
                <a:gd name="connsiteX2" fmla="*/ 434230 w 1064200"/>
                <a:gd name="connsiteY2" fmla="*/ 122960 h 995598"/>
                <a:gd name="connsiteX3" fmla="*/ 504053 w 1064200"/>
                <a:gd name="connsiteY3" fmla="*/ 428457 h 995598"/>
                <a:gd name="connsiteX4" fmla="*/ 78453 w 1064200"/>
                <a:gd name="connsiteY4" fmla="*/ 562711 h 995598"/>
                <a:gd name="connsiteX5" fmla="*/ 39226 w 1064200"/>
                <a:gd name="connsiteY5" fmla="*/ 540703 h 995598"/>
                <a:gd name="connsiteX6" fmla="*/ 0 w 1064200"/>
                <a:gd name="connsiteY6" fmla="*/ 762993 h 995598"/>
                <a:gd name="connsiteX7" fmla="*/ 904988 w 1064200"/>
                <a:gd name="connsiteY7" fmla="*/ 995598 h 995598"/>
                <a:gd name="connsiteX8" fmla="*/ 1033603 w 1064200"/>
                <a:gd name="connsiteY8" fmla="*/ 892845 h 995598"/>
                <a:gd name="connsiteX9" fmla="*/ 1050514 w 1064200"/>
                <a:gd name="connsiteY9" fmla="*/ 859828 h 995598"/>
                <a:gd name="connsiteX10" fmla="*/ 1064200 w 1064200"/>
                <a:gd name="connsiteY10" fmla="*/ 814052 h 995598"/>
                <a:gd name="connsiteX11" fmla="*/ 860979 w 1064200"/>
                <a:gd name="connsiteY11" fmla="*/ 19744 h 995598"/>
                <a:gd name="connsiteX12" fmla="*/ 840614 w 1064200"/>
                <a:gd name="connsiteY12"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4827 w 1024974"/>
                <a:gd name="connsiteY3" fmla="*/ 428457 h 995598"/>
                <a:gd name="connsiteX4" fmla="*/ 39227 w 1024974"/>
                <a:gd name="connsiteY4" fmla="*/ 562711 h 995598"/>
                <a:gd name="connsiteX5" fmla="*/ 0 w 1024974"/>
                <a:gd name="connsiteY5" fmla="*/ 540703 h 995598"/>
                <a:gd name="connsiteX6" fmla="*/ 43148 w 1024974"/>
                <a:gd name="connsiteY6" fmla="*/ 751989 h 995598"/>
                <a:gd name="connsiteX7" fmla="*/ 865762 w 1024974"/>
                <a:gd name="connsiteY7" fmla="*/ 995598 h 995598"/>
                <a:gd name="connsiteX8" fmla="*/ 994377 w 1024974"/>
                <a:gd name="connsiteY8" fmla="*/ 892845 h 995598"/>
                <a:gd name="connsiteX9" fmla="*/ 1011288 w 1024974"/>
                <a:gd name="connsiteY9" fmla="*/ 859828 h 995598"/>
                <a:gd name="connsiteX10" fmla="*/ 1024974 w 1024974"/>
                <a:gd name="connsiteY10" fmla="*/ 814052 h 995598"/>
                <a:gd name="connsiteX11" fmla="*/ 821753 w 1024974"/>
                <a:gd name="connsiteY11" fmla="*/ 19744 h 995598"/>
                <a:gd name="connsiteX12" fmla="*/ 801388 w 1024974"/>
                <a:gd name="connsiteY12" fmla="*/ 0 h 995598"/>
                <a:gd name="connsiteX0" fmla="*/ 801388 w 1024974"/>
                <a:gd name="connsiteY0" fmla="*/ 0 h 1203171"/>
                <a:gd name="connsiteX1" fmla="*/ 409502 w 1024974"/>
                <a:gd name="connsiteY1" fmla="*/ 113715 h 1203171"/>
                <a:gd name="connsiteX2" fmla="*/ 395004 w 1024974"/>
                <a:gd name="connsiteY2" fmla="*/ 122960 h 1203171"/>
                <a:gd name="connsiteX3" fmla="*/ 464827 w 1024974"/>
                <a:gd name="connsiteY3" fmla="*/ 428457 h 1203171"/>
                <a:gd name="connsiteX4" fmla="*/ 39227 w 1024974"/>
                <a:gd name="connsiteY4" fmla="*/ 562711 h 1203171"/>
                <a:gd name="connsiteX5" fmla="*/ 0 w 1024974"/>
                <a:gd name="connsiteY5" fmla="*/ 540703 h 1203171"/>
                <a:gd name="connsiteX6" fmla="*/ 43148 w 1024974"/>
                <a:gd name="connsiteY6" fmla="*/ 751989 h 1203171"/>
                <a:gd name="connsiteX7" fmla="*/ 154942 w 1024974"/>
                <a:gd name="connsiteY7" fmla="*/ 1203171 h 1203171"/>
                <a:gd name="connsiteX8" fmla="*/ 865762 w 1024974"/>
                <a:gd name="connsiteY8" fmla="*/ 995598 h 1203171"/>
                <a:gd name="connsiteX9" fmla="*/ 994377 w 1024974"/>
                <a:gd name="connsiteY9" fmla="*/ 892845 h 1203171"/>
                <a:gd name="connsiteX10" fmla="*/ 1011288 w 1024974"/>
                <a:gd name="connsiteY10" fmla="*/ 859828 h 1203171"/>
                <a:gd name="connsiteX11" fmla="*/ 1024974 w 1024974"/>
                <a:gd name="connsiteY11" fmla="*/ 814052 h 1203171"/>
                <a:gd name="connsiteX12" fmla="*/ 821753 w 1024974"/>
                <a:gd name="connsiteY12" fmla="*/ 19744 h 1203171"/>
                <a:gd name="connsiteX13" fmla="*/ 801388 w 1024974"/>
                <a:gd name="connsiteY13" fmla="*/ 0 h 1203171"/>
                <a:gd name="connsiteX0" fmla="*/ 801388 w 1024974"/>
                <a:gd name="connsiteY0" fmla="*/ 0 h 1223566"/>
                <a:gd name="connsiteX1" fmla="*/ 409502 w 1024974"/>
                <a:gd name="connsiteY1" fmla="*/ 113715 h 1223566"/>
                <a:gd name="connsiteX2" fmla="*/ 395004 w 1024974"/>
                <a:gd name="connsiteY2" fmla="*/ 122960 h 1223566"/>
                <a:gd name="connsiteX3" fmla="*/ 464827 w 1024974"/>
                <a:gd name="connsiteY3" fmla="*/ 428457 h 1223566"/>
                <a:gd name="connsiteX4" fmla="*/ 39227 w 1024974"/>
                <a:gd name="connsiteY4" fmla="*/ 562711 h 1223566"/>
                <a:gd name="connsiteX5" fmla="*/ 0 w 1024974"/>
                <a:gd name="connsiteY5" fmla="*/ 540703 h 1223566"/>
                <a:gd name="connsiteX6" fmla="*/ 43148 w 1024974"/>
                <a:gd name="connsiteY6" fmla="*/ 751989 h 1223566"/>
                <a:gd name="connsiteX7" fmla="*/ 154942 w 1024974"/>
                <a:gd name="connsiteY7" fmla="*/ 1203171 h 1223566"/>
                <a:gd name="connsiteX8" fmla="*/ 174555 w 1024974"/>
                <a:gd name="connsiteY8" fmla="*/ 1216376 h 1223566"/>
                <a:gd name="connsiteX9" fmla="*/ 865762 w 1024974"/>
                <a:gd name="connsiteY9" fmla="*/ 995598 h 1223566"/>
                <a:gd name="connsiteX10" fmla="*/ 994377 w 1024974"/>
                <a:gd name="connsiteY10" fmla="*/ 892845 h 1223566"/>
                <a:gd name="connsiteX11" fmla="*/ 1011288 w 1024974"/>
                <a:gd name="connsiteY11" fmla="*/ 859828 h 1223566"/>
                <a:gd name="connsiteX12" fmla="*/ 1024974 w 1024974"/>
                <a:gd name="connsiteY12" fmla="*/ 814052 h 1223566"/>
                <a:gd name="connsiteX13" fmla="*/ 821753 w 1024974"/>
                <a:gd name="connsiteY13" fmla="*/ 19744 h 1223566"/>
                <a:gd name="connsiteX14" fmla="*/ 801388 w 1024974"/>
                <a:gd name="connsiteY14" fmla="*/ 0 h 122356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154942 w 1024974"/>
                <a:gd name="connsiteY7" fmla="*/ 1203171 h 1216376"/>
                <a:gd name="connsiteX8" fmla="*/ 174555 w 1024974"/>
                <a:gd name="connsiteY8" fmla="*/ 1216376 h 1216376"/>
                <a:gd name="connsiteX9" fmla="*/ 865762 w 1024974"/>
                <a:gd name="connsiteY9" fmla="*/ 995598 h 1216376"/>
                <a:gd name="connsiteX10" fmla="*/ 994377 w 1024974"/>
                <a:gd name="connsiteY10" fmla="*/ 892845 h 1216376"/>
                <a:gd name="connsiteX11" fmla="*/ 1011288 w 1024974"/>
                <a:gd name="connsiteY11" fmla="*/ 859828 h 1216376"/>
                <a:gd name="connsiteX12" fmla="*/ 1024974 w 1024974"/>
                <a:gd name="connsiteY12" fmla="*/ 814052 h 1216376"/>
                <a:gd name="connsiteX13" fmla="*/ 821753 w 1024974"/>
                <a:gd name="connsiteY13" fmla="*/ 19744 h 1216376"/>
                <a:gd name="connsiteX14" fmla="*/ 801388 w 1024974"/>
                <a:gd name="connsiteY14"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154942 w 1024974"/>
                <a:gd name="connsiteY7" fmla="*/ 1203171 h 1216376"/>
                <a:gd name="connsiteX8" fmla="*/ 174555 w 1024974"/>
                <a:gd name="connsiteY8" fmla="*/ 1216376 h 1216376"/>
                <a:gd name="connsiteX9" fmla="*/ 865762 w 1024974"/>
                <a:gd name="connsiteY9" fmla="*/ 995598 h 1216376"/>
                <a:gd name="connsiteX10" fmla="*/ 994377 w 1024974"/>
                <a:gd name="connsiteY10" fmla="*/ 892845 h 1216376"/>
                <a:gd name="connsiteX11" fmla="*/ 1011288 w 1024974"/>
                <a:gd name="connsiteY11" fmla="*/ 859828 h 1216376"/>
                <a:gd name="connsiteX12" fmla="*/ 1024974 w 1024974"/>
                <a:gd name="connsiteY12" fmla="*/ 814052 h 1216376"/>
                <a:gd name="connsiteX13" fmla="*/ 821753 w 1024974"/>
                <a:gd name="connsiteY13" fmla="*/ 19744 h 1216376"/>
                <a:gd name="connsiteX14" fmla="*/ 801388 w 1024974"/>
                <a:gd name="connsiteY14"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60800 w 1024974"/>
                <a:gd name="connsiteY7" fmla="*/ 840024 h 1216376"/>
                <a:gd name="connsiteX8" fmla="*/ 154942 w 1024974"/>
                <a:gd name="connsiteY8" fmla="*/ 1203171 h 1216376"/>
                <a:gd name="connsiteX9" fmla="*/ 174555 w 1024974"/>
                <a:gd name="connsiteY9" fmla="*/ 1216376 h 1216376"/>
                <a:gd name="connsiteX10" fmla="*/ 865762 w 1024974"/>
                <a:gd name="connsiteY10" fmla="*/ 995598 h 1216376"/>
                <a:gd name="connsiteX11" fmla="*/ 994377 w 1024974"/>
                <a:gd name="connsiteY11" fmla="*/ 892845 h 1216376"/>
                <a:gd name="connsiteX12" fmla="*/ 1011288 w 1024974"/>
                <a:gd name="connsiteY12" fmla="*/ 859828 h 1216376"/>
                <a:gd name="connsiteX13" fmla="*/ 1024974 w 1024974"/>
                <a:gd name="connsiteY13" fmla="*/ 814052 h 1216376"/>
                <a:gd name="connsiteX14" fmla="*/ 821753 w 1024974"/>
                <a:gd name="connsiteY14" fmla="*/ 19744 h 1216376"/>
                <a:gd name="connsiteX15" fmla="*/ 801388 w 1024974"/>
                <a:gd name="connsiteY15"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58839 w 1024974"/>
                <a:gd name="connsiteY7" fmla="*/ 840024 h 1216376"/>
                <a:gd name="connsiteX8" fmla="*/ 154942 w 1024974"/>
                <a:gd name="connsiteY8" fmla="*/ 1203171 h 1216376"/>
                <a:gd name="connsiteX9" fmla="*/ 174555 w 1024974"/>
                <a:gd name="connsiteY9" fmla="*/ 1216376 h 1216376"/>
                <a:gd name="connsiteX10" fmla="*/ 865762 w 1024974"/>
                <a:gd name="connsiteY10" fmla="*/ 995598 h 1216376"/>
                <a:gd name="connsiteX11" fmla="*/ 994377 w 1024974"/>
                <a:gd name="connsiteY11" fmla="*/ 892845 h 1216376"/>
                <a:gd name="connsiteX12" fmla="*/ 1011288 w 1024974"/>
                <a:gd name="connsiteY12" fmla="*/ 859828 h 1216376"/>
                <a:gd name="connsiteX13" fmla="*/ 1024974 w 1024974"/>
                <a:gd name="connsiteY13" fmla="*/ 814052 h 1216376"/>
                <a:gd name="connsiteX14" fmla="*/ 821753 w 1024974"/>
                <a:gd name="connsiteY14" fmla="*/ 19744 h 1216376"/>
                <a:gd name="connsiteX15" fmla="*/ 801388 w 1024974"/>
                <a:gd name="connsiteY15"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23537 w 1024974"/>
                <a:gd name="connsiteY4" fmla="*/ 558310 h 1216376"/>
                <a:gd name="connsiteX5" fmla="*/ 0 w 1024974"/>
                <a:gd name="connsiteY5" fmla="*/ 540703 h 1216376"/>
                <a:gd name="connsiteX6" fmla="*/ 43148 w 1024974"/>
                <a:gd name="connsiteY6" fmla="*/ 751989 h 1216376"/>
                <a:gd name="connsiteX7" fmla="*/ 58839 w 1024974"/>
                <a:gd name="connsiteY7" fmla="*/ 840024 h 1216376"/>
                <a:gd name="connsiteX8" fmla="*/ 154942 w 1024974"/>
                <a:gd name="connsiteY8" fmla="*/ 1203171 h 1216376"/>
                <a:gd name="connsiteX9" fmla="*/ 174555 w 1024974"/>
                <a:gd name="connsiteY9" fmla="*/ 1216376 h 1216376"/>
                <a:gd name="connsiteX10" fmla="*/ 865762 w 1024974"/>
                <a:gd name="connsiteY10" fmla="*/ 995598 h 1216376"/>
                <a:gd name="connsiteX11" fmla="*/ 994377 w 1024974"/>
                <a:gd name="connsiteY11" fmla="*/ 892845 h 1216376"/>
                <a:gd name="connsiteX12" fmla="*/ 1011288 w 1024974"/>
                <a:gd name="connsiteY12" fmla="*/ 859828 h 1216376"/>
                <a:gd name="connsiteX13" fmla="*/ 1024974 w 1024974"/>
                <a:gd name="connsiteY13" fmla="*/ 814052 h 1216376"/>
                <a:gd name="connsiteX14" fmla="*/ 821753 w 1024974"/>
                <a:gd name="connsiteY14" fmla="*/ 19744 h 1216376"/>
                <a:gd name="connsiteX15" fmla="*/ 801388 w 1024974"/>
                <a:gd name="connsiteY15"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41187 w 1024974"/>
                <a:gd name="connsiteY4" fmla="*/ 558310 h 1216376"/>
                <a:gd name="connsiteX5" fmla="*/ 23537 w 1024974"/>
                <a:gd name="connsiteY5" fmla="*/ 558310 h 1216376"/>
                <a:gd name="connsiteX6" fmla="*/ 0 w 1024974"/>
                <a:gd name="connsiteY6" fmla="*/ 540703 h 1216376"/>
                <a:gd name="connsiteX7" fmla="*/ 43148 w 1024974"/>
                <a:gd name="connsiteY7" fmla="*/ 751989 h 1216376"/>
                <a:gd name="connsiteX8" fmla="*/ 58839 w 1024974"/>
                <a:gd name="connsiteY8" fmla="*/ 840024 h 1216376"/>
                <a:gd name="connsiteX9" fmla="*/ 154942 w 1024974"/>
                <a:gd name="connsiteY9" fmla="*/ 1203171 h 1216376"/>
                <a:gd name="connsiteX10" fmla="*/ 174555 w 1024974"/>
                <a:gd name="connsiteY10" fmla="*/ 1216376 h 1216376"/>
                <a:gd name="connsiteX11" fmla="*/ 865762 w 1024974"/>
                <a:gd name="connsiteY11" fmla="*/ 995598 h 1216376"/>
                <a:gd name="connsiteX12" fmla="*/ 994377 w 1024974"/>
                <a:gd name="connsiteY12" fmla="*/ 892845 h 1216376"/>
                <a:gd name="connsiteX13" fmla="*/ 1011288 w 1024974"/>
                <a:gd name="connsiteY13" fmla="*/ 859828 h 1216376"/>
                <a:gd name="connsiteX14" fmla="*/ 1024974 w 1024974"/>
                <a:gd name="connsiteY14" fmla="*/ 814052 h 1216376"/>
                <a:gd name="connsiteX15" fmla="*/ 821753 w 1024974"/>
                <a:gd name="connsiteY15" fmla="*/ 19744 h 1216376"/>
                <a:gd name="connsiteX16" fmla="*/ 801388 w 1024974"/>
                <a:gd name="connsiteY16"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52955 w 1024974"/>
                <a:gd name="connsiteY4" fmla="*/ 553908 h 1216376"/>
                <a:gd name="connsiteX5" fmla="*/ 23537 w 1024974"/>
                <a:gd name="connsiteY5" fmla="*/ 558310 h 1216376"/>
                <a:gd name="connsiteX6" fmla="*/ 0 w 1024974"/>
                <a:gd name="connsiteY6" fmla="*/ 540703 h 1216376"/>
                <a:gd name="connsiteX7" fmla="*/ 43148 w 1024974"/>
                <a:gd name="connsiteY7" fmla="*/ 751989 h 1216376"/>
                <a:gd name="connsiteX8" fmla="*/ 58839 w 1024974"/>
                <a:gd name="connsiteY8" fmla="*/ 840024 h 1216376"/>
                <a:gd name="connsiteX9" fmla="*/ 154942 w 1024974"/>
                <a:gd name="connsiteY9" fmla="*/ 1203171 h 1216376"/>
                <a:gd name="connsiteX10" fmla="*/ 174555 w 1024974"/>
                <a:gd name="connsiteY10" fmla="*/ 1216376 h 1216376"/>
                <a:gd name="connsiteX11" fmla="*/ 865762 w 1024974"/>
                <a:gd name="connsiteY11" fmla="*/ 995598 h 1216376"/>
                <a:gd name="connsiteX12" fmla="*/ 994377 w 1024974"/>
                <a:gd name="connsiteY12" fmla="*/ 892845 h 1216376"/>
                <a:gd name="connsiteX13" fmla="*/ 1011288 w 1024974"/>
                <a:gd name="connsiteY13" fmla="*/ 859828 h 1216376"/>
                <a:gd name="connsiteX14" fmla="*/ 1024974 w 1024974"/>
                <a:gd name="connsiteY14" fmla="*/ 814052 h 1216376"/>
                <a:gd name="connsiteX15" fmla="*/ 821753 w 1024974"/>
                <a:gd name="connsiteY15" fmla="*/ 19744 h 1216376"/>
                <a:gd name="connsiteX16" fmla="*/ 801388 w 1024974"/>
                <a:gd name="connsiteY16"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52955 w 1024974"/>
                <a:gd name="connsiteY4" fmla="*/ 553908 h 1216376"/>
                <a:gd name="connsiteX5" fmla="*/ 23537 w 1024974"/>
                <a:gd name="connsiteY5" fmla="*/ 556109 h 1216376"/>
                <a:gd name="connsiteX6" fmla="*/ 0 w 1024974"/>
                <a:gd name="connsiteY6" fmla="*/ 540703 h 1216376"/>
                <a:gd name="connsiteX7" fmla="*/ 43148 w 1024974"/>
                <a:gd name="connsiteY7" fmla="*/ 751989 h 1216376"/>
                <a:gd name="connsiteX8" fmla="*/ 58839 w 1024974"/>
                <a:gd name="connsiteY8" fmla="*/ 840024 h 1216376"/>
                <a:gd name="connsiteX9" fmla="*/ 154942 w 1024974"/>
                <a:gd name="connsiteY9" fmla="*/ 1203171 h 1216376"/>
                <a:gd name="connsiteX10" fmla="*/ 174555 w 1024974"/>
                <a:gd name="connsiteY10" fmla="*/ 1216376 h 1216376"/>
                <a:gd name="connsiteX11" fmla="*/ 865762 w 1024974"/>
                <a:gd name="connsiteY11" fmla="*/ 995598 h 1216376"/>
                <a:gd name="connsiteX12" fmla="*/ 994377 w 1024974"/>
                <a:gd name="connsiteY12" fmla="*/ 892845 h 1216376"/>
                <a:gd name="connsiteX13" fmla="*/ 1011288 w 1024974"/>
                <a:gd name="connsiteY13" fmla="*/ 859828 h 1216376"/>
                <a:gd name="connsiteX14" fmla="*/ 1024974 w 1024974"/>
                <a:gd name="connsiteY14" fmla="*/ 814052 h 1216376"/>
                <a:gd name="connsiteX15" fmla="*/ 821753 w 1024974"/>
                <a:gd name="connsiteY15" fmla="*/ 19744 h 1216376"/>
                <a:gd name="connsiteX16" fmla="*/ 801388 w 1024974"/>
                <a:gd name="connsiteY16" fmla="*/ 0 h 1216376"/>
                <a:gd name="connsiteX0" fmla="*/ 803349 w 1026935"/>
                <a:gd name="connsiteY0" fmla="*/ 0 h 1216376"/>
                <a:gd name="connsiteX1" fmla="*/ 411463 w 1026935"/>
                <a:gd name="connsiteY1" fmla="*/ 113715 h 1216376"/>
                <a:gd name="connsiteX2" fmla="*/ 396965 w 1026935"/>
                <a:gd name="connsiteY2" fmla="*/ 122960 h 1216376"/>
                <a:gd name="connsiteX3" fmla="*/ 466788 w 1026935"/>
                <a:gd name="connsiteY3" fmla="*/ 428457 h 1216376"/>
                <a:gd name="connsiteX4" fmla="*/ 54916 w 1026935"/>
                <a:gd name="connsiteY4" fmla="*/ 553908 h 1216376"/>
                <a:gd name="connsiteX5" fmla="*/ 25498 w 1026935"/>
                <a:gd name="connsiteY5" fmla="*/ 556109 h 1216376"/>
                <a:gd name="connsiteX6" fmla="*/ 0 w 1026935"/>
                <a:gd name="connsiteY6" fmla="*/ 529699 h 1216376"/>
                <a:gd name="connsiteX7" fmla="*/ 45109 w 1026935"/>
                <a:gd name="connsiteY7" fmla="*/ 751989 h 1216376"/>
                <a:gd name="connsiteX8" fmla="*/ 60800 w 1026935"/>
                <a:gd name="connsiteY8" fmla="*/ 840024 h 1216376"/>
                <a:gd name="connsiteX9" fmla="*/ 156903 w 1026935"/>
                <a:gd name="connsiteY9" fmla="*/ 1203171 h 1216376"/>
                <a:gd name="connsiteX10" fmla="*/ 176516 w 1026935"/>
                <a:gd name="connsiteY10" fmla="*/ 1216376 h 1216376"/>
                <a:gd name="connsiteX11" fmla="*/ 867723 w 1026935"/>
                <a:gd name="connsiteY11" fmla="*/ 995598 h 1216376"/>
                <a:gd name="connsiteX12" fmla="*/ 996338 w 1026935"/>
                <a:gd name="connsiteY12" fmla="*/ 892845 h 1216376"/>
                <a:gd name="connsiteX13" fmla="*/ 1013249 w 1026935"/>
                <a:gd name="connsiteY13" fmla="*/ 859828 h 1216376"/>
                <a:gd name="connsiteX14" fmla="*/ 1026935 w 1026935"/>
                <a:gd name="connsiteY14" fmla="*/ 814052 h 1216376"/>
                <a:gd name="connsiteX15" fmla="*/ 823714 w 1026935"/>
                <a:gd name="connsiteY15" fmla="*/ 19744 h 1216376"/>
                <a:gd name="connsiteX16" fmla="*/ 803349 w 1026935"/>
                <a:gd name="connsiteY16" fmla="*/ 0 h 1216376"/>
                <a:gd name="connsiteX0" fmla="*/ 793543 w 1017129"/>
                <a:gd name="connsiteY0" fmla="*/ 0 h 1216376"/>
                <a:gd name="connsiteX1" fmla="*/ 401657 w 1017129"/>
                <a:gd name="connsiteY1" fmla="*/ 113715 h 1216376"/>
                <a:gd name="connsiteX2" fmla="*/ 387159 w 1017129"/>
                <a:gd name="connsiteY2" fmla="*/ 122960 h 1216376"/>
                <a:gd name="connsiteX3" fmla="*/ 456982 w 1017129"/>
                <a:gd name="connsiteY3" fmla="*/ 428457 h 1216376"/>
                <a:gd name="connsiteX4" fmla="*/ 45110 w 1017129"/>
                <a:gd name="connsiteY4" fmla="*/ 553908 h 1216376"/>
                <a:gd name="connsiteX5" fmla="*/ 15692 w 1017129"/>
                <a:gd name="connsiteY5" fmla="*/ 556109 h 1216376"/>
                <a:gd name="connsiteX6" fmla="*/ 0 w 1017129"/>
                <a:gd name="connsiteY6" fmla="*/ 545105 h 1216376"/>
                <a:gd name="connsiteX7" fmla="*/ 35303 w 1017129"/>
                <a:gd name="connsiteY7" fmla="*/ 751989 h 1216376"/>
                <a:gd name="connsiteX8" fmla="*/ 50994 w 1017129"/>
                <a:gd name="connsiteY8" fmla="*/ 840024 h 1216376"/>
                <a:gd name="connsiteX9" fmla="*/ 147097 w 1017129"/>
                <a:gd name="connsiteY9" fmla="*/ 1203171 h 1216376"/>
                <a:gd name="connsiteX10" fmla="*/ 166710 w 1017129"/>
                <a:gd name="connsiteY10" fmla="*/ 1216376 h 1216376"/>
                <a:gd name="connsiteX11" fmla="*/ 857917 w 1017129"/>
                <a:gd name="connsiteY11" fmla="*/ 995598 h 1216376"/>
                <a:gd name="connsiteX12" fmla="*/ 986532 w 1017129"/>
                <a:gd name="connsiteY12" fmla="*/ 892845 h 1216376"/>
                <a:gd name="connsiteX13" fmla="*/ 1003443 w 1017129"/>
                <a:gd name="connsiteY13" fmla="*/ 859828 h 1216376"/>
                <a:gd name="connsiteX14" fmla="*/ 1017129 w 1017129"/>
                <a:gd name="connsiteY14" fmla="*/ 814052 h 1216376"/>
                <a:gd name="connsiteX15" fmla="*/ 813908 w 1017129"/>
                <a:gd name="connsiteY15" fmla="*/ 19744 h 1216376"/>
                <a:gd name="connsiteX16" fmla="*/ 793543 w 1017129"/>
                <a:gd name="connsiteY16" fmla="*/ 0 h 1216376"/>
                <a:gd name="connsiteX0" fmla="*/ 793543 w 1017129"/>
                <a:gd name="connsiteY0" fmla="*/ 0 h 1216376"/>
                <a:gd name="connsiteX1" fmla="*/ 401657 w 1017129"/>
                <a:gd name="connsiteY1" fmla="*/ 113715 h 1216376"/>
                <a:gd name="connsiteX2" fmla="*/ 387159 w 1017129"/>
                <a:gd name="connsiteY2" fmla="*/ 122960 h 1216376"/>
                <a:gd name="connsiteX3" fmla="*/ 456982 w 1017129"/>
                <a:gd name="connsiteY3" fmla="*/ 428457 h 1216376"/>
                <a:gd name="connsiteX4" fmla="*/ 45110 w 1017129"/>
                <a:gd name="connsiteY4" fmla="*/ 553908 h 1216376"/>
                <a:gd name="connsiteX5" fmla="*/ 15692 w 1017129"/>
                <a:gd name="connsiteY5" fmla="*/ 556109 h 1216376"/>
                <a:gd name="connsiteX6" fmla="*/ 0 w 1017129"/>
                <a:gd name="connsiteY6" fmla="*/ 545105 h 1216376"/>
                <a:gd name="connsiteX7" fmla="*/ 35303 w 1017129"/>
                <a:gd name="connsiteY7" fmla="*/ 751989 h 1216376"/>
                <a:gd name="connsiteX8" fmla="*/ 50994 w 1017129"/>
                <a:gd name="connsiteY8" fmla="*/ 840024 h 1216376"/>
                <a:gd name="connsiteX9" fmla="*/ 143175 w 1017129"/>
                <a:gd name="connsiteY9" fmla="*/ 1196569 h 1216376"/>
                <a:gd name="connsiteX10" fmla="*/ 166710 w 1017129"/>
                <a:gd name="connsiteY10" fmla="*/ 1216376 h 1216376"/>
                <a:gd name="connsiteX11" fmla="*/ 857917 w 1017129"/>
                <a:gd name="connsiteY11" fmla="*/ 995598 h 1216376"/>
                <a:gd name="connsiteX12" fmla="*/ 986532 w 1017129"/>
                <a:gd name="connsiteY12" fmla="*/ 892845 h 1216376"/>
                <a:gd name="connsiteX13" fmla="*/ 1003443 w 1017129"/>
                <a:gd name="connsiteY13" fmla="*/ 859828 h 1216376"/>
                <a:gd name="connsiteX14" fmla="*/ 1017129 w 1017129"/>
                <a:gd name="connsiteY14" fmla="*/ 814052 h 1216376"/>
                <a:gd name="connsiteX15" fmla="*/ 813908 w 1017129"/>
                <a:gd name="connsiteY15" fmla="*/ 19744 h 1216376"/>
                <a:gd name="connsiteX16" fmla="*/ 793543 w 1017129"/>
                <a:gd name="connsiteY16" fmla="*/ 0 h 1216376"/>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43175 w 1017129"/>
                <a:gd name="connsiteY9" fmla="*/ 1196569 h 1218577"/>
                <a:gd name="connsiteX10" fmla="*/ 158865 w 1017129"/>
                <a:gd name="connsiteY10" fmla="*/ 1218577 h 1218577"/>
                <a:gd name="connsiteX11" fmla="*/ 857917 w 1017129"/>
                <a:gd name="connsiteY11" fmla="*/ 995598 h 1218577"/>
                <a:gd name="connsiteX12" fmla="*/ 986532 w 1017129"/>
                <a:gd name="connsiteY12" fmla="*/ 892845 h 1218577"/>
                <a:gd name="connsiteX13" fmla="*/ 1003443 w 1017129"/>
                <a:gd name="connsiteY13" fmla="*/ 859828 h 1218577"/>
                <a:gd name="connsiteX14" fmla="*/ 1017129 w 1017129"/>
                <a:gd name="connsiteY14" fmla="*/ 814052 h 1218577"/>
                <a:gd name="connsiteX15" fmla="*/ 813908 w 1017129"/>
                <a:gd name="connsiteY15" fmla="*/ 19744 h 1218577"/>
                <a:gd name="connsiteX16" fmla="*/ 793543 w 1017129"/>
                <a:gd name="connsiteY16" fmla="*/ 0 h 1218577"/>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15717 w 1017129"/>
                <a:gd name="connsiteY9" fmla="*/ 1104131 h 1218577"/>
                <a:gd name="connsiteX10" fmla="*/ 158865 w 1017129"/>
                <a:gd name="connsiteY10" fmla="*/ 1218577 h 1218577"/>
                <a:gd name="connsiteX11" fmla="*/ 857917 w 1017129"/>
                <a:gd name="connsiteY11" fmla="*/ 995598 h 1218577"/>
                <a:gd name="connsiteX12" fmla="*/ 986532 w 1017129"/>
                <a:gd name="connsiteY12" fmla="*/ 892845 h 1218577"/>
                <a:gd name="connsiteX13" fmla="*/ 1003443 w 1017129"/>
                <a:gd name="connsiteY13" fmla="*/ 859828 h 1218577"/>
                <a:gd name="connsiteX14" fmla="*/ 1017129 w 1017129"/>
                <a:gd name="connsiteY14" fmla="*/ 814052 h 1218577"/>
                <a:gd name="connsiteX15" fmla="*/ 813908 w 1017129"/>
                <a:gd name="connsiteY15" fmla="*/ 19744 h 1218577"/>
                <a:gd name="connsiteX16" fmla="*/ 793543 w 1017129"/>
                <a:gd name="connsiteY16" fmla="*/ 0 h 1218577"/>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15717 w 1017129"/>
                <a:gd name="connsiteY9" fmla="*/ 1104131 h 1218577"/>
                <a:gd name="connsiteX10" fmla="*/ 145137 w 1017129"/>
                <a:gd name="connsiteY10" fmla="*/ 1205371 h 1218577"/>
                <a:gd name="connsiteX11" fmla="*/ 158865 w 1017129"/>
                <a:gd name="connsiteY11" fmla="*/ 1218577 h 1218577"/>
                <a:gd name="connsiteX12" fmla="*/ 857917 w 1017129"/>
                <a:gd name="connsiteY12" fmla="*/ 995598 h 1218577"/>
                <a:gd name="connsiteX13" fmla="*/ 986532 w 1017129"/>
                <a:gd name="connsiteY13" fmla="*/ 892845 h 1218577"/>
                <a:gd name="connsiteX14" fmla="*/ 1003443 w 1017129"/>
                <a:gd name="connsiteY14" fmla="*/ 859828 h 1218577"/>
                <a:gd name="connsiteX15" fmla="*/ 1017129 w 1017129"/>
                <a:gd name="connsiteY15" fmla="*/ 814052 h 1218577"/>
                <a:gd name="connsiteX16" fmla="*/ 813908 w 1017129"/>
                <a:gd name="connsiteY16" fmla="*/ 19744 h 1218577"/>
                <a:gd name="connsiteX17" fmla="*/ 793543 w 1017129"/>
                <a:gd name="connsiteY17" fmla="*/ 0 h 1218577"/>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15717 w 1017129"/>
                <a:gd name="connsiteY9" fmla="*/ 1104131 h 1218577"/>
                <a:gd name="connsiteX10" fmla="*/ 145137 w 1017129"/>
                <a:gd name="connsiteY10" fmla="*/ 1205371 h 1218577"/>
                <a:gd name="connsiteX11" fmla="*/ 174555 w 1017129"/>
                <a:gd name="connsiteY11" fmla="*/ 1218577 h 1218577"/>
                <a:gd name="connsiteX12" fmla="*/ 857917 w 1017129"/>
                <a:gd name="connsiteY12" fmla="*/ 995598 h 1218577"/>
                <a:gd name="connsiteX13" fmla="*/ 986532 w 1017129"/>
                <a:gd name="connsiteY13" fmla="*/ 892845 h 1218577"/>
                <a:gd name="connsiteX14" fmla="*/ 1003443 w 1017129"/>
                <a:gd name="connsiteY14" fmla="*/ 859828 h 1218577"/>
                <a:gd name="connsiteX15" fmla="*/ 1017129 w 1017129"/>
                <a:gd name="connsiteY15" fmla="*/ 814052 h 1218577"/>
                <a:gd name="connsiteX16" fmla="*/ 813908 w 1017129"/>
                <a:gd name="connsiteY16" fmla="*/ 19744 h 1218577"/>
                <a:gd name="connsiteX17" fmla="*/ 793543 w 1017129"/>
                <a:gd name="connsiteY17" fmla="*/ 0 h 1218577"/>
                <a:gd name="connsiteX0" fmla="*/ 793543 w 1017129"/>
                <a:gd name="connsiteY0" fmla="*/ 0 h 1234935"/>
                <a:gd name="connsiteX1" fmla="*/ 401657 w 1017129"/>
                <a:gd name="connsiteY1" fmla="*/ 113715 h 1234935"/>
                <a:gd name="connsiteX2" fmla="*/ 387159 w 1017129"/>
                <a:gd name="connsiteY2" fmla="*/ 122960 h 1234935"/>
                <a:gd name="connsiteX3" fmla="*/ 456982 w 1017129"/>
                <a:gd name="connsiteY3" fmla="*/ 428457 h 1234935"/>
                <a:gd name="connsiteX4" fmla="*/ 45110 w 1017129"/>
                <a:gd name="connsiteY4" fmla="*/ 553908 h 1234935"/>
                <a:gd name="connsiteX5" fmla="*/ 15692 w 1017129"/>
                <a:gd name="connsiteY5" fmla="*/ 556109 h 1234935"/>
                <a:gd name="connsiteX6" fmla="*/ 0 w 1017129"/>
                <a:gd name="connsiteY6" fmla="*/ 545105 h 1234935"/>
                <a:gd name="connsiteX7" fmla="*/ 35303 w 1017129"/>
                <a:gd name="connsiteY7" fmla="*/ 751989 h 1234935"/>
                <a:gd name="connsiteX8" fmla="*/ 50994 w 1017129"/>
                <a:gd name="connsiteY8" fmla="*/ 840024 h 1234935"/>
                <a:gd name="connsiteX9" fmla="*/ 115717 w 1017129"/>
                <a:gd name="connsiteY9" fmla="*/ 1104131 h 1234935"/>
                <a:gd name="connsiteX10" fmla="*/ 145137 w 1017129"/>
                <a:gd name="connsiteY10" fmla="*/ 1205371 h 1234935"/>
                <a:gd name="connsiteX11" fmla="*/ 174555 w 1017129"/>
                <a:gd name="connsiteY11" fmla="*/ 1218577 h 1234935"/>
                <a:gd name="connsiteX12" fmla="*/ 857917 w 1017129"/>
                <a:gd name="connsiteY12" fmla="*/ 995598 h 1234935"/>
                <a:gd name="connsiteX13" fmla="*/ 986532 w 1017129"/>
                <a:gd name="connsiteY13" fmla="*/ 892845 h 1234935"/>
                <a:gd name="connsiteX14" fmla="*/ 1003443 w 1017129"/>
                <a:gd name="connsiteY14" fmla="*/ 859828 h 1234935"/>
                <a:gd name="connsiteX15" fmla="*/ 1017129 w 1017129"/>
                <a:gd name="connsiteY15" fmla="*/ 814052 h 1234935"/>
                <a:gd name="connsiteX16" fmla="*/ 813908 w 1017129"/>
                <a:gd name="connsiteY16" fmla="*/ 19744 h 1234935"/>
                <a:gd name="connsiteX17" fmla="*/ 793543 w 1017129"/>
                <a:gd name="connsiteY17" fmla="*/ 0 h 1234935"/>
                <a:gd name="connsiteX0" fmla="*/ 793543 w 1017129"/>
                <a:gd name="connsiteY0" fmla="*/ 0 h 1227712"/>
                <a:gd name="connsiteX1" fmla="*/ 401657 w 1017129"/>
                <a:gd name="connsiteY1" fmla="*/ 113715 h 1227712"/>
                <a:gd name="connsiteX2" fmla="*/ 387159 w 1017129"/>
                <a:gd name="connsiteY2" fmla="*/ 122960 h 1227712"/>
                <a:gd name="connsiteX3" fmla="*/ 456982 w 1017129"/>
                <a:gd name="connsiteY3" fmla="*/ 428457 h 1227712"/>
                <a:gd name="connsiteX4" fmla="*/ 45110 w 1017129"/>
                <a:gd name="connsiteY4" fmla="*/ 553908 h 1227712"/>
                <a:gd name="connsiteX5" fmla="*/ 15692 w 1017129"/>
                <a:gd name="connsiteY5" fmla="*/ 556109 h 1227712"/>
                <a:gd name="connsiteX6" fmla="*/ 0 w 1017129"/>
                <a:gd name="connsiteY6" fmla="*/ 545105 h 1227712"/>
                <a:gd name="connsiteX7" fmla="*/ 35303 w 1017129"/>
                <a:gd name="connsiteY7" fmla="*/ 751989 h 1227712"/>
                <a:gd name="connsiteX8" fmla="*/ 50994 w 1017129"/>
                <a:gd name="connsiteY8" fmla="*/ 840024 h 1227712"/>
                <a:gd name="connsiteX9" fmla="*/ 115717 w 1017129"/>
                <a:gd name="connsiteY9" fmla="*/ 1104131 h 1227712"/>
                <a:gd name="connsiteX10" fmla="*/ 129447 w 1017129"/>
                <a:gd name="connsiteY10" fmla="*/ 1159152 h 1227712"/>
                <a:gd name="connsiteX11" fmla="*/ 174555 w 1017129"/>
                <a:gd name="connsiteY11" fmla="*/ 1218577 h 1227712"/>
                <a:gd name="connsiteX12" fmla="*/ 857917 w 1017129"/>
                <a:gd name="connsiteY12" fmla="*/ 995598 h 1227712"/>
                <a:gd name="connsiteX13" fmla="*/ 986532 w 1017129"/>
                <a:gd name="connsiteY13" fmla="*/ 892845 h 1227712"/>
                <a:gd name="connsiteX14" fmla="*/ 1003443 w 1017129"/>
                <a:gd name="connsiteY14" fmla="*/ 859828 h 1227712"/>
                <a:gd name="connsiteX15" fmla="*/ 1017129 w 1017129"/>
                <a:gd name="connsiteY15" fmla="*/ 814052 h 1227712"/>
                <a:gd name="connsiteX16" fmla="*/ 813908 w 1017129"/>
                <a:gd name="connsiteY16" fmla="*/ 19744 h 1227712"/>
                <a:gd name="connsiteX17" fmla="*/ 793543 w 1017129"/>
                <a:gd name="connsiteY17" fmla="*/ 0 h 1227712"/>
                <a:gd name="connsiteX0" fmla="*/ 793543 w 1017129"/>
                <a:gd name="connsiteY0" fmla="*/ 0 h 1220582"/>
                <a:gd name="connsiteX1" fmla="*/ 401657 w 1017129"/>
                <a:gd name="connsiteY1" fmla="*/ 113715 h 1220582"/>
                <a:gd name="connsiteX2" fmla="*/ 387159 w 1017129"/>
                <a:gd name="connsiteY2" fmla="*/ 122960 h 1220582"/>
                <a:gd name="connsiteX3" fmla="*/ 456982 w 1017129"/>
                <a:gd name="connsiteY3" fmla="*/ 428457 h 1220582"/>
                <a:gd name="connsiteX4" fmla="*/ 45110 w 1017129"/>
                <a:gd name="connsiteY4" fmla="*/ 553908 h 1220582"/>
                <a:gd name="connsiteX5" fmla="*/ 15692 w 1017129"/>
                <a:gd name="connsiteY5" fmla="*/ 556109 h 1220582"/>
                <a:gd name="connsiteX6" fmla="*/ 0 w 1017129"/>
                <a:gd name="connsiteY6" fmla="*/ 545105 h 1220582"/>
                <a:gd name="connsiteX7" fmla="*/ 35303 w 1017129"/>
                <a:gd name="connsiteY7" fmla="*/ 751989 h 1220582"/>
                <a:gd name="connsiteX8" fmla="*/ 50994 w 1017129"/>
                <a:gd name="connsiteY8" fmla="*/ 840024 h 1220582"/>
                <a:gd name="connsiteX9" fmla="*/ 115717 w 1017129"/>
                <a:gd name="connsiteY9" fmla="*/ 1104131 h 1220582"/>
                <a:gd name="connsiteX10" fmla="*/ 129447 w 1017129"/>
                <a:gd name="connsiteY10" fmla="*/ 1159152 h 1220582"/>
                <a:gd name="connsiteX11" fmla="*/ 174555 w 1017129"/>
                <a:gd name="connsiteY11" fmla="*/ 1218577 h 1220582"/>
                <a:gd name="connsiteX12" fmla="*/ 857917 w 1017129"/>
                <a:gd name="connsiteY12" fmla="*/ 995598 h 1220582"/>
                <a:gd name="connsiteX13" fmla="*/ 986532 w 1017129"/>
                <a:gd name="connsiteY13" fmla="*/ 892845 h 1220582"/>
                <a:gd name="connsiteX14" fmla="*/ 1003443 w 1017129"/>
                <a:gd name="connsiteY14" fmla="*/ 859828 h 1220582"/>
                <a:gd name="connsiteX15" fmla="*/ 1017129 w 1017129"/>
                <a:gd name="connsiteY15" fmla="*/ 814052 h 1220582"/>
                <a:gd name="connsiteX16" fmla="*/ 813908 w 1017129"/>
                <a:gd name="connsiteY16" fmla="*/ 19744 h 1220582"/>
                <a:gd name="connsiteX17" fmla="*/ 793543 w 1017129"/>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94377 w 1024974"/>
                <a:gd name="connsiteY13" fmla="*/ 892845 h 1220582"/>
                <a:gd name="connsiteX14" fmla="*/ 1011288 w 1024974"/>
                <a:gd name="connsiteY14" fmla="*/ 859828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00235 w 1024974"/>
                <a:gd name="connsiteY13" fmla="*/ 968776 h 1220582"/>
                <a:gd name="connsiteX14" fmla="*/ 1011288 w 1024974"/>
                <a:gd name="connsiteY14" fmla="*/ 859828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00235 w 1024974"/>
                <a:gd name="connsiteY13" fmla="*/ 968776 h 1220582"/>
                <a:gd name="connsiteX14" fmla="*/ 878901 w 1024974"/>
                <a:gd name="connsiteY14" fmla="*/ 877985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06119 w 1024974"/>
                <a:gd name="connsiteY13" fmla="*/ 963824 h 1220582"/>
                <a:gd name="connsiteX14" fmla="*/ 878901 w 1024974"/>
                <a:gd name="connsiteY14" fmla="*/ 877985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6445"/>
                <a:gd name="connsiteY0" fmla="*/ 0 h 1220582"/>
                <a:gd name="connsiteX1" fmla="*/ 409502 w 1026445"/>
                <a:gd name="connsiteY1" fmla="*/ 113715 h 1220582"/>
                <a:gd name="connsiteX2" fmla="*/ 395004 w 1026445"/>
                <a:gd name="connsiteY2" fmla="*/ 122960 h 1220582"/>
                <a:gd name="connsiteX3" fmla="*/ 464827 w 1026445"/>
                <a:gd name="connsiteY3" fmla="*/ 428457 h 1220582"/>
                <a:gd name="connsiteX4" fmla="*/ 52955 w 1026445"/>
                <a:gd name="connsiteY4" fmla="*/ 553908 h 1220582"/>
                <a:gd name="connsiteX5" fmla="*/ 23537 w 1026445"/>
                <a:gd name="connsiteY5" fmla="*/ 556109 h 1220582"/>
                <a:gd name="connsiteX6" fmla="*/ 0 w 1026445"/>
                <a:gd name="connsiteY6" fmla="*/ 527498 h 1220582"/>
                <a:gd name="connsiteX7" fmla="*/ 43148 w 1026445"/>
                <a:gd name="connsiteY7" fmla="*/ 751989 h 1220582"/>
                <a:gd name="connsiteX8" fmla="*/ 58839 w 1026445"/>
                <a:gd name="connsiteY8" fmla="*/ 840024 h 1220582"/>
                <a:gd name="connsiteX9" fmla="*/ 123562 w 1026445"/>
                <a:gd name="connsiteY9" fmla="*/ 1104131 h 1220582"/>
                <a:gd name="connsiteX10" fmla="*/ 137292 w 1026445"/>
                <a:gd name="connsiteY10" fmla="*/ 1159152 h 1220582"/>
                <a:gd name="connsiteX11" fmla="*/ 182400 w 1026445"/>
                <a:gd name="connsiteY11" fmla="*/ 1218577 h 1220582"/>
                <a:gd name="connsiteX12" fmla="*/ 865762 w 1026445"/>
                <a:gd name="connsiteY12" fmla="*/ 995598 h 1220582"/>
                <a:gd name="connsiteX13" fmla="*/ 906119 w 1026445"/>
                <a:gd name="connsiteY13" fmla="*/ 963824 h 1220582"/>
                <a:gd name="connsiteX14" fmla="*/ 878901 w 1026445"/>
                <a:gd name="connsiteY14" fmla="*/ 877985 h 1220582"/>
                <a:gd name="connsiteX15" fmla="*/ 1026445 w 1026445"/>
                <a:gd name="connsiteY15" fmla="*/ 828908 h 1220582"/>
                <a:gd name="connsiteX16" fmla="*/ 821753 w 1026445"/>
                <a:gd name="connsiteY16" fmla="*/ 19744 h 1220582"/>
                <a:gd name="connsiteX17" fmla="*/ 801388 w 1026445"/>
                <a:gd name="connsiteY17" fmla="*/ 0 h 122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6445" h="1220582">
                  <a:moveTo>
                    <a:pt x="801388" y="0"/>
                  </a:moveTo>
                  <a:lnTo>
                    <a:pt x="409502" y="113715"/>
                  </a:lnTo>
                  <a:lnTo>
                    <a:pt x="395004" y="122960"/>
                  </a:lnTo>
                  <a:lnTo>
                    <a:pt x="464827" y="428457"/>
                  </a:lnTo>
                  <a:cubicBezTo>
                    <a:pt x="375915" y="453400"/>
                    <a:pt x="141867" y="528965"/>
                    <a:pt x="52955" y="553908"/>
                  </a:cubicBezTo>
                  <a:lnTo>
                    <a:pt x="23537" y="556109"/>
                  </a:lnTo>
                  <a:lnTo>
                    <a:pt x="0" y="527498"/>
                  </a:lnTo>
                  <a:lnTo>
                    <a:pt x="43148" y="751989"/>
                  </a:lnTo>
                  <a:cubicBezTo>
                    <a:pt x="47725" y="771797"/>
                    <a:pt x="54262" y="820216"/>
                    <a:pt x="58839" y="840024"/>
                  </a:cubicBezTo>
                  <a:lnTo>
                    <a:pt x="123562" y="1104131"/>
                  </a:lnTo>
                  <a:cubicBezTo>
                    <a:pt x="132061" y="1129808"/>
                    <a:pt x="128793" y="1133475"/>
                    <a:pt x="137292" y="1159152"/>
                  </a:cubicBezTo>
                  <a:cubicBezTo>
                    <a:pt x="147098" y="1178226"/>
                    <a:pt x="147939" y="1231530"/>
                    <a:pt x="182400" y="1218577"/>
                  </a:cubicBezTo>
                  <a:lnTo>
                    <a:pt x="865762" y="995598"/>
                  </a:lnTo>
                  <a:lnTo>
                    <a:pt x="906119" y="963824"/>
                  </a:lnTo>
                  <a:lnTo>
                    <a:pt x="878901" y="877985"/>
                  </a:lnTo>
                  <a:lnTo>
                    <a:pt x="1026445" y="828908"/>
                  </a:lnTo>
                  <a:lnTo>
                    <a:pt x="821753" y="19744"/>
                  </a:lnTo>
                  <a:lnTo>
                    <a:pt x="801388" y="0"/>
                  </a:lnTo>
                  <a:close/>
                </a:path>
              </a:pathLst>
            </a:custGeom>
            <a:pattFill prst="openDmnd">
              <a:fgClr>
                <a:schemeClr val="tx1"/>
              </a:fgClr>
              <a:bgClr>
                <a:schemeClr val="bg1"/>
              </a:bgClr>
            </a:patt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191" name="フリーフォーム 101">
              <a:extLst>
                <a:ext uri="{FF2B5EF4-FFF2-40B4-BE49-F238E27FC236}">
                  <a16:creationId xmlns:a16="http://schemas.microsoft.com/office/drawing/2014/main" id="{7E6CC935-2D4F-41E9-82B8-360445BE0A1D}"/>
                </a:ext>
              </a:extLst>
            </p:cNvPr>
            <p:cNvSpPr/>
            <p:nvPr/>
          </p:nvSpPr>
          <p:spPr>
            <a:xfrm rot="16200000">
              <a:off x="4180051" y="3671170"/>
              <a:ext cx="863000" cy="935966"/>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637815"/>
                <a:gd name="connsiteY0" fmla="*/ 0 h 1033013"/>
                <a:gd name="connsiteX1" fmla="*/ 2730 w 637815"/>
                <a:gd name="connsiteY1" fmla="*/ 10931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18152 w 649583"/>
                <a:gd name="connsiteY0" fmla="*/ 0 h 1033013"/>
                <a:gd name="connsiteX1" fmla="*/ 14498 w 649583"/>
                <a:gd name="connsiteY1" fmla="*/ 109313 h 1033013"/>
                <a:gd name="connsiteX2" fmla="*/ 0 w 649583"/>
                <a:gd name="connsiteY2" fmla="*/ 118558 h 1033013"/>
                <a:gd name="connsiteX3" fmla="*/ 231480 w 649583"/>
                <a:gd name="connsiteY3" fmla="*/ 1033013 h 1033013"/>
                <a:gd name="connsiteX4" fmla="*/ 637858 w 649583"/>
                <a:gd name="connsiteY4" fmla="*/ 912649 h 1033013"/>
                <a:gd name="connsiteX5" fmla="*/ 649583 w 649583"/>
                <a:gd name="connsiteY5" fmla="*/ 888882 h 1033013"/>
                <a:gd name="connsiteX6" fmla="*/ 428710 w 649583"/>
                <a:gd name="connsiteY6" fmla="*/ 10940 h 1033013"/>
                <a:gd name="connsiteX7" fmla="*/ 418152 w 649583"/>
                <a:gd name="connsiteY7" fmla="*/ 0 h 1033013"/>
                <a:gd name="connsiteX0" fmla="*/ 406384 w 649583"/>
                <a:gd name="connsiteY0" fmla="*/ 0 h 1037415"/>
                <a:gd name="connsiteX1" fmla="*/ 14498 w 649583"/>
                <a:gd name="connsiteY1" fmla="*/ 113715 h 1037415"/>
                <a:gd name="connsiteX2" fmla="*/ 0 w 649583"/>
                <a:gd name="connsiteY2" fmla="*/ 122960 h 1037415"/>
                <a:gd name="connsiteX3" fmla="*/ 231480 w 649583"/>
                <a:gd name="connsiteY3" fmla="*/ 1037415 h 1037415"/>
                <a:gd name="connsiteX4" fmla="*/ 637858 w 649583"/>
                <a:gd name="connsiteY4" fmla="*/ 917051 h 1037415"/>
                <a:gd name="connsiteX5" fmla="*/ 649583 w 649583"/>
                <a:gd name="connsiteY5" fmla="*/ 893284 h 1037415"/>
                <a:gd name="connsiteX6" fmla="*/ 428710 w 649583"/>
                <a:gd name="connsiteY6" fmla="*/ 15342 h 1037415"/>
                <a:gd name="connsiteX7" fmla="*/ 406384 w 649583"/>
                <a:gd name="connsiteY7" fmla="*/ 0 h 1037415"/>
                <a:gd name="connsiteX0" fmla="*/ 406384 w 649583"/>
                <a:gd name="connsiteY0" fmla="*/ 0 h 1037415"/>
                <a:gd name="connsiteX1" fmla="*/ 14498 w 649583"/>
                <a:gd name="connsiteY1" fmla="*/ 113715 h 1037415"/>
                <a:gd name="connsiteX2" fmla="*/ 0 w 649583"/>
                <a:gd name="connsiteY2" fmla="*/ 122960 h 1037415"/>
                <a:gd name="connsiteX3" fmla="*/ 231480 w 649583"/>
                <a:gd name="connsiteY3" fmla="*/ 1037415 h 1037415"/>
                <a:gd name="connsiteX4" fmla="*/ 637858 w 649583"/>
                <a:gd name="connsiteY4" fmla="*/ 917051 h 1037415"/>
                <a:gd name="connsiteX5" fmla="*/ 649583 w 649583"/>
                <a:gd name="connsiteY5" fmla="*/ 893284 h 1037415"/>
                <a:gd name="connsiteX6" fmla="*/ 426749 w 649583"/>
                <a:gd name="connsiteY6" fmla="*/ 19744 h 1037415"/>
                <a:gd name="connsiteX7" fmla="*/ 406384 w 649583"/>
                <a:gd name="connsiteY7" fmla="*/ 0 h 1037415"/>
                <a:gd name="connsiteX0" fmla="*/ 406384 w 637858"/>
                <a:gd name="connsiteY0" fmla="*/ 0 h 1037415"/>
                <a:gd name="connsiteX1" fmla="*/ 14498 w 637858"/>
                <a:gd name="connsiteY1" fmla="*/ 113715 h 1037415"/>
                <a:gd name="connsiteX2" fmla="*/ 0 w 637858"/>
                <a:gd name="connsiteY2" fmla="*/ 122960 h 1037415"/>
                <a:gd name="connsiteX3" fmla="*/ 231480 w 637858"/>
                <a:gd name="connsiteY3" fmla="*/ 1037415 h 1037415"/>
                <a:gd name="connsiteX4" fmla="*/ 637858 w 637858"/>
                <a:gd name="connsiteY4" fmla="*/ 917051 h 1037415"/>
                <a:gd name="connsiteX5" fmla="*/ 629970 w 637858"/>
                <a:gd name="connsiteY5" fmla="*/ 814052 h 1037415"/>
                <a:gd name="connsiteX6" fmla="*/ 426749 w 637858"/>
                <a:gd name="connsiteY6" fmla="*/ 19744 h 1037415"/>
                <a:gd name="connsiteX7" fmla="*/ 406384 w 637858"/>
                <a:gd name="connsiteY7" fmla="*/ 0 h 1037415"/>
                <a:gd name="connsiteX0" fmla="*/ 406384 w 629970"/>
                <a:gd name="connsiteY0" fmla="*/ 0 h 1037415"/>
                <a:gd name="connsiteX1" fmla="*/ 14498 w 629970"/>
                <a:gd name="connsiteY1" fmla="*/ 113715 h 1037415"/>
                <a:gd name="connsiteX2" fmla="*/ 0 w 629970"/>
                <a:gd name="connsiteY2" fmla="*/ 122960 h 1037415"/>
                <a:gd name="connsiteX3" fmla="*/ 231480 w 629970"/>
                <a:gd name="connsiteY3" fmla="*/ 1037415 h 1037415"/>
                <a:gd name="connsiteX4" fmla="*/ 616284 w 629970"/>
                <a:gd name="connsiteY4" fmla="*/ 859828 h 1037415"/>
                <a:gd name="connsiteX5" fmla="*/ 629970 w 629970"/>
                <a:gd name="connsiteY5" fmla="*/ 814052 h 1037415"/>
                <a:gd name="connsiteX6" fmla="*/ 426749 w 629970"/>
                <a:gd name="connsiteY6" fmla="*/ 19744 h 1037415"/>
                <a:gd name="connsiteX7" fmla="*/ 406384 w 629970"/>
                <a:gd name="connsiteY7" fmla="*/ 0 h 1037415"/>
                <a:gd name="connsiteX0" fmla="*/ 406384 w 629970"/>
                <a:gd name="connsiteY0" fmla="*/ 0 h 1037415"/>
                <a:gd name="connsiteX1" fmla="*/ 14498 w 629970"/>
                <a:gd name="connsiteY1" fmla="*/ 113715 h 1037415"/>
                <a:gd name="connsiteX2" fmla="*/ 0 w 629970"/>
                <a:gd name="connsiteY2" fmla="*/ 122960 h 1037415"/>
                <a:gd name="connsiteX3" fmla="*/ 231480 w 629970"/>
                <a:gd name="connsiteY3" fmla="*/ 1037415 h 1037415"/>
                <a:gd name="connsiteX4" fmla="*/ 599373 w 629970"/>
                <a:gd name="connsiteY4" fmla="*/ 892845 h 1037415"/>
                <a:gd name="connsiteX5" fmla="*/ 616284 w 629970"/>
                <a:gd name="connsiteY5" fmla="*/ 859828 h 1037415"/>
                <a:gd name="connsiteX6" fmla="*/ 629970 w 629970"/>
                <a:gd name="connsiteY6" fmla="*/ 814052 h 1037415"/>
                <a:gd name="connsiteX7" fmla="*/ 426749 w 629970"/>
                <a:gd name="connsiteY7" fmla="*/ 19744 h 1037415"/>
                <a:gd name="connsiteX8" fmla="*/ 406384 w 629970"/>
                <a:gd name="connsiteY8" fmla="*/ 0 h 1037415"/>
                <a:gd name="connsiteX0" fmla="*/ 406384 w 629970"/>
                <a:gd name="connsiteY0" fmla="*/ 0 h 1004402"/>
                <a:gd name="connsiteX1" fmla="*/ 14498 w 629970"/>
                <a:gd name="connsiteY1" fmla="*/ 113715 h 1004402"/>
                <a:gd name="connsiteX2" fmla="*/ 0 w 629970"/>
                <a:gd name="connsiteY2" fmla="*/ 122960 h 1004402"/>
                <a:gd name="connsiteX3" fmla="*/ 443300 w 629970"/>
                <a:gd name="connsiteY3" fmla="*/ 1004402 h 1004402"/>
                <a:gd name="connsiteX4" fmla="*/ 599373 w 629970"/>
                <a:gd name="connsiteY4" fmla="*/ 892845 h 1004402"/>
                <a:gd name="connsiteX5" fmla="*/ 616284 w 629970"/>
                <a:gd name="connsiteY5" fmla="*/ 859828 h 1004402"/>
                <a:gd name="connsiteX6" fmla="*/ 629970 w 629970"/>
                <a:gd name="connsiteY6" fmla="*/ 814052 h 1004402"/>
                <a:gd name="connsiteX7" fmla="*/ 426749 w 629970"/>
                <a:gd name="connsiteY7" fmla="*/ 19744 h 1004402"/>
                <a:gd name="connsiteX8" fmla="*/ 406384 w 629970"/>
                <a:gd name="connsiteY8" fmla="*/ 0 h 1004402"/>
                <a:gd name="connsiteX0" fmla="*/ 406384 w 629970"/>
                <a:gd name="connsiteY0" fmla="*/ 0 h 1004402"/>
                <a:gd name="connsiteX1" fmla="*/ 14498 w 629970"/>
                <a:gd name="connsiteY1" fmla="*/ 113715 h 1004402"/>
                <a:gd name="connsiteX2" fmla="*/ 0 w 629970"/>
                <a:gd name="connsiteY2" fmla="*/ 122960 h 1004402"/>
                <a:gd name="connsiteX3" fmla="*/ 443300 w 629970"/>
                <a:gd name="connsiteY3" fmla="*/ 1004402 h 1004402"/>
                <a:gd name="connsiteX4" fmla="*/ 599373 w 629970"/>
                <a:gd name="connsiteY4" fmla="*/ 892845 h 1004402"/>
                <a:gd name="connsiteX5" fmla="*/ 616284 w 629970"/>
                <a:gd name="connsiteY5" fmla="*/ 859828 h 1004402"/>
                <a:gd name="connsiteX6" fmla="*/ 629970 w 629970"/>
                <a:gd name="connsiteY6" fmla="*/ 814052 h 1004402"/>
                <a:gd name="connsiteX7" fmla="*/ 426749 w 629970"/>
                <a:gd name="connsiteY7" fmla="*/ 19744 h 1004402"/>
                <a:gd name="connsiteX8" fmla="*/ 406384 w 629970"/>
                <a:gd name="connsiteY8" fmla="*/ 0 h 1004402"/>
                <a:gd name="connsiteX0" fmla="*/ 406384 w 629970"/>
                <a:gd name="connsiteY0" fmla="*/ 0 h 995598"/>
                <a:gd name="connsiteX1" fmla="*/ 14498 w 629970"/>
                <a:gd name="connsiteY1" fmla="*/ 113715 h 995598"/>
                <a:gd name="connsiteX2" fmla="*/ 0 w 629970"/>
                <a:gd name="connsiteY2" fmla="*/ 122960 h 995598"/>
                <a:gd name="connsiteX3" fmla="*/ 470758 w 629970"/>
                <a:gd name="connsiteY3" fmla="*/ 995598 h 995598"/>
                <a:gd name="connsiteX4" fmla="*/ 599373 w 629970"/>
                <a:gd name="connsiteY4" fmla="*/ 892845 h 995598"/>
                <a:gd name="connsiteX5" fmla="*/ 616284 w 629970"/>
                <a:gd name="connsiteY5" fmla="*/ 859828 h 995598"/>
                <a:gd name="connsiteX6" fmla="*/ 629970 w 629970"/>
                <a:gd name="connsiteY6" fmla="*/ 814052 h 995598"/>
                <a:gd name="connsiteX7" fmla="*/ 426749 w 629970"/>
                <a:gd name="connsiteY7" fmla="*/ 19744 h 995598"/>
                <a:gd name="connsiteX8" fmla="*/ 406384 w 629970"/>
                <a:gd name="connsiteY8" fmla="*/ 0 h 995598"/>
                <a:gd name="connsiteX0" fmla="*/ 406384 w 629970"/>
                <a:gd name="connsiteY0" fmla="*/ 0 h 995598"/>
                <a:gd name="connsiteX1" fmla="*/ 14498 w 629970"/>
                <a:gd name="connsiteY1" fmla="*/ 113715 h 995598"/>
                <a:gd name="connsiteX2" fmla="*/ 0 w 629970"/>
                <a:gd name="connsiteY2" fmla="*/ 122960 h 995598"/>
                <a:gd name="connsiteX3" fmla="*/ 73746 w 629970"/>
                <a:gd name="connsiteY3" fmla="*/ 410850 h 995598"/>
                <a:gd name="connsiteX4" fmla="*/ 470758 w 629970"/>
                <a:gd name="connsiteY4" fmla="*/ 995598 h 995598"/>
                <a:gd name="connsiteX5" fmla="*/ 599373 w 629970"/>
                <a:gd name="connsiteY5" fmla="*/ 892845 h 995598"/>
                <a:gd name="connsiteX6" fmla="*/ 616284 w 629970"/>
                <a:gd name="connsiteY6" fmla="*/ 859828 h 995598"/>
                <a:gd name="connsiteX7" fmla="*/ 629970 w 629970"/>
                <a:gd name="connsiteY7" fmla="*/ 814052 h 995598"/>
                <a:gd name="connsiteX8" fmla="*/ 426749 w 629970"/>
                <a:gd name="connsiteY8" fmla="*/ 19744 h 995598"/>
                <a:gd name="connsiteX9" fmla="*/ 406384 w 629970"/>
                <a:gd name="connsiteY9" fmla="*/ 0 h 995598"/>
                <a:gd name="connsiteX0" fmla="*/ 406384 w 629970"/>
                <a:gd name="connsiteY0" fmla="*/ 0 h 995598"/>
                <a:gd name="connsiteX1" fmla="*/ 14498 w 629970"/>
                <a:gd name="connsiteY1" fmla="*/ 113715 h 995598"/>
                <a:gd name="connsiteX2" fmla="*/ 0 w 629970"/>
                <a:gd name="connsiteY2" fmla="*/ 122960 h 995598"/>
                <a:gd name="connsiteX3" fmla="*/ 73746 w 629970"/>
                <a:gd name="connsiteY3" fmla="*/ 410850 h 995598"/>
                <a:gd name="connsiteX4" fmla="*/ 470758 w 629970"/>
                <a:gd name="connsiteY4" fmla="*/ 995598 h 995598"/>
                <a:gd name="connsiteX5" fmla="*/ 599373 w 629970"/>
                <a:gd name="connsiteY5" fmla="*/ 892845 h 995598"/>
                <a:gd name="connsiteX6" fmla="*/ 616284 w 629970"/>
                <a:gd name="connsiteY6" fmla="*/ 859828 h 995598"/>
                <a:gd name="connsiteX7" fmla="*/ 629970 w 629970"/>
                <a:gd name="connsiteY7" fmla="*/ 814052 h 995598"/>
                <a:gd name="connsiteX8" fmla="*/ 426749 w 629970"/>
                <a:gd name="connsiteY8" fmla="*/ 19744 h 995598"/>
                <a:gd name="connsiteX9" fmla="*/ 406384 w 629970"/>
                <a:gd name="connsiteY9" fmla="*/ 0 h 995598"/>
                <a:gd name="connsiteX0" fmla="*/ 803222 w 1026808"/>
                <a:gd name="connsiteY0" fmla="*/ 0 h 995598"/>
                <a:gd name="connsiteX1" fmla="*/ 411336 w 1026808"/>
                <a:gd name="connsiteY1" fmla="*/ 113715 h 995598"/>
                <a:gd name="connsiteX2" fmla="*/ 396838 w 1026808"/>
                <a:gd name="connsiteY2" fmla="*/ 122960 h 995598"/>
                <a:gd name="connsiteX3" fmla="*/ 470584 w 1026808"/>
                <a:gd name="connsiteY3" fmla="*/ 410850 h 995598"/>
                <a:gd name="connsiteX4" fmla="*/ 1834 w 1026808"/>
                <a:gd name="connsiteY4" fmla="*/ 540703 h 995598"/>
                <a:gd name="connsiteX5" fmla="*/ 867596 w 1026808"/>
                <a:gd name="connsiteY5" fmla="*/ 995598 h 995598"/>
                <a:gd name="connsiteX6" fmla="*/ 996211 w 1026808"/>
                <a:gd name="connsiteY6" fmla="*/ 892845 h 995598"/>
                <a:gd name="connsiteX7" fmla="*/ 1013122 w 1026808"/>
                <a:gd name="connsiteY7" fmla="*/ 859828 h 995598"/>
                <a:gd name="connsiteX8" fmla="*/ 1026808 w 1026808"/>
                <a:gd name="connsiteY8" fmla="*/ 814052 h 995598"/>
                <a:gd name="connsiteX9" fmla="*/ 823587 w 1026808"/>
                <a:gd name="connsiteY9" fmla="*/ 19744 h 995598"/>
                <a:gd name="connsiteX10" fmla="*/ 803222 w 1026808"/>
                <a:gd name="connsiteY10" fmla="*/ 0 h 995598"/>
                <a:gd name="connsiteX0" fmla="*/ 855244 w 1078830"/>
                <a:gd name="connsiteY0" fmla="*/ 0 h 995598"/>
                <a:gd name="connsiteX1" fmla="*/ 463358 w 1078830"/>
                <a:gd name="connsiteY1" fmla="*/ 113715 h 995598"/>
                <a:gd name="connsiteX2" fmla="*/ 448860 w 1078830"/>
                <a:gd name="connsiteY2" fmla="*/ 122960 h 995598"/>
                <a:gd name="connsiteX3" fmla="*/ 522606 w 1078830"/>
                <a:gd name="connsiteY3" fmla="*/ 410850 h 995598"/>
                <a:gd name="connsiteX4" fmla="*/ 149960 w 1078830"/>
                <a:gd name="connsiteY4" fmla="*/ 547305 h 995598"/>
                <a:gd name="connsiteX5" fmla="*/ 53856 w 1078830"/>
                <a:gd name="connsiteY5" fmla="*/ 540703 h 995598"/>
                <a:gd name="connsiteX6" fmla="*/ 919618 w 1078830"/>
                <a:gd name="connsiteY6" fmla="*/ 995598 h 995598"/>
                <a:gd name="connsiteX7" fmla="*/ 1048233 w 1078830"/>
                <a:gd name="connsiteY7" fmla="*/ 892845 h 995598"/>
                <a:gd name="connsiteX8" fmla="*/ 1065144 w 1078830"/>
                <a:gd name="connsiteY8" fmla="*/ 859828 h 995598"/>
                <a:gd name="connsiteX9" fmla="*/ 1078830 w 1078830"/>
                <a:gd name="connsiteY9" fmla="*/ 814052 h 995598"/>
                <a:gd name="connsiteX10" fmla="*/ 875609 w 1078830"/>
                <a:gd name="connsiteY10" fmla="*/ 19744 h 995598"/>
                <a:gd name="connsiteX11" fmla="*/ 855244 w 1078830"/>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8750 w 1024974"/>
                <a:gd name="connsiteY3" fmla="*/ 410850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8750 w 1024974"/>
                <a:gd name="connsiteY3" fmla="*/ 410850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2866 w 1024974"/>
                <a:gd name="connsiteY3" fmla="*/ 430658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4827 w 1024974"/>
                <a:gd name="connsiteY3" fmla="*/ 428457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46856 w 1070442"/>
                <a:gd name="connsiteY0" fmla="*/ 0 h 995598"/>
                <a:gd name="connsiteX1" fmla="*/ 454970 w 1070442"/>
                <a:gd name="connsiteY1" fmla="*/ 113715 h 995598"/>
                <a:gd name="connsiteX2" fmla="*/ 440472 w 1070442"/>
                <a:gd name="connsiteY2" fmla="*/ 122960 h 995598"/>
                <a:gd name="connsiteX3" fmla="*/ 510295 w 1070442"/>
                <a:gd name="connsiteY3" fmla="*/ 428457 h 995598"/>
                <a:gd name="connsiteX4" fmla="*/ 141572 w 1070442"/>
                <a:gd name="connsiteY4" fmla="*/ 547305 h 995598"/>
                <a:gd name="connsiteX5" fmla="*/ 45468 w 1070442"/>
                <a:gd name="connsiteY5" fmla="*/ 540703 h 995598"/>
                <a:gd name="connsiteX6" fmla="*/ 6242 w 1070442"/>
                <a:gd name="connsiteY6" fmla="*/ 762993 h 995598"/>
                <a:gd name="connsiteX7" fmla="*/ 911230 w 1070442"/>
                <a:gd name="connsiteY7" fmla="*/ 995598 h 995598"/>
                <a:gd name="connsiteX8" fmla="*/ 1039845 w 1070442"/>
                <a:gd name="connsiteY8" fmla="*/ 892845 h 995598"/>
                <a:gd name="connsiteX9" fmla="*/ 1056756 w 1070442"/>
                <a:gd name="connsiteY9" fmla="*/ 859828 h 995598"/>
                <a:gd name="connsiteX10" fmla="*/ 1070442 w 1070442"/>
                <a:gd name="connsiteY10" fmla="*/ 814052 h 995598"/>
                <a:gd name="connsiteX11" fmla="*/ 867221 w 1070442"/>
                <a:gd name="connsiteY11" fmla="*/ 19744 h 995598"/>
                <a:gd name="connsiteX12" fmla="*/ 846856 w 1070442"/>
                <a:gd name="connsiteY12" fmla="*/ 0 h 995598"/>
                <a:gd name="connsiteX0" fmla="*/ 846856 w 1070442"/>
                <a:gd name="connsiteY0" fmla="*/ 0 h 995598"/>
                <a:gd name="connsiteX1" fmla="*/ 454970 w 1070442"/>
                <a:gd name="connsiteY1" fmla="*/ 113715 h 995598"/>
                <a:gd name="connsiteX2" fmla="*/ 440472 w 1070442"/>
                <a:gd name="connsiteY2" fmla="*/ 122960 h 995598"/>
                <a:gd name="connsiteX3" fmla="*/ 510295 w 1070442"/>
                <a:gd name="connsiteY3" fmla="*/ 428457 h 995598"/>
                <a:gd name="connsiteX4" fmla="*/ 141572 w 1070442"/>
                <a:gd name="connsiteY4" fmla="*/ 547305 h 995598"/>
                <a:gd name="connsiteX5" fmla="*/ 84695 w 1070442"/>
                <a:gd name="connsiteY5" fmla="*/ 562711 h 995598"/>
                <a:gd name="connsiteX6" fmla="*/ 45468 w 1070442"/>
                <a:gd name="connsiteY6" fmla="*/ 540703 h 995598"/>
                <a:gd name="connsiteX7" fmla="*/ 6242 w 1070442"/>
                <a:gd name="connsiteY7" fmla="*/ 762993 h 995598"/>
                <a:gd name="connsiteX8" fmla="*/ 911230 w 1070442"/>
                <a:gd name="connsiteY8" fmla="*/ 995598 h 995598"/>
                <a:gd name="connsiteX9" fmla="*/ 1039845 w 1070442"/>
                <a:gd name="connsiteY9" fmla="*/ 892845 h 995598"/>
                <a:gd name="connsiteX10" fmla="*/ 1056756 w 1070442"/>
                <a:gd name="connsiteY10" fmla="*/ 859828 h 995598"/>
                <a:gd name="connsiteX11" fmla="*/ 1070442 w 1070442"/>
                <a:gd name="connsiteY11" fmla="*/ 814052 h 995598"/>
                <a:gd name="connsiteX12" fmla="*/ 867221 w 1070442"/>
                <a:gd name="connsiteY12" fmla="*/ 19744 h 995598"/>
                <a:gd name="connsiteX13" fmla="*/ 846856 w 1070442"/>
                <a:gd name="connsiteY13" fmla="*/ 0 h 995598"/>
                <a:gd name="connsiteX0" fmla="*/ 846856 w 1070442"/>
                <a:gd name="connsiteY0" fmla="*/ 0 h 995598"/>
                <a:gd name="connsiteX1" fmla="*/ 454970 w 1070442"/>
                <a:gd name="connsiteY1" fmla="*/ 113715 h 995598"/>
                <a:gd name="connsiteX2" fmla="*/ 440472 w 1070442"/>
                <a:gd name="connsiteY2" fmla="*/ 122960 h 995598"/>
                <a:gd name="connsiteX3" fmla="*/ 510295 w 1070442"/>
                <a:gd name="connsiteY3" fmla="*/ 428457 h 995598"/>
                <a:gd name="connsiteX4" fmla="*/ 84695 w 1070442"/>
                <a:gd name="connsiteY4" fmla="*/ 562711 h 995598"/>
                <a:gd name="connsiteX5" fmla="*/ 45468 w 1070442"/>
                <a:gd name="connsiteY5" fmla="*/ 540703 h 995598"/>
                <a:gd name="connsiteX6" fmla="*/ 6242 w 1070442"/>
                <a:gd name="connsiteY6" fmla="*/ 762993 h 995598"/>
                <a:gd name="connsiteX7" fmla="*/ 911230 w 1070442"/>
                <a:gd name="connsiteY7" fmla="*/ 995598 h 995598"/>
                <a:gd name="connsiteX8" fmla="*/ 1039845 w 1070442"/>
                <a:gd name="connsiteY8" fmla="*/ 892845 h 995598"/>
                <a:gd name="connsiteX9" fmla="*/ 1056756 w 1070442"/>
                <a:gd name="connsiteY9" fmla="*/ 859828 h 995598"/>
                <a:gd name="connsiteX10" fmla="*/ 1070442 w 1070442"/>
                <a:gd name="connsiteY10" fmla="*/ 814052 h 995598"/>
                <a:gd name="connsiteX11" fmla="*/ 867221 w 1070442"/>
                <a:gd name="connsiteY11" fmla="*/ 19744 h 995598"/>
                <a:gd name="connsiteX12" fmla="*/ 846856 w 1070442"/>
                <a:gd name="connsiteY12" fmla="*/ 0 h 995598"/>
                <a:gd name="connsiteX0" fmla="*/ 840614 w 1064200"/>
                <a:gd name="connsiteY0" fmla="*/ 0 h 995598"/>
                <a:gd name="connsiteX1" fmla="*/ 448728 w 1064200"/>
                <a:gd name="connsiteY1" fmla="*/ 113715 h 995598"/>
                <a:gd name="connsiteX2" fmla="*/ 434230 w 1064200"/>
                <a:gd name="connsiteY2" fmla="*/ 122960 h 995598"/>
                <a:gd name="connsiteX3" fmla="*/ 504053 w 1064200"/>
                <a:gd name="connsiteY3" fmla="*/ 428457 h 995598"/>
                <a:gd name="connsiteX4" fmla="*/ 78453 w 1064200"/>
                <a:gd name="connsiteY4" fmla="*/ 562711 h 995598"/>
                <a:gd name="connsiteX5" fmla="*/ 39226 w 1064200"/>
                <a:gd name="connsiteY5" fmla="*/ 540703 h 995598"/>
                <a:gd name="connsiteX6" fmla="*/ 0 w 1064200"/>
                <a:gd name="connsiteY6" fmla="*/ 762993 h 995598"/>
                <a:gd name="connsiteX7" fmla="*/ 904988 w 1064200"/>
                <a:gd name="connsiteY7" fmla="*/ 995598 h 995598"/>
                <a:gd name="connsiteX8" fmla="*/ 1033603 w 1064200"/>
                <a:gd name="connsiteY8" fmla="*/ 892845 h 995598"/>
                <a:gd name="connsiteX9" fmla="*/ 1050514 w 1064200"/>
                <a:gd name="connsiteY9" fmla="*/ 859828 h 995598"/>
                <a:gd name="connsiteX10" fmla="*/ 1064200 w 1064200"/>
                <a:gd name="connsiteY10" fmla="*/ 814052 h 995598"/>
                <a:gd name="connsiteX11" fmla="*/ 860979 w 1064200"/>
                <a:gd name="connsiteY11" fmla="*/ 19744 h 995598"/>
                <a:gd name="connsiteX12" fmla="*/ 840614 w 1064200"/>
                <a:gd name="connsiteY12"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4827 w 1024974"/>
                <a:gd name="connsiteY3" fmla="*/ 428457 h 995598"/>
                <a:gd name="connsiteX4" fmla="*/ 39227 w 1024974"/>
                <a:gd name="connsiteY4" fmla="*/ 562711 h 995598"/>
                <a:gd name="connsiteX5" fmla="*/ 0 w 1024974"/>
                <a:gd name="connsiteY5" fmla="*/ 540703 h 995598"/>
                <a:gd name="connsiteX6" fmla="*/ 43148 w 1024974"/>
                <a:gd name="connsiteY6" fmla="*/ 751989 h 995598"/>
                <a:gd name="connsiteX7" fmla="*/ 865762 w 1024974"/>
                <a:gd name="connsiteY7" fmla="*/ 995598 h 995598"/>
                <a:gd name="connsiteX8" fmla="*/ 994377 w 1024974"/>
                <a:gd name="connsiteY8" fmla="*/ 892845 h 995598"/>
                <a:gd name="connsiteX9" fmla="*/ 1011288 w 1024974"/>
                <a:gd name="connsiteY9" fmla="*/ 859828 h 995598"/>
                <a:gd name="connsiteX10" fmla="*/ 1024974 w 1024974"/>
                <a:gd name="connsiteY10" fmla="*/ 814052 h 995598"/>
                <a:gd name="connsiteX11" fmla="*/ 821753 w 1024974"/>
                <a:gd name="connsiteY11" fmla="*/ 19744 h 995598"/>
                <a:gd name="connsiteX12" fmla="*/ 801388 w 1024974"/>
                <a:gd name="connsiteY12" fmla="*/ 0 h 995598"/>
                <a:gd name="connsiteX0" fmla="*/ 801388 w 1024974"/>
                <a:gd name="connsiteY0" fmla="*/ 0 h 1203171"/>
                <a:gd name="connsiteX1" fmla="*/ 409502 w 1024974"/>
                <a:gd name="connsiteY1" fmla="*/ 113715 h 1203171"/>
                <a:gd name="connsiteX2" fmla="*/ 395004 w 1024974"/>
                <a:gd name="connsiteY2" fmla="*/ 122960 h 1203171"/>
                <a:gd name="connsiteX3" fmla="*/ 464827 w 1024974"/>
                <a:gd name="connsiteY3" fmla="*/ 428457 h 1203171"/>
                <a:gd name="connsiteX4" fmla="*/ 39227 w 1024974"/>
                <a:gd name="connsiteY4" fmla="*/ 562711 h 1203171"/>
                <a:gd name="connsiteX5" fmla="*/ 0 w 1024974"/>
                <a:gd name="connsiteY5" fmla="*/ 540703 h 1203171"/>
                <a:gd name="connsiteX6" fmla="*/ 43148 w 1024974"/>
                <a:gd name="connsiteY6" fmla="*/ 751989 h 1203171"/>
                <a:gd name="connsiteX7" fmla="*/ 154942 w 1024974"/>
                <a:gd name="connsiteY7" fmla="*/ 1203171 h 1203171"/>
                <a:gd name="connsiteX8" fmla="*/ 865762 w 1024974"/>
                <a:gd name="connsiteY8" fmla="*/ 995598 h 1203171"/>
                <a:gd name="connsiteX9" fmla="*/ 994377 w 1024974"/>
                <a:gd name="connsiteY9" fmla="*/ 892845 h 1203171"/>
                <a:gd name="connsiteX10" fmla="*/ 1011288 w 1024974"/>
                <a:gd name="connsiteY10" fmla="*/ 859828 h 1203171"/>
                <a:gd name="connsiteX11" fmla="*/ 1024974 w 1024974"/>
                <a:gd name="connsiteY11" fmla="*/ 814052 h 1203171"/>
                <a:gd name="connsiteX12" fmla="*/ 821753 w 1024974"/>
                <a:gd name="connsiteY12" fmla="*/ 19744 h 1203171"/>
                <a:gd name="connsiteX13" fmla="*/ 801388 w 1024974"/>
                <a:gd name="connsiteY13" fmla="*/ 0 h 1203171"/>
                <a:gd name="connsiteX0" fmla="*/ 801388 w 1024974"/>
                <a:gd name="connsiteY0" fmla="*/ 0 h 1223566"/>
                <a:gd name="connsiteX1" fmla="*/ 409502 w 1024974"/>
                <a:gd name="connsiteY1" fmla="*/ 113715 h 1223566"/>
                <a:gd name="connsiteX2" fmla="*/ 395004 w 1024974"/>
                <a:gd name="connsiteY2" fmla="*/ 122960 h 1223566"/>
                <a:gd name="connsiteX3" fmla="*/ 464827 w 1024974"/>
                <a:gd name="connsiteY3" fmla="*/ 428457 h 1223566"/>
                <a:gd name="connsiteX4" fmla="*/ 39227 w 1024974"/>
                <a:gd name="connsiteY4" fmla="*/ 562711 h 1223566"/>
                <a:gd name="connsiteX5" fmla="*/ 0 w 1024974"/>
                <a:gd name="connsiteY5" fmla="*/ 540703 h 1223566"/>
                <a:gd name="connsiteX6" fmla="*/ 43148 w 1024974"/>
                <a:gd name="connsiteY6" fmla="*/ 751989 h 1223566"/>
                <a:gd name="connsiteX7" fmla="*/ 154942 w 1024974"/>
                <a:gd name="connsiteY7" fmla="*/ 1203171 h 1223566"/>
                <a:gd name="connsiteX8" fmla="*/ 174555 w 1024974"/>
                <a:gd name="connsiteY8" fmla="*/ 1216376 h 1223566"/>
                <a:gd name="connsiteX9" fmla="*/ 865762 w 1024974"/>
                <a:gd name="connsiteY9" fmla="*/ 995598 h 1223566"/>
                <a:gd name="connsiteX10" fmla="*/ 994377 w 1024974"/>
                <a:gd name="connsiteY10" fmla="*/ 892845 h 1223566"/>
                <a:gd name="connsiteX11" fmla="*/ 1011288 w 1024974"/>
                <a:gd name="connsiteY11" fmla="*/ 859828 h 1223566"/>
                <a:gd name="connsiteX12" fmla="*/ 1024974 w 1024974"/>
                <a:gd name="connsiteY12" fmla="*/ 814052 h 1223566"/>
                <a:gd name="connsiteX13" fmla="*/ 821753 w 1024974"/>
                <a:gd name="connsiteY13" fmla="*/ 19744 h 1223566"/>
                <a:gd name="connsiteX14" fmla="*/ 801388 w 1024974"/>
                <a:gd name="connsiteY14" fmla="*/ 0 h 122356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154942 w 1024974"/>
                <a:gd name="connsiteY7" fmla="*/ 1203171 h 1216376"/>
                <a:gd name="connsiteX8" fmla="*/ 174555 w 1024974"/>
                <a:gd name="connsiteY8" fmla="*/ 1216376 h 1216376"/>
                <a:gd name="connsiteX9" fmla="*/ 865762 w 1024974"/>
                <a:gd name="connsiteY9" fmla="*/ 995598 h 1216376"/>
                <a:gd name="connsiteX10" fmla="*/ 994377 w 1024974"/>
                <a:gd name="connsiteY10" fmla="*/ 892845 h 1216376"/>
                <a:gd name="connsiteX11" fmla="*/ 1011288 w 1024974"/>
                <a:gd name="connsiteY11" fmla="*/ 859828 h 1216376"/>
                <a:gd name="connsiteX12" fmla="*/ 1024974 w 1024974"/>
                <a:gd name="connsiteY12" fmla="*/ 814052 h 1216376"/>
                <a:gd name="connsiteX13" fmla="*/ 821753 w 1024974"/>
                <a:gd name="connsiteY13" fmla="*/ 19744 h 1216376"/>
                <a:gd name="connsiteX14" fmla="*/ 801388 w 1024974"/>
                <a:gd name="connsiteY14"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154942 w 1024974"/>
                <a:gd name="connsiteY7" fmla="*/ 1203171 h 1216376"/>
                <a:gd name="connsiteX8" fmla="*/ 174555 w 1024974"/>
                <a:gd name="connsiteY8" fmla="*/ 1216376 h 1216376"/>
                <a:gd name="connsiteX9" fmla="*/ 865762 w 1024974"/>
                <a:gd name="connsiteY9" fmla="*/ 995598 h 1216376"/>
                <a:gd name="connsiteX10" fmla="*/ 994377 w 1024974"/>
                <a:gd name="connsiteY10" fmla="*/ 892845 h 1216376"/>
                <a:gd name="connsiteX11" fmla="*/ 1011288 w 1024974"/>
                <a:gd name="connsiteY11" fmla="*/ 859828 h 1216376"/>
                <a:gd name="connsiteX12" fmla="*/ 1024974 w 1024974"/>
                <a:gd name="connsiteY12" fmla="*/ 814052 h 1216376"/>
                <a:gd name="connsiteX13" fmla="*/ 821753 w 1024974"/>
                <a:gd name="connsiteY13" fmla="*/ 19744 h 1216376"/>
                <a:gd name="connsiteX14" fmla="*/ 801388 w 1024974"/>
                <a:gd name="connsiteY14"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60800 w 1024974"/>
                <a:gd name="connsiteY7" fmla="*/ 840024 h 1216376"/>
                <a:gd name="connsiteX8" fmla="*/ 154942 w 1024974"/>
                <a:gd name="connsiteY8" fmla="*/ 1203171 h 1216376"/>
                <a:gd name="connsiteX9" fmla="*/ 174555 w 1024974"/>
                <a:gd name="connsiteY9" fmla="*/ 1216376 h 1216376"/>
                <a:gd name="connsiteX10" fmla="*/ 865762 w 1024974"/>
                <a:gd name="connsiteY10" fmla="*/ 995598 h 1216376"/>
                <a:gd name="connsiteX11" fmla="*/ 994377 w 1024974"/>
                <a:gd name="connsiteY11" fmla="*/ 892845 h 1216376"/>
                <a:gd name="connsiteX12" fmla="*/ 1011288 w 1024974"/>
                <a:gd name="connsiteY12" fmla="*/ 859828 h 1216376"/>
                <a:gd name="connsiteX13" fmla="*/ 1024974 w 1024974"/>
                <a:gd name="connsiteY13" fmla="*/ 814052 h 1216376"/>
                <a:gd name="connsiteX14" fmla="*/ 821753 w 1024974"/>
                <a:gd name="connsiteY14" fmla="*/ 19744 h 1216376"/>
                <a:gd name="connsiteX15" fmla="*/ 801388 w 1024974"/>
                <a:gd name="connsiteY15"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58839 w 1024974"/>
                <a:gd name="connsiteY7" fmla="*/ 840024 h 1216376"/>
                <a:gd name="connsiteX8" fmla="*/ 154942 w 1024974"/>
                <a:gd name="connsiteY8" fmla="*/ 1203171 h 1216376"/>
                <a:gd name="connsiteX9" fmla="*/ 174555 w 1024974"/>
                <a:gd name="connsiteY9" fmla="*/ 1216376 h 1216376"/>
                <a:gd name="connsiteX10" fmla="*/ 865762 w 1024974"/>
                <a:gd name="connsiteY10" fmla="*/ 995598 h 1216376"/>
                <a:gd name="connsiteX11" fmla="*/ 994377 w 1024974"/>
                <a:gd name="connsiteY11" fmla="*/ 892845 h 1216376"/>
                <a:gd name="connsiteX12" fmla="*/ 1011288 w 1024974"/>
                <a:gd name="connsiteY12" fmla="*/ 859828 h 1216376"/>
                <a:gd name="connsiteX13" fmla="*/ 1024974 w 1024974"/>
                <a:gd name="connsiteY13" fmla="*/ 814052 h 1216376"/>
                <a:gd name="connsiteX14" fmla="*/ 821753 w 1024974"/>
                <a:gd name="connsiteY14" fmla="*/ 19744 h 1216376"/>
                <a:gd name="connsiteX15" fmla="*/ 801388 w 1024974"/>
                <a:gd name="connsiteY15"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23537 w 1024974"/>
                <a:gd name="connsiteY4" fmla="*/ 558310 h 1216376"/>
                <a:gd name="connsiteX5" fmla="*/ 0 w 1024974"/>
                <a:gd name="connsiteY5" fmla="*/ 540703 h 1216376"/>
                <a:gd name="connsiteX6" fmla="*/ 43148 w 1024974"/>
                <a:gd name="connsiteY6" fmla="*/ 751989 h 1216376"/>
                <a:gd name="connsiteX7" fmla="*/ 58839 w 1024974"/>
                <a:gd name="connsiteY7" fmla="*/ 840024 h 1216376"/>
                <a:gd name="connsiteX8" fmla="*/ 154942 w 1024974"/>
                <a:gd name="connsiteY8" fmla="*/ 1203171 h 1216376"/>
                <a:gd name="connsiteX9" fmla="*/ 174555 w 1024974"/>
                <a:gd name="connsiteY9" fmla="*/ 1216376 h 1216376"/>
                <a:gd name="connsiteX10" fmla="*/ 865762 w 1024974"/>
                <a:gd name="connsiteY10" fmla="*/ 995598 h 1216376"/>
                <a:gd name="connsiteX11" fmla="*/ 994377 w 1024974"/>
                <a:gd name="connsiteY11" fmla="*/ 892845 h 1216376"/>
                <a:gd name="connsiteX12" fmla="*/ 1011288 w 1024974"/>
                <a:gd name="connsiteY12" fmla="*/ 859828 h 1216376"/>
                <a:gd name="connsiteX13" fmla="*/ 1024974 w 1024974"/>
                <a:gd name="connsiteY13" fmla="*/ 814052 h 1216376"/>
                <a:gd name="connsiteX14" fmla="*/ 821753 w 1024974"/>
                <a:gd name="connsiteY14" fmla="*/ 19744 h 1216376"/>
                <a:gd name="connsiteX15" fmla="*/ 801388 w 1024974"/>
                <a:gd name="connsiteY15"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41187 w 1024974"/>
                <a:gd name="connsiteY4" fmla="*/ 558310 h 1216376"/>
                <a:gd name="connsiteX5" fmla="*/ 23537 w 1024974"/>
                <a:gd name="connsiteY5" fmla="*/ 558310 h 1216376"/>
                <a:gd name="connsiteX6" fmla="*/ 0 w 1024974"/>
                <a:gd name="connsiteY6" fmla="*/ 540703 h 1216376"/>
                <a:gd name="connsiteX7" fmla="*/ 43148 w 1024974"/>
                <a:gd name="connsiteY7" fmla="*/ 751989 h 1216376"/>
                <a:gd name="connsiteX8" fmla="*/ 58839 w 1024974"/>
                <a:gd name="connsiteY8" fmla="*/ 840024 h 1216376"/>
                <a:gd name="connsiteX9" fmla="*/ 154942 w 1024974"/>
                <a:gd name="connsiteY9" fmla="*/ 1203171 h 1216376"/>
                <a:gd name="connsiteX10" fmla="*/ 174555 w 1024974"/>
                <a:gd name="connsiteY10" fmla="*/ 1216376 h 1216376"/>
                <a:gd name="connsiteX11" fmla="*/ 865762 w 1024974"/>
                <a:gd name="connsiteY11" fmla="*/ 995598 h 1216376"/>
                <a:gd name="connsiteX12" fmla="*/ 994377 w 1024974"/>
                <a:gd name="connsiteY12" fmla="*/ 892845 h 1216376"/>
                <a:gd name="connsiteX13" fmla="*/ 1011288 w 1024974"/>
                <a:gd name="connsiteY13" fmla="*/ 859828 h 1216376"/>
                <a:gd name="connsiteX14" fmla="*/ 1024974 w 1024974"/>
                <a:gd name="connsiteY14" fmla="*/ 814052 h 1216376"/>
                <a:gd name="connsiteX15" fmla="*/ 821753 w 1024974"/>
                <a:gd name="connsiteY15" fmla="*/ 19744 h 1216376"/>
                <a:gd name="connsiteX16" fmla="*/ 801388 w 1024974"/>
                <a:gd name="connsiteY16"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52955 w 1024974"/>
                <a:gd name="connsiteY4" fmla="*/ 553908 h 1216376"/>
                <a:gd name="connsiteX5" fmla="*/ 23537 w 1024974"/>
                <a:gd name="connsiteY5" fmla="*/ 558310 h 1216376"/>
                <a:gd name="connsiteX6" fmla="*/ 0 w 1024974"/>
                <a:gd name="connsiteY6" fmla="*/ 540703 h 1216376"/>
                <a:gd name="connsiteX7" fmla="*/ 43148 w 1024974"/>
                <a:gd name="connsiteY7" fmla="*/ 751989 h 1216376"/>
                <a:gd name="connsiteX8" fmla="*/ 58839 w 1024974"/>
                <a:gd name="connsiteY8" fmla="*/ 840024 h 1216376"/>
                <a:gd name="connsiteX9" fmla="*/ 154942 w 1024974"/>
                <a:gd name="connsiteY9" fmla="*/ 1203171 h 1216376"/>
                <a:gd name="connsiteX10" fmla="*/ 174555 w 1024974"/>
                <a:gd name="connsiteY10" fmla="*/ 1216376 h 1216376"/>
                <a:gd name="connsiteX11" fmla="*/ 865762 w 1024974"/>
                <a:gd name="connsiteY11" fmla="*/ 995598 h 1216376"/>
                <a:gd name="connsiteX12" fmla="*/ 994377 w 1024974"/>
                <a:gd name="connsiteY12" fmla="*/ 892845 h 1216376"/>
                <a:gd name="connsiteX13" fmla="*/ 1011288 w 1024974"/>
                <a:gd name="connsiteY13" fmla="*/ 859828 h 1216376"/>
                <a:gd name="connsiteX14" fmla="*/ 1024974 w 1024974"/>
                <a:gd name="connsiteY14" fmla="*/ 814052 h 1216376"/>
                <a:gd name="connsiteX15" fmla="*/ 821753 w 1024974"/>
                <a:gd name="connsiteY15" fmla="*/ 19744 h 1216376"/>
                <a:gd name="connsiteX16" fmla="*/ 801388 w 1024974"/>
                <a:gd name="connsiteY16"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52955 w 1024974"/>
                <a:gd name="connsiteY4" fmla="*/ 553908 h 1216376"/>
                <a:gd name="connsiteX5" fmla="*/ 23537 w 1024974"/>
                <a:gd name="connsiteY5" fmla="*/ 556109 h 1216376"/>
                <a:gd name="connsiteX6" fmla="*/ 0 w 1024974"/>
                <a:gd name="connsiteY6" fmla="*/ 540703 h 1216376"/>
                <a:gd name="connsiteX7" fmla="*/ 43148 w 1024974"/>
                <a:gd name="connsiteY7" fmla="*/ 751989 h 1216376"/>
                <a:gd name="connsiteX8" fmla="*/ 58839 w 1024974"/>
                <a:gd name="connsiteY8" fmla="*/ 840024 h 1216376"/>
                <a:gd name="connsiteX9" fmla="*/ 154942 w 1024974"/>
                <a:gd name="connsiteY9" fmla="*/ 1203171 h 1216376"/>
                <a:gd name="connsiteX10" fmla="*/ 174555 w 1024974"/>
                <a:gd name="connsiteY10" fmla="*/ 1216376 h 1216376"/>
                <a:gd name="connsiteX11" fmla="*/ 865762 w 1024974"/>
                <a:gd name="connsiteY11" fmla="*/ 995598 h 1216376"/>
                <a:gd name="connsiteX12" fmla="*/ 994377 w 1024974"/>
                <a:gd name="connsiteY12" fmla="*/ 892845 h 1216376"/>
                <a:gd name="connsiteX13" fmla="*/ 1011288 w 1024974"/>
                <a:gd name="connsiteY13" fmla="*/ 859828 h 1216376"/>
                <a:gd name="connsiteX14" fmla="*/ 1024974 w 1024974"/>
                <a:gd name="connsiteY14" fmla="*/ 814052 h 1216376"/>
                <a:gd name="connsiteX15" fmla="*/ 821753 w 1024974"/>
                <a:gd name="connsiteY15" fmla="*/ 19744 h 1216376"/>
                <a:gd name="connsiteX16" fmla="*/ 801388 w 1024974"/>
                <a:gd name="connsiteY16" fmla="*/ 0 h 1216376"/>
                <a:gd name="connsiteX0" fmla="*/ 803349 w 1026935"/>
                <a:gd name="connsiteY0" fmla="*/ 0 h 1216376"/>
                <a:gd name="connsiteX1" fmla="*/ 411463 w 1026935"/>
                <a:gd name="connsiteY1" fmla="*/ 113715 h 1216376"/>
                <a:gd name="connsiteX2" fmla="*/ 396965 w 1026935"/>
                <a:gd name="connsiteY2" fmla="*/ 122960 h 1216376"/>
                <a:gd name="connsiteX3" fmla="*/ 466788 w 1026935"/>
                <a:gd name="connsiteY3" fmla="*/ 428457 h 1216376"/>
                <a:gd name="connsiteX4" fmla="*/ 54916 w 1026935"/>
                <a:gd name="connsiteY4" fmla="*/ 553908 h 1216376"/>
                <a:gd name="connsiteX5" fmla="*/ 25498 w 1026935"/>
                <a:gd name="connsiteY5" fmla="*/ 556109 h 1216376"/>
                <a:gd name="connsiteX6" fmla="*/ 0 w 1026935"/>
                <a:gd name="connsiteY6" fmla="*/ 529699 h 1216376"/>
                <a:gd name="connsiteX7" fmla="*/ 45109 w 1026935"/>
                <a:gd name="connsiteY7" fmla="*/ 751989 h 1216376"/>
                <a:gd name="connsiteX8" fmla="*/ 60800 w 1026935"/>
                <a:gd name="connsiteY8" fmla="*/ 840024 h 1216376"/>
                <a:gd name="connsiteX9" fmla="*/ 156903 w 1026935"/>
                <a:gd name="connsiteY9" fmla="*/ 1203171 h 1216376"/>
                <a:gd name="connsiteX10" fmla="*/ 176516 w 1026935"/>
                <a:gd name="connsiteY10" fmla="*/ 1216376 h 1216376"/>
                <a:gd name="connsiteX11" fmla="*/ 867723 w 1026935"/>
                <a:gd name="connsiteY11" fmla="*/ 995598 h 1216376"/>
                <a:gd name="connsiteX12" fmla="*/ 996338 w 1026935"/>
                <a:gd name="connsiteY12" fmla="*/ 892845 h 1216376"/>
                <a:gd name="connsiteX13" fmla="*/ 1013249 w 1026935"/>
                <a:gd name="connsiteY13" fmla="*/ 859828 h 1216376"/>
                <a:gd name="connsiteX14" fmla="*/ 1026935 w 1026935"/>
                <a:gd name="connsiteY14" fmla="*/ 814052 h 1216376"/>
                <a:gd name="connsiteX15" fmla="*/ 823714 w 1026935"/>
                <a:gd name="connsiteY15" fmla="*/ 19744 h 1216376"/>
                <a:gd name="connsiteX16" fmla="*/ 803349 w 1026935"/>
                <a:gd name="connsiteY16" fmla="*/ 0 h 1216376"/>
                <a:gd name="connsiteX0" fmla="*/ 793543 w 1017129"/>
                <a:gd name="connsiteY0" fmla="*/ 0 h 1216376"/>
                <a:gd name="connsiteX1" fmla="*/ 401657 w 1017129"/>
                <a:gd name="connsiteY1" fmla="*/ 113715 h 1216376"/>
                <a:gd name="connsiteX2" fmla="*/ 387159 w 1017129"/>
                <a:gd name="connsiteY2" fmla="*/ 122960 h 1216376"/>
                <a:gd name="connsiteX3" fmla="*/ 456982 w 1017129"/>
                <a:gd name="connsiteY3" fmla="*/ 428457 h 1216376"/>
                <a:gd name="connsiteX4" fmla="*/ 45110 w 1017129"/>
                <a:gd name="connsiteY4" fmla="*/ 553908 h 1216376"/>
                <a:gd name="connsiteX5" fmla="*/ 15692 w 1017129"/>
                <a:gd name="connsiteY5" fmla="*/ 556109 h 1216376"/>
                <a:gd name="connsiteX6" fmla="*/ 0 w 1017129"/>
                <a:gd name="connsiteY6" fmla="*/ 545105 h 1216376"/>
                <a:gd name="connsiteX7" fmla="*/ 35303 w 1017129"/>
                <a:gd name="connsiteY7" fmla="*/ 751989 h 1216376"/>
                <a:gd name="connsiteX8" fmla="*/ 50994 w 1017129"/>
                <a:gd name="connsiteY8" fmla="*/ 840024 h 1216376"/>
                <a:gd name="connsiteX9" fmla="*/ 147097 w 1017129"/>
                <a:gd name="connsiteY9" fmla="*/ 1203171 h 1216376"/>
                <a:gd name="connsiteX10" fmla="*/ 166710 w 1017129"/>
                <a:gd name="connsiteY10" fmla="*/ 1216376 h 1216376"/>
                <a:gd name="connsiteX11" fmla="*/ 857917 w 1017129"/>
                <a:gd name="connsiteY11" fmla="*/ 995598 h 1216376"/>
                <a:gd name="connsiteX12" fmla="*/ 986532 w 1017129"/>
                <a:gd name="connsiteY12" fmla="*/ 892845 h 1216376"/>
                <a:gd name="connsiteX13" fmla="*/ 1003443 w 1017129"/>
                <a:gd name="connsiteY13" fmla="*/ 859828 h 1216376"/>
                <a:gd name="connsiteX14" fmla="*/ 1017129 w 1017129"/>
                <a:gd name="connsiteY14" fmla="*/ 814052 h 1216376"/>
                <a:gd name="connsiteX15" fmla="*/ 813908 w 1017129"/>
                <a:gd name="connsiteY15" fmla="*/ 19744 h 1216376"/>
                <a:gd name="connsiteX16" fmla="*/ 793543 w 1017129"/>
                <a:gd name="connsiteY16" fmla="*/ 0 h 1216376"/>
                <a:gd name="connsiteX0" fmla="*/ 793543 w 1017129"/>
                <a:gd name="connsiteY0" fmla="*/ 0 h 1216376"/>
                <a:gd name="connsiteX1" fmla="*/ 401657 w 1017129"/>
                <a:gd name="connsiteY1" fmla="*/ 113715 h 1216376"/>
                <a:gd name="connsiteX2" fmla="*/ 387159 w 1017129"/>
                <a:gd name="connsiteY2" fmla="*/ 122960 h 1216376"/>
                <a:gd name="connsiteX3" fmla="*/ 456982 w 1017129"/>
                <a:gd name="connsiteY3" fmla="*/ 428457 h 1216376"/>
                <a:gd name="connsiteX4" fmla="*/ 45110 w 1017129"/>
                <a:gd name="connsiteY4" fmla="*/ 553908 h 1216376"/>
                <a:gd name="connsiteX5" fmla="*/ 15692 w 1017129"/>
                <a:gd name="connsiteY5" fmla="*/ 556109 h 1216376"/>
                <a:gd name="connsiteX6" fmla="*/ 0 w 1017129"/>
                <a:gd name="connsiteY6" fmla="*/ 545105 h 1216376"/>
                <a:gd name="connsiteX7" fmla="*/ 35303 w 1017129"/>
                <a:gd name="connsiteY7" fmla="*/ 751989 h 1216376"/>
                <a:gd name="connsiteX8" fmla="*/ 50994 w 1017129"/>
                <a:gd name="connsiteY8" fmla="*/ 840024 h 1216376"/>
                <a:gd name="connsiteX9" fmla="*/ 143175 w 1017129"/>
                <a:gd name="connsiteY9" fmla="*/ 1196569 h 1216376"/>
                <a:gd name="connsiteX10" fmla="*/ 166710 w 1017129"/>
                <a:gd name="connsiteY10" fmla="*/ 1216376 h 1216376"/>
                <a:gd name="connsiteX11" fmla="*/ 857917 w 1017129"/>
                <a:gd name="connsiteY11" fmla="*/ 995598 h 1216376"/>
                <a:gd name="connsiteX12" fmla="*/ 986532 w 1017129"/>
                <a:gd name="connsiteY12" fmla="*/ 892845 h 1216376"/>
                <a:gd name="connsiteX13" fmla="*/ 1003443 w 1017129"/>
                <a:gd name="connsiteY13" fmla="*/ 859828 h 1216376"/>
                <a:gd name="connsiteX14" fmla="*/ 1017129 w 1017129"/>
                <a:gd name="connsiteY14" fmla="*/ 814052 h 1216376"/>
                <a:gd name="connsiteX15" fmla="*/ 813908 w 1017129"/>
                <a:gd name="connsiteY15" fmla="*/ 19744 h 1216376"/>
                <a:gd name="connsiteX16" fmla="*/ 793543 w 1017129"/>
                <a:gd name="connsiteY16" fmla="*/ 0 h 1216376"/>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43175 w 1017129"/>
                <a:gd name="connsiteY9" fmla="*/ 1196569 h 1218577"/>
                <a:gd name="connsiteX10" fmla="*/ 158865 w 1017129"/>
                <a:gd name="connsiteY10" fmla="*/ 1218577 h 1218577"/>
                <a:gd name="connsiteX11" fmla="*/ 857917 w 1017129"/>
                <a:gd name="connsiteY11" fmla="*/ 995598 h 1218577"/>
                <a:gd name="connsiteX12" fmla="*/ 986532 w 1017129"/>
                <a:gd name="connsiteY12" fmla="*/ 892845 h 1218577"/>
                <a:gd name="connsiteX13" fmla="*/ 1003443 w 1017129"/>
                <a:gd name="connsiteY13" fmla="*/ 859828 h 1218577"/>
                <a:gd name="connsiteX14" fmla="*/ 1017129 w 1017129"/>
                <a:gd name="connsiteY14" fmla="*/ 814052 h 1218577"/>
                <a:gd name="connsiteX15" fmla="*/ 813908 w 1017129"/>
                <a:gd name="connsiteY15" fmla="*/ 19744 h 1218577"/>
                <a:gd name="connsiteX16" fmla="*/ 793543 w 1017129"/>
                <a:gd name="connsiteY16" fmla="*/ 0 h 1218577"/>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15717 w 1017129"/>
                <a:gd name="connsiteY9" fmla="*/ 1104131 h 1218577"/>
                <a:gd name="connsiteX10" fmla="*/ 158865 w 1017129"/>
                <a:gd name="connsiteY10" fmla="*/ 1218577 h 1218577"/>
                <a:gd name="connsiteX11" fmla="*/ 857917 w 1017129"/>
                <a:gd name="connsiteY11" fmla="*/ 995598 h 1218577"/>
                <a:gd name="connsiteX12" fmla="*/ 986532 w 1017129"/>
                <a:gd name="connsiteY12" fmla="*/ 892845 h 1218577"/>
                <a:gd name="connsiteX13" fmla="*/ 1003443 w 1017129"/>
                <a:gd name="connsiteY13" fmla="*/ 859828 h 1218577"/>
                <a:gd name="connsiteX14" fmla="*/ 1017129 w 1017129"/>
                <a:gd name="connsiteY14" fmla="*/ 814052 h 1218577"/>
                <a:gd name="connsiteX15" fmla="*/ 813908 w 1017129"/>
                <a:gd name="connsiteY15" fmla="*/ 19744 h 1218577"/>
                <a:gd name="connsiteX16" fmla="*/ 793543 w 1017129"/>
                <a:gd name="connsiteY16" fmla="*/ 0 h 1218577"/>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15717 w 1017129"/>
                <a:gd name="connsiteY9" fmla="*/ 1104131 h 1218577"/>
                <a:gd name="connsiteX10" fmla="*/ 145137 w 1017129"/>
                <a:gd name="connsiteY10" fmla="*/ 1205371 h 1218577"/>
                <a:gd name="connsiteX11" fmla="*/ 158865 w 1017129"/>
                <a:gd name="connsiteY11" fmla="*/ 1218577 h 1218577"/>
                <a:gd name="connsiteX12" fmla="*/ 857917 w 1017129"/>
                <a:gd name="connsiteY12" fmla="*/ 995598 h 1218577"/>
                <a:gd name="connsiteX13" fmla="*/ 986532 w 1017129"/>
                <a:gd name="connsiteY13" fmla="*/ 892845 h 1218577"/>
                <a:gd name="connsiteX14" fmla="*/ 1003443 w 1017129"/>
                <a:gd name="connsiteY14" fmla="*/ 859828 h 1218577"/>
                <a:gd name="connsiteX15" fmla="*/ 1017129 w 1017129"/>
                <a:gd name="connsiteY15" fmla="*/ 814052 h 1218577"/>
                <a:gd name="connsiteX16" fmla="*/ 813908 w 1017129"/>
                <a:gd name="connsiteY16" fmla="*/ 19744 h 1218577"/>
                <a:gd name="connsiteX17" fmla="*/ 793543 w 1017129"/>
                <a:gd name="connsiteY17" fmla="*/ 0 h 1218577"/>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15717 w 1017129"/>
                <a:gd name="connsiteY9" fmla="*/ 1104131 h 1218577"/>
                <a:gd name="connsiteX10" fmla="*/ 145137 w 1017129"/>
                <a:gd name="connsiteY10" fmla="*/ 1205371 h 1218577"/>
                <a:gd name="connsiteX11" fmla="*/ 174555 w 1017129"/>
                <a:gd name="connsiteY11" fmla="*/ 1218577 h 1218577"/>
                <a:gd name="connsiteX12" fmla="*/ 857917 w 1017129"/>
                <a:gd name="connsiteY12" fmla="*/ 995598 h 1218577"/>
                <a:gd name="connsiteX13" fmla="*/ 986532 w 1017129"/>
                <a:gd name="connsiteY13" fmla="*/ 892845 h 1218577"/>
                <a:gd name="connsiteX14" fmla="*/ 1003443 w 1017129"/>
                <a:gd name="connsiteY14" fmla="*/ 859828 h 1218577"/>
                <a:gd name="connsiteX15" fmla="*/ 1017129 w 1017129"/>
                <a:gd name="connsiteY15" fmla="*/ 814052 h 1218577"/>
                <a:gd name="connsiteX16" fmla="*/ 813908 w 1017129"/>
                <a:gd name="connsiteY16" fmla="*/ 19744 h 1218577"/>
                <a:gd name="connsiteX17" fmla="*/ 793543 w 1017129"/>
                <a:gd name="connsiteY17" fmla="*/ 0 h 1218577"/>
                <a:gd name="connsiteX0" fmla="*/ 793543 w 1017129"/>
                <a:gd name="connsiteY0" fmla="*/ 0 h 1234935"/>
                <a:gd name="connsiteX1" fmla="*/ 401657 w 1017129"/>
                <a:gd name="connsiteY1" fmla="*/ 113715 h 1234935"/>
                <a:gd name="connsiteX2" fmla="*/ 387159 w 1017129"/>
                <a:gd name="connsiteY2" fmla="*/ 122960 h 1234935"/>
                <a:gd name="connsiteX3" fmla="*/ 456982 w 1017129"/>
                <a:gd name="connsiteY3" fmla="*/ 428457 h 1234935"/>
                <a:gd name="connsiteX4" fmla="*/ 45110 w 1017129"/>
                <a:gd name="connsiteY4" fmla="*/ 553908 h 1234935"/>
                <a:gd name="connsiteX5" fmla="*/ 15692 w 1017129"/>
                <a:gd name="connsiteY5" fmla="*/ 556109 h 1234935"/>
                <a:gd name="connsiteX6" fmla="*/ 0 w 1017129"/>
                <a:gd name="connsiteY6" fmla="*/ 545105 h 1234935"/>
                <a:gd name="connsiteX7" fmla="*/ 35303 w 1017129"/>
                <a:gd name="connsiteY7" fmla="*/ 751989 h 1234935"/>
                <a:gd name="connsiteX8" fmla="*/ 50994 w 1017129"/>
                <a:gd name="connsiteY8" fmla="*/ 840024 h 1234935"/>
                <a:gd name="connsiteX9" fmla="*/ 115717 w 1017129"/>
                <a:gd name="connsiteY9" fmla="*/ 1104131 h 1234935"/>
                <a:gd name="connsiteX10" fmla="*/ 145137 w 1017129"/>
                <a:gd name="connsiteY10" fmla="*/ 1205371 h 1234935"/>
                <a:gd name="connsiteX11" fmla="*/ 174555 w 1017129"/>
                <a:gd name="connsiteY11" fmla="*/ 1218577 h 1234935"/>
                <a:gd name="connsiteX12" fmla="*/ 857917 w 1017129"/>
                <a:gd name="connsiteY12" fmla="*/ 995598 h 1234935"/>
                <a:gd name="connsiteX13" fmla="*/ 986532 w 1017129"/>
                <a:gd name="connsiteY13" fmla="*/ 892845 h 1234935"/>
                <a:gd name="connsiteX14" fmla="*/ 1003443 w 1017129"/>
                <a:gd name="connsiteY14" fmla="*/ 859828 h 1234935"/>
                <a:gd name="connsiteX15" fmla="*/ 1017129 w 1017129"/>
                <a:gd name="connsiteY15" fmla="*/ 814052 h 1234935"/>
                <a:gd name="connsiteX16" fmla="*/ 813908 w 1017129"/>
                <a:gd name="connsiteY16" fmla="*/ 19744 h 1234935"/>
                <a:gd name="connsiteX17" fmla="*/ 793543 w 1017129"/>
                <a:gd name="connsiteY17" fmla="*/ 0 h 1234935"/>
                <a:gd name="connsiteX0" fmla="*/ 793543 w 1017129"/>
                <a:gd name="connsiteY0" fmla="*/ 0 h 1227712"/>
                <a:gd name="connsiteX1" fmla="*/ 401657 w 1017129"/>
                <a:gd name="connsiteY1" fmla="*/ 113715 h 1227712"/>
                <a:gd name="connsiteX2" fmla="*/ 387159 w 1017129"/>
                <a:gd name="connsiteY2" fmla="*/ 122960 h 1227712"/>
                <a:gd name="connsiteX3" fmla="*/ 456982 w 1017129"/>
                <a:gd name="connsiteY3" fmla="*/ 428457 h 1227712"/>
                <a:gd name="connsiteX4" fmla="*/ 45110 w 1017129"/>
                <a:gd name="connsiteY4" fmla="*/ 553908 h 1227712"/>
                <a:gd name="connsiteX5" fmla="*/ 15692 w 1017129"/>
                <a:gd name="connsiteY5" fmla="*/ 556109 h 1227712"/>
                <a:gd name="connsiteX6" fmla="*/ 0 w 1017129"/>
                <a:gd name="connsiteY6" fmla="*/ 545105 h 1227712"/>
                <a:gd name="connsiteX7" fmla="*/ 35303 w 1017129"/>
                <a:gd name="connsiteY7" fmla="*/ 751989 h 1227712"/>
                <a:gd name="connsiteX8" fmla="*/ 50994 w 1017129"/>
                <a:gd name="connsiteY8" fmla="*/ 840024 h 1227712"/>
                <a:gd name="connsiteX9" fmla="*/ 115717 w 1017129"/>
                <a:gd name="connsiteY9" fmla="*/ 1104131 h 1227712"/>
                <a:gd name="connsiteX10" fmla="*/ 129447 w 1017129"/>
                <a:gd name="connsiteY10" fmla="*/ 1159152 h 1227712"/>
                <a:gd name="connsiteX11" fmla="*/ 174555 w 1017129"/>
                <a:gd name="connsiteY11" fmla="*/ 1218577 h 1227712"/>
                <a:gd name="connsiteX12" fmla="*/ 857917 w 1017129"/>
                <a:gd name="connsiteY12" fmla="*/ 995598 h 1227712"/>
                <a:gd name="connsiteX13" fmla="*/ 986532 w 1017129"/>
                <a:gd name="connsiteY13" fmla="*/ 892845 h 1227712"/>
                <a:gd name="connsiteX14" fmla="*/ 1003443 w 1017129"/>
                <a:gd name="connsiteY14" fmla="*/ 859828 h 1227712"/>
                <a:gd name="connsiteX15" fmla="*/ 1017129 w 1017129"/>
                <a:gd name="connsiteY15" fmla="*/ 814052 h 1227712"/>
                <a:gd name="connsiteX16" fmla="*/ 813908 w 1017129"/>
                <a:gd name="connsiteY16" fmla="*/ 19744 h 1227712"/>
                <a:gd name="connsiteX17" fmla="*/ 793543 w 1017129"/>
                <a:gd name="connsiteY17" fmla="*/ 0 h 1227712"/>
                <a:gd name="connsiteX0" fmla="*/ 793543 w 1017129"/>
                <a:gd name="connsiteY0" fmla="*/ 0 h 1220582"/>
                <a:gd name="connsiteX1" fmla="*/ 401657 w 1017129"/>
                <a:gd name="connsiteY1" fmla="*/ 113715 h 1220582"/>
                <a:gd name="connsiteX2" fmla="*/ 387159 w 1017129"/>
                <a:gd name="connsiteY2" fmla="*/ 122960 h 1220582"/>
                <a:gd name="connsiteX3" fmla="*/ 456982 w 1017129"/>
                <a:gd name="connsiteY3" fmla="*/ 428457 h 1220582"/>
                <a:gd name="connsiteX4" fmla="*/ 45110 w 1017129"/>
                <a:gd name="connsiteY4" fmla="*/ 553908 h 1220582"/>
                <a:gd name="connsiteX5" fmla="*/ 15692 w 1017129"/>
                <a:gd name="connsiteY5" fmla="*/ 556109 h 1220582"/>
                <a:gd name="connsiteX6" fmla="*/ 0 w 1017129"/>
                <a:gd name="connsiteY6" fmla="*/ 545105 h 1220582"/>
                <a:gd name="connsiteX7" fmla="*/ 35303 w 1017129"/>
                <a:gd name="connsiteY7" fmla="*/ 751989 h 1220582"/>
                <a:gd name="connsiteX8" fmla="*/ 50994 w 1017129"/>
                <a:gd name="connsiteY8" fmla="*/ 840024 h 1220582"/>
                <a:gd name="connsiteX9" fmla="*/ 115717 w 1017129"/>
                <a:gd name="connsiteY9" fmla="*/ 1104131 h 1220582"/>
                <a:gd name="connsiteX10" fmla="*/ 129447 w 1017129"/>
                <a:gd name="connsiteY10" fmla="*/ 1159152 h 1220582"/>
                <a:gd name="connsiteX11" fmla="*/ 174555 w 1017129"/>
                <a:gd name="connsiteY11" fmla="*/ 1218577 h 1220582"/>
                <a:gd name="connsiteX12" fmla="*/ 857917 w 1017129"/>
                <a:gd name="connsiteY12" fmla="*/ 995598 h 1220582"/>
                <a:gd name="connsiteX13" fmla="*/ 986532 w 1017129"/>
                <a:gd name="connsiteY13" fmla="*/ 892845 h 1220582"/>
                <a:gd name="connsiteX14" fmla="*/ 1003443 w 1017129"/>
                <a:gd name="connsiteY14" fmla="*/ 859828 h 1220582"/>
                <a:gd name="connsiteX15" fmla="*/ 1017129 w 1017129"/>
                <a:gd name="connsiteY15" fmla="*/ 814052 h 1220582"/>
                <a:gd name="connsiteX16" fmla="*/ 813908 w 1017129"/>
                <a:gd name="connsiteY16" fmla="*/ 19744 h 1220582"/>
                <a:gd name="connsiteX17" fmla="*/ 793543 w 1017129"/>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94377 w 1024974"/>
                <a:gd name="connsiteY13" fmla="*/ 892845 h 1220582"/>
                <a:gd name="connsiteX14" fmla="*/ 1011288 w 1024974"/>
                <a:gd name="connsiteY14" fmla="*/ 859828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00235 w 1024974"/>
                <a:gd name="connsiteY13" fmla="*/ 968776 h 1220582"/>
                <a:gd name="connsiteX14" fmla="*/ 1011288 w 1024974"/>
                <a:gd name="connsiteY14" fmla="*/ 859828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00235 w 1024974"/>
                <a:gd name="connsiteY13" fmla="*/ 968776 h 1220582"/>
                <a:gd name="connsiteX14" fmla="*/ 878901 w 1024974"/>
                <a:gd name="connsiteY14" fmla="*/ 877985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06119 w 1024974"/>
                <a:gd name="connsiteY13" fmla="*/ 963824 h 1220582"/>
                <a:gd name="connsiteX14" fmla="*/ 878901 w 1024974"/>
                <a:gd name="connsiteY14" fmla="*/ 877985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6445"/>
                <a:gd name="connsiteY0" fmla="*/ 0 h 1220582"/>
                <a:gd name="connsiteX1" fmla="*/ 409502 w 1026445"/>
                <a:gd name="connsiteY1" fmla="*/ 113715 h 1220582"/>
                <a:gd name="connsiteX2" fmla="*/ 395004 w 1026445"/>
                <a:gd name="connsiteY2" fmla="*/ 122960 h 1220582"/>
                <a:gd name="connsiteX3" fmla="*/ 464827 w 1026445"/>
                <a:gd name="connsiteY3" fmla="*/ 428457 h 1220582"/>
                <a:gd name="connsiteX4" fmla="*/ 52955 w 1026445"/>
                <a:gd name="connsiteY4" fmla="*/ 553908 h 1220582"/>
                <a:gd name="connsiteX5" fmla="*/ 23537 w 1026445"/>
                <a:gd name="connsiteY5" fmla="*/ 556109 h 1220582"/>
                <a:gd name="connsiteX6" fmla="*/ 0 w 1026445"/>
                <a:gd name="connsiteY6" fmla="*/ 527498 h 1220582"/>
                <a:gd name="connsiteX7" fmla="*/ 43148 w 1026445"/>
                <a:gd name="connsiteY7" fmla="*/ 751989 h 1220582"/>
                <a:gd name="connsiteX8" fmla="*/ 58839 w 1026445"/>
                <a:gd name="connsiteY8" fmla="*/ 840024 h 1220582"/>
                <a:gd name="connsiteX9" fmla="*/ 123562 w 1026445"/>
                <a:gd name="connsiteY9" fmla="*/ 1104131 h 1220582"/>
                <a:gd name="connsiteX10" fmla="*/ 137292 w 1026445"/>
                <a:gd name="connsiteY10" fmla="*/ 1159152 h 1220582"/>
                <a:gd name="connsiteX11" fmla="*/ 182400 w 1026445"/>
                <a:gd name="connsiteY11" fmla="*/ 1218577 h 1220582"/>
                <a:gd name="connsiteX12" fmla="*/ 865762 w 1026445"/>
                <a:gd name="connsiteY12" fmla="*/ 995598 h 1220582"/>
                <a:gd name="connsiteX13" fmla="*/ 906119 w 1026445"/>
                <a:gd name="connsiteY13" fmla="*/ 963824 h 1220582"/>
                <a:gd name="connsiteX14" fmla="*/ 878901 w 1026445"/>
                <a:gd name="connsiteY14" fmla="*/ 877985 h 1220582"/>
                <a:gd name="connsiteX15" fmla="*/ 1026445 w 1026445"/>
                <a:gd name="connsiteY15" fmla="*/ 828908 h 1220582"/>
                <a:gd name="connsiteX16" fmla="*/ 821753 w 1026445"/>
                <a:gd name="connsiteY16" fmla="*/ 19744 h 1220582"/>
                <a:gd name="connsiteX17" fmla="*/ 801388 w 1026445"/>
                <a:gd name="connsiteY17" fmla="*/ 0 h 122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6445" h="1220582">
                  <a:moveTo>
                    <a:pt x="801388" y="0"/>
                  </a:moveTo>
                  <a:lnTo>
                    <a:pt x="409502" y="113715"/>
                  </a:lnTo>
                  <a:lnTo>
                    <a:pt x="395004" y="122960"/>
                  </a:lnTo>
                  <a:lnTo>
                    <a:pt x="464827" y="428457"/>
                  </a:lnTo>
                  <a:cubicBezTo>
                    <a:pt x="375915" y="453400"/>
                    <a:pt x="141867" y="528965"/>
                    <a:pt x="52955" y="553908"/>
                  </a:cubicBezTo>
                  <a:lnTo>
                    <a:pt x="23537" y="556109"/>
                  </a:lnTo>
                  <a:lnTo>
                    <a:pt x="0" y="527498"/>
                  </a:lnTo>
                  <a:lnTo>
                    <a:pt x="43148" y="751989"/>
                  </a:lnTo>
                  <a:cubicBezTo>
                    <a:pt x="47725" y="771797"/>
                    <a:pt x="54262" y="820216"/>
                    <a:pt x="58839" y="840024"/>
                  </a:cubicBezTo>
                  <a:lnTo>
                    <a:pt x="123562" y="1104131"/>
                  </a:lnTo>
                  <a:cubicBezTo>
                    <a:pt x="132061" y="1129808"/>
                    <a:pt x="128793" y="1133475"/>
                    <a:pt x="137292" y="1159152"/>
                  </a:cubicBezTo>
                  <a:cubicBezTo>
                    <a:pt x="147098" y="1178226"/>
                    <a:pt x="147939" y="1231530"/>
                    <a:pt x="182400" y="1218577"/>
                  </a:cubicBezTo>
                  <a:lnTo>
                    <a:pt x="865762" y="995598"/>
                  </a:lnTo>
                  <a:lnTo>
                    <a:pt x="906119" y="963824"/>
                  </a:lnTo>
                  <a:lnTo>
                    <a:pt x="878901" y="877985"/>
                  </a:lnTo>
                  <a:lnTo>
                    <a:pt x="1026445" y="828908"/>
                  </a:lnTo>
                  <a:lnTo>
                    <a:pt x="821753" y="19744"/>
                  </a:lnTo>
                  <a:lnTo>
                    <a:pt x="801388" y="0"/>
                  </a:lnTo>
                  <a:close/>
                </a:path>
              </a:pathLst>
            </a:custGeom>
            <a:solidFill>
              <a:srgbClr val="009900">
                <a:alpha val="30000"/>
              </a:srgbClr>
            </a:solidFill>
            <a:ln w="6350">
              <a:solidFill>
                <a:schemeClr val="tx1">
                  <a:alpha val="5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192" name="円/楕円 230">
              <a:extLst>
                <a:ext uri="{FF2B5EF4-FFF2-40B4-BE49-F238E27FC236}">
                  <a16:creationId xmlns:a16="http://schemas.microsoft.com/office/drawing/2014/main" id="{E74024EA-F603-4D92-8F8B-FC8B649DDCBF}"/>
                </a:ext>
              </a:extLst>
            </p:cNvPr>
            <p:cNvSpPr/>
            <p:nvPr/>
          </p:nvSpPr>
          <p:spPr bwMode="auto">
            <a:xfrm rot="16200000">
              <a:off x="1237538" y="2171410"/>
              <a:ext cx="364540" cy="379730"/>
            </a:xfrm>
            <a:prstGeom prst="ellipse">
              <a:avLst/>
            </a:prstGeom>
            <a:solidFill>
              <a:srgbClr val="FFFFF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193" name="二等辺三角形 192">
              <a:extLst>
                <a:ext uri="{FF2B5EF4-FFF2-40B4-BE49-F238E27FC236}">
                  <a16:creationId xmlns:a16="http://schemas.microsoft.com/office/drawing/2014/main" id="{CEDEA30E-E326-4954-BA2D-682116DAED5F}"/>
                </a:ext>
              </a:extLst>
            </p:cNvPr>
            <p:cNvSpPr/>
            <p:nvPr/>
          </p:nvSpPr>
          <p:spPr bwMode="auto">
            <a:xfrm rot="16200000">
              <a:off x="1328399" y="2179073"/>
              <a:ext cx="162565" cy="359478"/>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194" name="フリーフォーム 75">
              <a:extLst>
                <a:ext uri="{FF2B5EF4-FFF2-40B4-BE49-F238E27FC236}">
                  <a16:creationId xmlns:a16="http://schemas.microsoft.com/office/drawing/2014/main" id="{4AF28118-3A96-4E5D-892A-91E1DA2559EF}"/>
                </a:ext>
              </a:extLst>
            </p:cNvPr>
            <p:cNvSpPr/>
            <p:nvPr/>
          </p:nvSpPr>
          <p:spPr>
            <a:xfrm rot="16200000">
              <a:off x="1146470" y="4574705"/>
              <a:ext cx="918304" cy="814140"/>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861851"/>
                <a:gd name="connsiteY0" fmla="*/ 329484 h 1104944"/>
                <a:gd name="connsiteX1" fmla="*/ 328915 w 861851"/>
                <a:gd name="connsiteY1" fmla="*/ 1104944 h 1104944"/>
                <a:gd name="connsiteX2" fmla="*/ 647194 w 861851"/>
                <a:gd name="connsiteY2" fmla="*/ 1025641 h 1104944"/>
                <a:gd name="connsiteX3" fmla="*/ 846944 w 861851"/>
                <a:gd name="connsiteY3" fmla="*/ 0 h 1104944"/>
                <a:gd name="connsiteX4" fmla="*/ 7731 w 861851"/>
                <a:gd name="connsiteY4" fmla="*/ 303703 h 1104944"/>
                <a:gd name="connsiteX5" fmla="*/ 0 w 861851"/>
                <a:gd name="connsiteY5" fmla="*/ 329484 h 1104944"/>
                <a:gd name="connsiteX0" fmla="*/ 15828 w 877679"/>
                <a:gd name="connsiteY0" fmla="*/ 329484 h 1104944"/>
                <a:gd name="connsiteX1" fmla="*/ 344743 w 877679"/>
                <a:gd name="connsiteY1" fmla="*/ 1104944 h 1104944"/>
                <a:gd name="connsiteX2" fmla="*/ 663022 w 877679"/>
                <a:gd name="connsiteY2" fmla="*/ 1025641 h 1104944"/>
                <a:gd name="connsiteX3" fmla="*/ 862772 w 877679"/>
                <a:gd name="connsiteY3" fmla="*/ 0 h 1104944"/>
                <a:gd name="connsiteX4" fmla="*/ 0 w 877679"/>
                <a:gd name="connsiteY4" fmla="*/ 274774 h 1104944"/>
                <a:gd name="connsiteX5" fmla="*/ 15828 w 877679"/>
                <a:gd name="connsiteY5" fmla="*/ 329484 h 1104944"/>
                <a:gd name="connsiteX0" fmla="*/ 15828 w 877679"/>
                <a:gd name="connsiteY0" fmla="*/ 329484 h 1104944"/>
                <a:gd name="connsiteX1" fmla="*/ 344743 w 877679"/>
                <a:gd name="connsiteY1" fmla="*/ 1104944 h 1104944"/>
                <a:gd name="connsiteX2" fmla="*/ 663022 w 877679"/>
                <a:gd name="connsiteY2" fmla="*/ 1025641 h 1104944"/>
                <a:gd name="connsiteX3" fmla="*/ 862772 w 877679"/>
                <a:gd name="connsiteY3" fmla="*/ 0 h 1104944"/>
                <a:gd name="connsiteX4" fmla="*/ 0 w 877679"/>
                <a:gd name="connsiteY4" fmla="*/ 274774 h 1104944"/>
                <a:gd name="connsiteX5" fmla="*/ 15828 w 877679"/>
                <a:gd name="connsiteY5" fmla="*/ 329484 h 1104944"/>
                <a:gd name="connsiteX0" fmla="*/ 1693 w 877679"/>
                <a:gd name="connsiteY0" fmla="*/ 303185 h 1104944"/>
                <a:gd name="connsiteX1" fmla="*/ 344743 w 877679"/>
                <a:gd name="connsiteY1" fmla="*/ 1104944 h 1104944"/>
                <a:gd name="connsiteX2" fmla="*/ 663022 w 877679"/>
                <a:gd name="connsiteY2" fmla="*/ 1025641 h 1104944"/>
                <a:gd name="connsiteX3" fmla="*/ 862772 w 877679"/>
                <a:gd name="connsiteY3" fmla="*/ 0 h 1104944"/>
                <a:gd name="connsiteX4" fmla="*/ 0 w 877679"/>
                <a:gd name="connsiteY4" fmla="*/ 274774 h 1104944"/>
                <a:gd name="connsiteX5" fmla="*/ 1693 w 877679"/>
                <a:gd name="connsiteY5" fmla="*/ 303185 h 1104944"/>
                <a:gd name="connsiteX0" fmla="*/ 1693 w 877679"/>
                <a:gd name="connsiteY0" fmla="*/ 303185 h 1157542"/>
                <a:gd name="connsiteX1" fmla="*/ 215170 w 877679"/>
                <a:gd name="connsiteY1" fmla="*/ 1157542 h 1157542"/>
                <a:gd name="connsiteX2" fmla="*/ 663022 w 877679"/>
                <a:gd name="connsiteY2" fmla="*/ 1025641 h 1157542"/>
                <a:gd name="connsiteX3" fmla="*/ 862772 w 877679"/>
                <a:gd name="connsiteY3" fmla="*/ 0 h 1157542"/>
                <a:gd name="connsiteX4" fmla="*/ 0 w 877679"/>
                <a:gd name="connsiteY4" fmla="*/ 274774 h 1157542"/>
                <a:gd name="connsiteX5" fmla="*/ 1693 w 877679"/>
                <a:gd name="connsiteY5" fmla="*/ 303185 h 1157542"/>
                <a:gd name="connsiteX0" fmla="*/ 1693 w 877679"/>
                <a:gd name="connsiteY0" fmla="*/ 303185 h 1162813"/>
                <a:gd name="connsiteX1" fmla="*/ 215170 w 877679"/>
                <a:gd name="connsiteY1" fmla="*/ 1157542 h 1162813"/>
                <a:gd name="connsiteX2" fmla="*/ 323102 w 877679"/>
                <a:gd name="connsiteY2" fmla="*/ 1157166 h 1162813"/>
                <a:gd name="connsiteX3" fmla="*/ 663022 w 877679"/>
                <a:gd name="connsiteY3" fmla="*/ 1025641 h 1162813"/>
                <a:gd name="connsiteX4" fmla="*/ 862772 w 877679"/>
                <a:gd name="connsiteY4" fmla="*/ 0 h 1162813"/>
                <a:gd name="connsiteX5" fmla="*/ 0 w 877679"/>
                <a:gd name="connsiteY5" fmla="*/ 274774 h 1162813"/>
                <a:gd name="connsiteX6" fmla="*/ 1693 w 877679"/>
                <a:gd name="connsiteY6" fmla="*/ 303185 h 1162813"/>
                <a:gd name="connsiteX0" fmla="*/ 1693 w 877679"/>
                <a:gd name="connsiteY0" fmla="*/ 303185 h 1157542"/>
                <a:gd name="connsiteX1" fmla="*/ 215170 w 877679"/>
                <a:gd name="connsiteY1" fmla="*/ 1157542 h 1157542"/>
                <a:gd name="connsiteX2" fmla="*/ 323102 w 877679"/>
                <a:gd name="connsiteY2" fmla="*/ 1157166 h 1157542"/>
                <a:gd name="connsiteX3" fmla="*/ 663022 w 877679"/>
                <a:gd name="connsiteY3" fmla="*/ 1025641 h 1157542"/>
                <a:gd name="connsiteX4" fmla="*/ 862772 w 877679"/>
                <a:gd name="connsiteY4" fmla="*/ 0 h 1157542"/>
                <a:gd name="connsiteX5" fmla="*/ 0 w 877679"/>
                <a:gd name="connsiteY5" fmla="*/ 274774 h 1157542"/>
                <a:gd name="connsiteX6" fmla="*/ 1693 w 877679"/>
                <a:gd name="connsiteY6" fmla="*/ 303185 h 1157542"/>
                <a:gd name="connsiteX0" fmla="*/ 1693 w 877679"/>
                <a:gd name="connsiteY0" fmla="*/ 303185 h 1167685"/>
                <a:gd name="connsiteX1" fmla="*/ 215170 w 877679"/>
                <a:gd name="connsiteY1" fmla="*/ 1157542 h 1167685"/>
                <a:gd name="connsiteX2" fmla="*/ 238291 w 877679"/>
                <a:gd name="connsiteY2" fmla="*/ 1167685 h 1167685"/>
                <a:gd name="connsiteX3" fmla="*/ 663022 w 877679"/>
                <a:gd name="connsiteY3" fmla="*/ 1025641 h 1167685"/>
                <a:gd name="connsiteX4" fmla="*/ 862772 w 877679"/>
                <a:gd name="connsiteY4" fmla="*/ 0 h 1167685"/>
                <a:gd name="connsiteX5" fmla="*/ 0 w 877679"/>
                <a:gd name="connsiteY5" fmla="*/ 274774 h 1167685"/>
                <a:gd name="connsiteX6" fmla="*/ 1693 w 877679"/>
                <a:gd name="connsiteY6" fmla="*/ 303185 h 1167685"/>
                <a:gd name="connsiteX0" fmla="*/ 1693 w 877679"/>
                <a:gd name="connsiteY0" fmla="*/ 303185 h 1172945"/>
                <a:gd name="connsiteX1" fmla="*/ 215170 w 877679"/>
                <a:gd name="connsiteY1" fmla="*/ 1157542 h 1172945"/>
                <a:gd name="connsiteX2" fmla="*/ 228868 w 877679"/>
                <a:gd name="connsiteY2" fmla="*/ 1172945 h 1172945"/>
                <a:gd name="connsiteX3" fmla="*/ 663022 w 877679"/>
                <a:gd name="connsiteY3" fmla="*/ 1025641 h 1172945"/>
                <a:gd name="connsiteX4" fmla="*/ 862772 w 877679"/>
                <a:gd name="connsiteY4" fmla="*/ 0 h 1172945"/>
                <a:gd name="connsiteX5" fmla="*/ 0 w 877679"/>
                <a:gd name="connsiteY5" fmla="*/ 274774 h 1172945"/>
                <a:gd name="connsiteX6" fmla="*/ 1693 w 877679"/>
                <a:gd name="connsiteY6" fmla="*/ 303185 h 1172945"/>
                <a:gd name="connsiteX0" fmla="*/ 1693 w 1105927"/>
                <a:gd name="connsiteY0" fmla="*/ 303185 h 1172945"/>
                <a:gd name="connsiteX1" fmla="*/ 215170 w 1105927"/>
                <a:gd name="connsiteY1" fmla="*/ 1157542 h 1172945"/>
                <a:gd name="connsiteX2" fmla="*/ 228868 w 1105927"/>
                <a:gd name="connsiteY2" fmla="*/ 1172945 h 1172945"/>
                <a:gd name="connsiteX3" fmla="*/ 1105927 w 1105927"/>
                <a:gd name="connsiteY3" fmla="*/ 886255 h 1172945"/>
                <a:gd name="connsiteX4" fmla="*/ 862772 w 1105927"/>
                <a:gd name="connsiteY4" fmla="*/ 0 h 1172945"/>
                <a:gd name="connsiteX5" fmla="*/ 0 w 1105927"/>
                <a:gd name="connsiteY5" fmla="*/ 274774 h 1172945"/>
                <a:gd name="connsiteX6" fmla="*/ 1693 w 1105927"/>
                <a:gd name="connsiteY6" fmla="*/ 303185 h 1172945"/>
                <a:gd name="connsiteX0" fmla="*/ 1693 w 1105927"/>
                <a:gd name="connsiteY0" fmla="*/ 303185 h 1172945"/>
                <a:gd name="connsiteX1" fmla="*/ 215170 w 1105927"/>
                <a:gd name="connsiteY1" fmla="*/ 1157542 h 1172945"/>
                <a:gd name="connsiteX2" fmla="*/ 228868 w 1105927"/>
                <a:gd name="connsiteY2" fmla="*/ 1172945 h 1172945"/>
                <a:gd name="connsiteX3" fmla="*/ 1105927 w 1105927"/>
                <a:gd name="connsiteY3" fmla="*/ 886255 h 1172945"/>
                <a:gd name="connsiteX4" fmla="*/ 862772 w 1105927"/>
                <a:gd name="connsiteY4" fmla="*/ 0 h 1172945"/>
                <a:gd name="connsiteX5" fmla="*/ 0 w 1105927"/>
                <a:gd name="connsiteY5" fmla="*/ 274774 h 1172945"/>
                <a:gd name="connsiteX6" fmla="*/ 1693 w 1105927"/>
                <a:gd name="connsiteY6" fmla="*/ 303185 h 1172945"/>
                <a:gd name="connsiteX0" fmla="*/ 1693 w 1105927"/>
                <a:gd name="connsiteY0" fmla="*/ 303185 h 1172945"/>
                <a:gd name="connsiteX1" fmla="*/ 215170 w 1105927"/>
                <a:gd name="connsiteY1" fmla="*/ 1157542 h 1172945"/>
                <a:gd name="connsiteX2" fmla="*/ 228868 w 1105927"/>
                <a:gd name="connsiteY2" fmla="*/ 1172945 h 1172945"/>
                <a:gd name="connsiteX3" fmla="*/ 1105927 w 1105927"/>
                <a:gd name="connsiteY3" fmla="*/ 886255 h 1172945"/>
                <a:gd name="connsiteX4" fmla="*/ 883800 w 1105927"/>
                <a:gd name="connsiteY4" fmla="*/ 23670 h 1172945"/>
                <a:gd name="connsiteX5" fmla="*/ 862772 w 1105927"/>
                <a:gd name="connsiteY5" fmla="*/ 0 h 1172945"/>
                <a:gd name="connsiteX6" fmla="*/ 0 w 1105927"/>
                <a:gd name="connsiteY6" fmla="*/ 274774 h 1172945"/>
                <a:gd name="connsiteX7" fmla="*/ 1693 w 1105927"/>
                <a:gd name="connsiteY7" fmla="*/ 303185 h 1172945"/>
                <a:gd name="connsiteX0" fmla="*/ 1693 w 1105927"/>
                <a:gd name="connsiteY0" fmla="*/ 303185 h 1172945"/>
                <a:gd name="connsiteX1" fmla="*/ 215170 w 1105927"/>
                <a:gd name="connsiteY1" fmla="*/ 1157542 h 1172945"/>
                <a:gd name="connsiteX2" fmla="*/ 228868 w 1105927"/>
                <a:gd name="connsiteY2" fmla="*/ 1172945 h 1172945"/>
                <a:gd name="connsiteX3" fmla="*/ 1074627 w 1105927"/>
                <a:gd name="connsiteY3" fmla="*/ 902064 h 1172945"/>
                <a:gd name="connsiteX4" fmla="*/ 1105927 w 1105927"/>
                <a:gd name="connsiteY4" fmla="*/ 886255 h 1172945"/>
                <a:gd name="connsiteX5" fmla="*/ 883800 w 1105927"/>
                <a:gd name="connsiteY5" fmla="*/ 23670 h 1172945"/>
                <a:gd name="connsiteX6" fmla="*/ 862772 w 1105927"/>
                <a:gd name="connsiteY6" fmla="*/ 0 h 1172945"/>
                <a:gd name="connsiteX7" fmla="*/ 0 w 1105927"/>
                <a:gd name="connsiteY7" fmla="*/ 274774 h 1172945"/>
                <a:gd name="connsiteX8" fmla="*/ 1693 w 1105927"/>
                <a:gd name="connsiteY8" fmla="*/ 303185 h 1172945"/>
                <a:gd name="connsiteX0" fmla="*/ 1693 w 1103571"/>
                <a:gd name="connsiteY0" fmla="*/ 303185 h 1172945"/>
                <a:gd name="connsiteX1" fmla="*/ 215170 w 1103571"/>
                <a:gd name="connsiteY1" fmla="*/ 1157542 h 1172945"/>
                <a:gd name="connsiteX2" fmla="*/ 228868 w 1103571"/>
                <a:gd name="connsiteY2" fmla="*/ 1172945 h 1172945"/>
                <a:gd name="connsiteX3" fmla="*/ 1074627 w 1103571"/>
                <a:gd name="connsiteY3" fmla="*/ 902064 h 1172945"/>
                <a:gd name="connsiteX4" fmla="*/ 1103571 w 1103571"/>
                <a:gd name="connsiteY4" fmla="*/ 875735 h 1172945"/>
                <a:gd name="connsiteX5" fmla="*/ 883800 w 1103571"/>
                <a:gd name="connsiteY5" fmla="*/ 23670 h 1172945"/>
                <a:gd name="connsiteX6" fmla="*/ 862772 w 1103571"/>
                <a:gd name="connsiteY6" fmla="*/ 0 h 1172945"/>
                <a:gd name="connsiteX7" fmla="*/ 0 w 1103571"/>
                <a:gd name="connsiteY7" fmla="*/ 274774 h 1172945"/>
                <a:gd name="connsiteX8" fmla="*/ 1693 w 1103571"/>
                <a:gd name="connsiteY8" fmla="*/ 303185 h 1172945"/>
                <a:gd name="connsiteX0" fmla="*/ 1693 w 1103571"/>
                <a:gd name="connsiteY0" fmla="*/ 303185 h 1172945"/>
                <a:gd name="connsiteX1" fmla="*/ 215170 w 1103571"/>
                <a:gd name="connsiteY1" fmla="*/ 1157542 h 1172945"/>
                <a:gd name="connsiteX2" fmla="*/ 228868 w 1103571"/>
                <a:gd name="connsiteY2" fmla="*/ 1172945 h 1172945"/>
                <a:gd name="connsiteX3" fmla="*/ 1091118 w 1103571"/>
                <a:gd name="connsiteY3" fmla="*/ 899434 h 1172945"/>
                <a:gd name="connsiteX4" fmla="*/ 1103571 w 1103571"/>
                <a:gd name="connsiteY4" fmla="*/ 875735 h 1172945"/>
                <a:gd name="connsiteX5" fmla="*/ 883800 w 1103571"/>
                <a:gd name="connsiteY5" fmla="*/ 23670 h 1172945"/>
                <a:gd name="connsiteX6" fmla="*/ 862772 w 1103571"/>
                <a:gd name="connsiteY6" fmla="*/ 0 h 1172945"/>
                <a:gd name="connsiteX7" fmla="*/ 0 w 1103571"/>
                <a:gd name="connsiteY7" fmla="*/ 274774 h 1172945"/>
                <a:gd name="connsiteX8" fmla="*/ 1693 w 1103571"/>
                <a:gd name="connsiteY8" fmla="*/ 303185 h 1172945"/>
                <a:gd name="connsiteX0" fmla="*/ 1693 w 1103571"/>
                <a:gd name="connsiteY0" fmla="*/ 303185 h 1172945"/>
                <a:gd name="connsiteX1" fmla="*/ 215170 w 1103571"/>
                <a:gd name="connsiteY1" fmla="*/ 1157542 h 1172945"/>
                <a:gd name="connsiteX2" fmla="*/ 228868 w 1103571"/>
                <a:gd name="connsiteY2" fmla="*/ 1172945 h 1172945"/>
                <a:gd name="connsiteX3" fmla="*/ 1098186 w 1103571"/>
                <a:gd name="connsiteY3" fmla="*/ 894175 h 1172945"/>
                <a:gd name="connsiteX4" fmla="*/ 1103571 w 1103571"/>
                <a:gd name="connsiteY4" fmla="*/ 875735 h 1172945"/>
                <a:gd name="connsiteX5" fmla="*/ 883800 w 1103571"/>
                <a:gd name="connsiteY5" fmla="*/ 23670 h 1172945"/>
                <a:gd name="connsiteX6" fmla="*/ 862772 w 1103571"/>
                <a:gd name="connsiteY6" fmla="*/ 0 h 1172945"/>
                <a:gd name="connsiteX7" fmla="*/ 0 w 1103571"/>
                <a:gd name="connsiteY7" fmla="*/ 274774 h 1172945"/>
                <a:gd name="connsiteX8" fmla="*/ 1693 w 1103571"/>
                <a:gd name="connsiteY8" fmla="*/ 303185 h 1172945"/>
                <a:gd name="connsiteX0" fmla="*/ 1693 w 1103571"/>
                <a:gd name="connsiteY0" fmla="*/ 303185 h 1175575"/>
                <a:gd name="connsiteX1" fmla="*/ 215170 w 1103571"/>
                <a:gd name="connsiteY1" fmla="*/ 1157542 h 1175575"/>
                <a:gd name="connsiteX2" fmla="*/ 221801 w 1103571"/>
                <a:gd name="connsiteY2" fmla="*/ 1175575 h 1175575"/>
                <a:gd name="connsiteX3" fmla="*/ 1098186 w 1103571"/>
                <a:gd name="connsiteY3" fmla="*/ 894175 h 1175575"/>
                <a:gd name="connsiteX4" fmla="*/ 1103571 w 1103571"/>
                <a:gd name="connsiteY4" fmla="*/ 875735 h 1175575"/>
                <a:gd name="connsiteX5" fmla="*/ 883800 w 1103571"/>
                <a:gd name="connsiteY5" fmla="*/ 23670 h 1175575"/>
                <a:gd name="connsiteX6" fmla="*/ 862772 w 1103571"/>
                <a:gd name="connsiteY6" fmla="*/ 0 h 1175575"/>
                <a:gd name="connsiteX7" fmla="*/ 0 w 1103571"/>
                <a:gd name="connsiteY7" fmla="*/ 274774 h 1175575"/>
                <a:gd name="connsiteX8" fmla="*/ 1693 w 1103571"/>
                <a:gd name="connsiteY8" fmla="*/ 303185 h 1175575"/>
                <a:gd name="connsiteX0" fmla="*/ 1693 w 1103571"/>
                <a:gd name="connsiteY0" fmla="*/ 303185 h 1172945"/>
                <a:gd name="connsiteX1" fmla="*/ 215170 w 1103571"/>
                <a:gd name="connsiteY1" fmla="*/ 1157542 h 1172945"/>
                <a:gd name="connsiteX2" fmla="*/ 238292 w 1103571"/>
                <a:gd name="connsiteY2" fmla="*/ 1172945 h 1172945"/>
                <a:gd name="connsiteX3" fmla="*/ 1098186 w 1103571"/>
                <a:gd name="connsiteY3" fmla="*/ 894175 h 1172945"/>
                <a:gd name="connsiteX4" fmla="*/ 1103571 w 1103571"/>
                <a:gd name="connsiteY4" fmla="*/ 875735 h 1172945"/>
                <a:gd name="connsiteX5" fmla="*/ 883800 w 1103571"/>
                <a:gd name="connsiteY5" fmla="*/ 23670 h 1172945"/>
                <a:gd name="connsiteX6" fmla="*/ 862772 w 1103571"/>
                <a:gd name="connsiteY6" fmla="*/ 0 h 1172945"/>
                <a:gd name="connsiteX7" fmla="*/ 0 w 1103571"/>
                <a:gd name="connsiteY7" fmla="*/ 274774 h 1172945"/>
                <a:gd name="connsiteX8" fmla="*/ 1693 w 1103571"/>
                <a:gd name="connsiteY8" fmla="*/ 303185 h 1172945"/>
                <a:gd name="connsiteX0" fmla="*/ 1693 w 1103571"/>
                <a:gd name="connsiteY0" fmla="*/ 303185 h 1165055"/>
                <a:gd name="connsiteX1" fmla="*/ 215170 w 1103571"/>
                <a:gd name="connsiteY1" fmla="*/ 1157542 h 1165055"/>
                <a:gd name="connsiteX2" fmla="*/ 243004 w 1103571"/>
                <a:gd name="connsiteY2" fmla="*/ 1165055 h 1165055"/>
                <a:gd name="connsiteX3" fmla="*/ 1098186 w 1103571"/>
                <a:gd name="connsiteY3" fmla="*/ 894175 h 1165055"/>
                <a:gd name="connsiteX4" fmla="*/ 1103571 w 1103571"/>
                <a:gd name="connsiteY4" fmla="*/ 875735 h 1165055"/>
                <a:gd name="connsiteX5" fmla="*/ 883800 w 1103571"/>
                <a:gd name="connsiteY5" fmla="*/ 23670 h 1165055"/>
                <a:gd name="connsiteX6" fmla="*/ 862772 w 1103571"/>
                <a:gd name="connsiteY6" fmla="*/ 0 h 1165055"/>
                <a:gd name="connsiteX7" fmla="*/ 0 w 1103571"/>
                <a:gd name="connsiteY7" fmla="*/ 274774 h 1165055"/>
                <a:gd name="connsiteX8" fmla="*/ 1693 w 1103571"/>
                <a:gd name="connsiteY8" fmla="*/ 303185 h 1165055"/>
                <a:gd name="connsiteX0" fmla="*/ 1693 w 1103571"/>
                <a:gd name="connsiteY0" fmla="*/ 303185 h 1167685"/>
                <a:gd name="connsiteX1" fmla="*/ 215170 w 1103571"/>
                <a:gd name="connsiteY1" fmla="*/ 1157542 h 1167685"/>
                <a:gd name="connsiteX2" fmla="*/ 235937 w 1103571"/>
                <a:gd name="connsiteY2" fmla="*/ 1167685 h 1167685"/>
                <a:gd name="connsiteX3" fmla="*/ 1098186 w 1103571"/>
                <a:gd name="connsiteY3" fmla="*/ 894175 h 1167685"/>
                <a:gd name="connsiteX4" fmla="*/ 1103571 w 1103571"/>
                <a:gd name="connsiteY4" fmla="*/ 875735 h 1167685"/>
                <a:gd name="connsiteX5" fmla="*/ 883800 w 1103571"/>
                <a:gd name="connsiteY5" fmla="*/ 23670 h 1167685"/>
                <a:gd name="connsiteX6" fmla="*/ 862772 w 1103571"/>
                <a:gd name="connsiteY6" fmla="*/ 0 h 1167685"/>
                <a:gd name="connsiteX7" fmla="*/ 0 w 1103571"/>
                <a:gd name="connsiteY7" fmla="*/ 274774 h 1167685"/>
                <a:gd name="connsiteX8" fmla="*/ 1693 w 1103571"/>
                <a:gd name="connsiteY8" fmla="*/ 303185 h 1167685"/>
                <a:gd name="connsiteX0" fmla="*/ 1693 w 1103571"/>
                <a:gd name="connsiteY0" fmla="*/ 303185 h 1167685"/>
                <a:gd name="connsiteX1" fmla="*/ 184105 w 1103571"/>
                <a:gd name="connsiteY1" fmla="*/ 1033560 h 1167685"/>
                <a:gd name="connsiteX2" fmla="*/ 215170 w 1103571"/>
                <a:gd name="connsiteY2" fmla="*/ 1157542 h 1167685"/>
                <a:gd name="connsiteX3" fmla="*/ 235937 w 1103571"/>
                <a:gd name="connsiteY3" fmla="*/ 1167685 h 1167685"/>
                <a:gd name="connsiteX4" fmla="*/ 1098186 w 1103571"/>
                <a:gd name="connsiteY4" fmla="*/ 894175 h 1167685"/>
                <a:gd name="connsiteX5" fmla="*/ 1103571 w 1103571"/>
                <a:gd name="connsiteY5" fmla="*/ 875735 h 1167685"/>
                <a:gd name="connsiteX6" fmla="*/ 883800 w 1103571"/>
                <a:gd name="connsiteY6" fmla="*/ 23670 h 1167685"/>
                <a:gd name="connsiteX7" fmla="*/ 862772 w 1103571"/>
                <a:gd name="connsiteY7" fmla="*/ 0 h 1167685"/>
                <a:gd name="connsiteX8" fmla="*/ 0 w 1103571"/>
                <a:gd name="connsiteY8" fmla="*/ 274774 h 1167685"/>
                <a:gd name="connsiteX9" fmla="*/ 1693 w 1103571"/>
                <a:gd name="connsiteY9" fmla="*/ 303185 h 1167685"/>
                <a:gd name="connsiteX0" fmla="*/ 1693 w 1103571"/>
                <a:gd name="connsiteY0" fmla="*/ 303185 h 1167685"/>
                <a:gd name="connsiteX1" fmla="*/ 184105 w 1103571"/>
                <a:gd name="connsiteY1" fmla="*/ 1033560 h 1167685"/>
                <a:gd name="connsiteX2" fmla="*/ 321185 w 1103571"/>
                <a:gd name="connsiteY2" fmla="*/ 997117 h 1167685"/>
                <a:gd name="connsiteX3" fmla="*/ 235937 w 1103571"/>
                <a:gd name="connsiteY3" fmla="*/ 1167685 h 1167685"/>
                <a:gd name="connsiteX4" fmla="*/ 1098186 w 1103571"/>
                <a:gd name="connsiteY4" fmla="*/ 894175 h 1167685"/>
                <a:gd name="connsiteX5" fmla="*/ 1103571 w 1103571"/>
                <a:gd name="connsiteY5" fmla="*/ 875735 h 1167685"/>
                <a:gd name="connsiteX6" fmla="*/ 883800 w 1103571"/>
                <a:gd name="connsiteY6" fmla="*/ 23670 h 1167685"/>
                <a:gd name="connsiteX7" fmla="*/ 862772 w 1103571"/>
                <a:gd name="connsiteY7" fmla="*/ 0 h 1167685"/>
                <a:gd name="connsiteX8" fmla="*/ 0 w 1103571"/>
                <a:gd name="connsiteY8" fmla="*/ 274774 h 1167685"/>
                <a:gd name="connsiteX9" fmla="*/ 1693 w 1103571"/>
                <a:gd name="connsiteY9" fmla="*/ 303185 h 1167685"/>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1098186 w 1103571"/>
                <a:gd name="connsiteY4" fmla="*/ 894175 h 1128236"/>
                <a:gd name="connsiteX5" fmla="*/ 1103571 w 1103571"/>
                <a:gd name="connsiteY5" fmla="*/ 875735 h 1128236"/>
                <a:gd name="connsiteX6" fmla="*/ 883800 w 1103571"/>
                <a:gd name="connsiteY6" fmla="*/ 23670 h 1128236"/>
                <a:gd name="connsiteX7" fmla="*/ 862772 w 1103571"/>
                <a:gd name="connsiteY7" fmla="*/ 0 h 1128236"/>
                <a:gd name="connsiteX8" fmla="*/ 0 w 1103571"/>
                <a:gd name="connsiteY8" fmla="*/ 274774 h 1128236"/>
                <a:gd name="connsiteX9" fmla="*/ 1693 w 1103571"/>
                <a:gd name="connsiteY9"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64454 w 1103571"/>
                <a:gd name="connsiteY4" fmla="*/ 1088789 h 1128236"/>
                <a:gd name="connsiteX5" fmla="*/ 1098186 w 1103571"/>
                <a:gd name="connsiteY5" fmla="*/ 894175 h 1128236"/>
                <a:gd name="connsiteX6" fmla="*/ 1103571 w 1103571"/>
                <a:gd name="connsiteY6" fmla="*/ 875735 h 1128236"/>
                <a:gd name="connsiteX7" fmla="*/ 883800 w 1103571"/>
                <a:gd name="connsiteY7" fmla="*/ 23670 h 1128236"/>
                <a:gd name="connsiteX8" fmla="*/ 862772 w 1103571"/>
                <a:gd name="connsiteY8" fmla="*/ 0 h 1128236"/>
                <a:gd name="connsiteX9" fmla="*/ 0 w 1103571"/>
                <a:gd name="connsiteY9" fmla="*/ 274774 h 1128236"/>
                <a:gd name="connsiteX10" fmla="*/ 1693 w 1103571"/>
                <a:gd name="connsiteY1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3251 w 1103571"/>
                <a:gd name="connsiteY4" fmla="*/ 1099309 h 1128236"/>
                <a:gd name="connsiteX5" fmla="*/ 1098186 w 1103571"/>
                <a:gd name="connsiteY5" fmla="*/ 894175 h 1128236"/>
                <a:gd name="connsiteX6" fmla="*/ 1103571 w 1103571"/>
                <a:gd name="connsiteY6" fmla="*/ 875735 h 1128236"/>
                <a:gd name="connsiteX7" fmla="*/ 883800 w 1103571"/>
                <a:gd name="connsiteY7" fmla="*/ 23670 h 1128236"/>
                <a:gd name="connsiteX8" fmla="*/ 862772 w 1103571"/>
                <a:gd name="connsiteY8" fmla="*/ 0 h 1128236"/>
                <a:gd name="connsiteX9" fmla="*/ 0 w 1103571"/>
                <a:gd name="connsiteY9" fmla="*/ 274774 h 1128236"/>
                <a:gd name="connsiteX10" fmla="*/ 1693 w 1103571"/>
                <a:gd name="connsiteY1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3251 w 1103571"/>
                <a:gd name="connsiteY4" fmla="*/ 1099309 h 1128236"/>
                <a:gd name="connsiteX5" fmla="*/ 414981 w 1103571"/>
                <a:gd name="connsiteY5" fmla="*/ 967812 h 1128236"/>
                <a:gd name="connsiteX6" fmla="*/ 1098186 w 1103571"/>
                <a:gd name="connsiteY6" fmla="*/ 894175 h 1128236"/>
                <a:gd name="connsiteX7" fmla="*/ 1103571 w 1103571"/>
                <a:gd name="connsiteY7" fmla="*/ 875735 h 1128236"/>
                <a:gd name="connsiteX8" fmla="*/ 883800 w 1103571"/>
                <a:gd name="connsiteY8" fmla="*/ 23670 h 1128236"/>
                <a:gd name="connsiteX9" fmla="*/ 862772 w 1103571"/>
                <a:gd name="connsiteY9" fmla="*/ 0 h 1128236"/>
                <a:gd name="connsiteX10" fmla="*/ 0 w 1103571"/>
                <a:gd name="connsiteY10" fmla="*/ 274774 h 1128236"/>
                <a:gd name="connsiteX11" fmla="*/ 1693 w 1103571"/>
                <a:gd name="connsiteY11"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3251 w 1103571"/>
                <a:gd name="connsiteY4" fmla="*/ 1099309 h 1128236"/>
                <a:gd name="connsiteX5" fmla="*/ 414981 w 1103571"/>
                <a:gd name="connsiteY5" fmla="*/ 967812 h 1128236"/>
                <a:gd name="connsiteX6" fmla="*/ 1098186 w 1103571"/>
                <a:gd name="connsiteY6" fmla="*/ 894175 h 1128236"/>
                <a:gd name="connsiteX7" fmla="*/ 1103571 w 1103571"/>
                <a:gd name="connsiteY7" fmla="*/ 875735 h 1128236"/>
                <a:gd name="connsiteX8" fmla="*/ 883800 w 1103571"/>
                <a:gd name="connsiteY8" fmla="*/ 23670 h 1128236"/>
                <a:gd name="connsiteX9" fmla="*/ 862772 w 1103571"/>
                <a:gd name="connsiteY9" fmla="*/ 0 h 1128236"/>
                <a:gd name="connsiteX10" fmla="*/ 0 w 1103571"/>
                <a:gd name="connsiteY10" fmla="*/ 274774 h 1128236"/>
                <a:gd name="connsiteX11" fmla="*/ 1693 w 1103571"/>
                <a:gd name="connsiteY11"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1098186 w 1103571"/>
                <a:gd name="connsiteY6" fmla="*/ 894175 h 1128236"/>
                <a:gd name="connsiteX7" fmla="*/ 1103571 w 1103571"/>
                <a:gd name="connsiteY7" fmla="*/ 875735 h 1128236"/>
                <a:gd name="connsiteX8" fmla="*/ 883800 w 1103571"/>
                <a:gd name="connsiteY8" fmla="*/ 23670 h 1128236"/>
                <a:gd name="connsiteX9" fmla="*/ 862772 w 1103571"/>
                <a:gd name="connsiteY9" fmla="*/ 0 h 1128236"/>
                <a:gd name="connsiteX10" fmla="*/ 0 w 1103571"/>
                <a:gd name="connsiteY10" fmla="*/ 274774 h 1128236"/>
                <a:gd name="connsiteX11" fmla="*/ 1693 w 1103571"/>
                <a:gd name="connsiteY11"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667060 w 1103571"/>
                <a:gd name="connsiteY6" fmla="*/ 904694 h 1128236"/>
                <a:gd name="connsiteX7" fmla="*/ 1098186 w 1103571"/>
                <a:gd name="connsiteY7" fmla="*/ 894175 h 1128236"/>
                <a:gd name="connsiteX8" fmla="*/ 1103571 w 1103571"/>
                <a:gd name="connsiteY8" fmla="*/ 875735 h 1128236"/>
                <a:gd name="connsiteX9" fmla="*/ 883800 w 1103571"/>
                <a:gd name="connsiteY9" fmla="*/ 23670 h 1128236"/>
                <a:gd name="connsiteX10" fmla="*/ 862772 w 1103571"/>
                <a:gd name="connsiteY10" fmla="*/ 0 h 1128236"/>
                <a:gd name="connsiteX11" fmla="*/ 0 w 1103571"/>
                <a:gd name="connsiteY11" fmla="*/ 274774 h 1128236"/>
                <a:gd name="connsiteX12" fmla="*/ 1693 w 1103571"/>
                <a:gd name="connsiteY12"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667060 w 1103571"/>
                <a:gd name="connsiteY6" fmla="*/ 904694 h 1128236"/>
                <a:gd name="connsiteX7" fmla="*/ 1098186 w 1103571"/>
                <a:gd name="connsiteY7" fmla="*/ 894175 h 1128236"/>
                <a:gd name="connsiteX8" fmla="*/ 1103571 w 1103571"/>
                <a:gd name="connsiteY8" fmla="*/ 875735 h 1128236"/>
                <a:gd name="connsiteX9" fmla="*/ 883800 w 1103571"/>
                <a:gd name="connsiteY9" fmla="*/ 23670 h 1128236"/>
                <a:gd name="connsiteX10" fmla="*/ 862772 w 1103571"/>
                <a:gd name="connsiteY10" fmla="*/ 0 h 1128236"/>
                <a:gd name="connsiteX11" fmla="*/ 0 w 1103571"/>
                <a:gd name="connsiteY11" fmla="*/ 274774 h 1128236"/>
                <a:gd name="connsiteX12" fmla="*/ 1693 w 1103571"/>
                <a:gd name="connsiteY12"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667060 w 1103571"/>
                <a:gd name="connsiteY6" fmla="*/ 891544 h 1128236"/>
                <a:gd name="connsiteX7" fmla="*/ 1098186 w 1103571"/>
                <a:gd name="connsiteY7" fmla="*/ 894175 h 1128236"/>
                <a:gd name="connsiteX8" fmla="*/ 1103571 w 1103571"/>
                <a:gd name="connsiteY8" fmla="*/ 875735 h 1128236"/>
                <a:gd name="connsiteX9" fmla="*/ 883800 w 1103571"/>
                <a:gd name="connsiteY9" fmla="*/ 23670 h 1128236"/>
                <a:gd name="connsiteX10" fmla="*/ 862772 w 1103571"/>
                <a:gd name="connsiteY10" fmla="*/ 0 h 1128236"/>
                <a:gd name="connsiteX11" fmla="*/ 0 w 1103571"/>
                <a:gd name="connsiteY11" fmla="*/ 274774 h 1128236"/>
                <a:gd name="connsiteX12" fmla="*/ 1693 w 1103571"/>
                <a:gd name="connsiteY12"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667060 w 1103571"/>
                <a:gd name="connsiteY6" fmla="*/ 891544 h 1128236"/>
                <a:gd name="connsiteX7" fmla="*/ 695330 w 1103571"/>
                <a:gd name="connsiteY7" fmla="*/ 1017781 h 1128236"/>
                <a:gd name="connsiteX8" fmla="*/ 1098186 w 1103571"/>
                <a:gd name="connsiteY8" fmla="*/ 894175 h 1128236"/>
                <a:gd name="connsiteX9" fmla="*/ 1103571 w 1103571"/>
                <a:gd name="connsiteY9" fmla="*/ 875735 h 1128236"/>
                <a:gd name="connsiteX10" fmla="*/ 883800 w 1103571"/>
                <a:gd name="connsiteY10" fmla="*/ 23670 h 1128236"/>
                <a:gd name="connsiteX11" fmla="*/ 862772 w 1103571"/>
                <a:gd name="connsiteY11" fmla="*/ 0 h 1128236"/>
                <a:gd name="connsiteX12" fmla="*/ 0 w 1103571"/>
                <a:gd name="connsiteY12" fmla="*/ 274774 h 1128236"/>
                <a:gd name="connsiteX13" fmla="*/ 1693 w 1103571"/>
                <a:gd name="connsiteY13"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667060 w 1103571"/>
                <a:gd name="connsiteY6" fmla="*/ 891544 h 1128236"/>
                <a:gd name="connsiteX7" fmla="*/ 695330 w 1103571"/>
                <a:gd name="connsiteY7" fmla="*/ 1017781 h 1128236"/>
                <a:gd name="connsiteX8" fmla="*/ 1098186 w 1103571"/>
                <a:gd name="connsiteY8" fmla="*/ 894175 h 1128236"/>
                <a:gd name="connsiteX9" fmla="*/ 1103571 w 1103571"/>
                <a:gd name="connsiteY9" fmla="*/ 875735 h 1128236"/>
                <a:gd name="connsiteX10" fmla="*/ 883800 w 1103571"/>
                <a:gd name="connsiteY10" fmla="*/ 23670 h 1128236"/>
                <a:gd name="connsiteX11" fmla="*/ 862772 w 1103571"/>
                <a:gd name="connsiteY11" fmla="*/ 0 h 1128236"/>
                <a:gd name="connsiteX12" fmla="*/ 0 w 1103571"/>
                <a:gd name="connsiteY12" fmla="*/ 274774 h 1128236"/>
                <a:gd name="connsiteX13" fmla="*/ 1693 w 1103571"/>
                <a:gd name="connsiteY13"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667060 w 1103571"/>
                <a:gd name="connsiteY7" fmla="*/ 891544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0 w 1103571"/>
                <a:gd name="connsiteY13" fmla="*/ 274774 h 1128236"/>
                <a:gd name="connsiteX14" fmla="*/ 1693 w 1103571"/>
                <a:gd name="connsiteY14"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0 w 1103571"/>
                <a:gd name="connsiteY13" fmla="*/ 274774 h 1128236"/>
                <a:gd name="connsiteX14" fmla="*/ 1693 w 1103571"/>
                <a:gd name="connsiteY14"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0 w 1103571"/>
                <a:gd name="connsiteY14" fmla="*/ 274774 h 1128236"/>
                <a:gd name="connsiteX15" fmla="*/ 1693 w 1103571"/>
                <a:gd name="connsiteY15"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204830 w 1103571"/>
                <a:gd name="connsiteY14" fmla="*/ 205135 h 1128236"/>
                <a:gd name="connsiteX15" fmla="*/ 0 w 1103571"/>
                <a:gd name="connsiteY15" fmla="*/ 274774 h 1128236"/>
                <a:gd name="connsiteX16" fmla="*/ 1693 w 1103571"/>
                <a:gd name="connsiteY16"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240358 w 1103571"/>
                <a:gd name="connsiteY14" fmla="*/ 351972 h 1128236"/>
                <a:gd name="connsiteX15" fmla="*/ 204830 w 1103571"/>
                <a:gd name="connsiteY15" fmla="*/ 205135 h 1128236"/>
                <a:gd name="connsiteX16" fmla="*/ 0 w 1103571"/>
                <a:gd name="connsiteY16" fmla="*/ 274774 h 1128236"/>
                <a:gd name="connsiteX17" fmla="*/ 1693 w 1103571"/>
                <a:gd name="connsiteY17"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240358 w 1103571"/>
                <a:gd name="connsiteY15" fmla="*/ 351972 h 1128236"/>
                <a:gd name="connsiteX16" fmla="*/ 204830 w 1103571"/>
                <a:gd name="connsiteY16" fmla="*/ 205135 h 1128236"/>
                <a:gd name="connsiteX17" fmla="*/ 0 w 1103571"/>
                <a:gd name="connsiteY17" fmla="*/ 274774 h 1128236"/>
                <a:gd name="connsiteX18" fmla="*/ 1693 w 1103571"/>
                <a:gd name="connsiteY18"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240358 w 1103571"/>
                <a:gd name="connsiteY15" fmla="*/ 351972 h 1128236"/>
                <a:gd name="connsiteX16" fmla="*/ 204830 w 1103571"/>
                <a:gd name="connsiteY16" fmla="*/ 205135 h 1128236"/>
                <a:gd name="connsiteX17" fmla="*/ 0 w 1103571"/>
                <a:gd name="connsiteY17" fmla="*/ 274774 h 1128236"/>
                <a:gd name="connsiteX18" fmla="*/ 1693 w 1103571"/>
                <a:gd name="connsiteY18"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39708 w 1103571"/>
                <a:gd name="connsiteY15" fmla="*/ 290607 h 1128236"/>
                <a:gd name="connsiteX16" fmla="*/ 240358 w 1103571"/>
                <a:gd name="connsiteY16" fmla="*/ 351972 h 1128236"/>
                <a:gd name="connsiteX17" fmla="*/ 204830 w 1103571"/>
                <a:gd name="connsiteY17" fmla="*/ 205135 h 1128236"/>
                <a:gd name="connsiteX18" fmla="*/ 0 w 1103571"/>
                <a:gd name="connsiteY18" fmla="*/ 274774 h 1128236"/>
                <a:gd name="connsiteX19" fmla="*/ 1693 w 1103571"/>
                <a:gd name="connsiteY19"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39708 w 1103571"/>
                <a:gd name="connsiteY15" fmla="*/ 290607 h 1128236"/>
                <a:gd name="connsiteX16" fmla="*/ 240358 w 1103571"/>
                <a:gd name="connsiteY16" fmla="*/ 351972 h 1128236"/>
                <a:gd name="connsiteX17" fmla="*/ 204830 w 1103571"/>
                <a:gd name="connsiteY17" fmla="*/ 205135 h 1128236"/>
                <a:gd name="connsiteX18" fmla="*/ 0 w 1103571"/>
                <a:gd name="connsiteY18" fmla="*/ 274774 h 1128236"/>
                <a:gd name="connsiteX19" fmla="*/ 1693 w 1103571"/>
                <a:gd name="connsiteY19"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49577 w 1103571"/>
                <a:gd name="connsiteY15" fmla="*/ 341014 h 1128236"/>
                <a:gd name="connsiteX16" fmla="*/ 439708 w 1103571"/>
                <a:gd name="connsiteY16" fmla="*/ 290607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49577 w 1103571"/>
                <a:gd name="connsiteY15" fmla="*/ 341014 h 1128236"/>
                <a:gd name="connsiteX16" fmla="*/ 439708 w 1103571"/>
                <a:gd name="connsiteY16" fmla="*/ 290607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49577 w 1103571"/>
                <a:gd name="connsiteY15" fmla="*/ 341014 h 1128236"/>
                <a:gd name="connsiteX16" fmla="*/ 439708 w 1103571"/>
                <a:gd name="connsiteY16" fmla="*/ 290607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49577 w 1103571"/>
                <a:gd name="connsiteY15" fmla="*/ 341014 h 1128236"/>
                <a:gd name="connsiteX16" fmla="*/ 431813 w 1103571"/>
                <a:gd name="connsiteY16" fmla="*/ 292799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49577 w 1103571"/>
                <a:gd name="connsiteY15" fmla="*/ 341014 h 1128236"/>
                <a:gd name="connsiteX16" fmla="*/ 445630 w 1103571"/>
                <a:gd name="connsiteY16" fmla="*/ 286224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49577 w 1103571"/>
                <a:gd name="connsiteY15" fmla="*/ 341014 h 1128236"/>
                <a:gd name="connsiteX16" fmla="*/ 435761 w 1103571"/>
                <a:gd name="connsiteY16" fmla="*/ 288416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14711 w 1103571"/>
                <a:gd name="connsiteY14" fmla="*/ 325673 h 1128236"/>
                <a:gd name="connsiteX15" fmla="*/ 449577 w 1103571"/>
                <a:gd name="connsiteY15" fmla="*/ 341014 h 1128236"/>
                <a:gd name="connsiteX16" fmla="*/ 435761 w 1103571"/>
                <a:gd name="connsiteY16" fmla="*/ 288416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12737 w 1103571"/>
                <a:gd name="connsiteY14" fmla="*/ 314715 h 1128236"/>
                <a:gd name="connsiteX15" fmla="*/ 449577 w 1103571"/>
                <a:gd name="connsiteY15" fmla="*/ 341014 h 1128236"/>
                <a:gd name="connsiteX16" fmla="*/ 435761 w 1103571"/>
                <a:gd name="connsiteY16" fmla="*/ 288416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18658 w 1103571"/>
                <a:gd name="connsiteY14" fmla="*/ 327864 h 1128236"/>
                <a:gd name="connsiteX15" fmla="*/ 449577 w 1103571"/>
                <a:gd name="connsiteY15" fmla="*/ 341014 h 1128236"/>
                <a:gd name="connsiteX16" fmla="*/ 435761 w 1103571"/>
                <a:gd name="connsiteY16" fmla="*/ 288416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10763 w 1103571"/>
                <a:gd name="connsiteY14" fmla="*/ 319098 h 1128236"/>
                <a:gd name="connsiteX15" fmla="*/ 449577 w 1103571"/>
                <a:gd name="connsiteY15" fmla="*/ 341014 h 1128236"/>
                <a:gd name="connsiteX16" fmla="*/ 435761 w 1103571"/>
                <a:gd name="connsiteY16" fmla="*/ 288416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094049"/>
                <a:gd name="connsiteX1" fmla="*/ 184105 w 1103571"/>
                <a:gd name="connsiteY1" fmla="*/ 1033560 h 1094049"/>
                <a:gd name="connsiteX2" fmla="*/ 321185 w 1103571"/>
                <a:gd name="connsiteY2" fmla="*/ 997117 h 1094049"/>
                <a:gd name="connsiteX3" fmla="*/ 447963 w 1103571"/>
                <a:gd name="connsiteY3" fmla="*/ 1094049 h 1094049"/>
                <a:gd name="connsiteX4" fmla="*/ 414981 w 1103571"/>
                <a:gd name="connsiteY4" fmla="*/ 967812 h 1094049"/>
                <a:gd name="connsiteX5" fmla="*/ 516283 w 1103571"/>
                <a:gd name="connsiteY5" fmla="*/ 936253 h 1094049"/>
                <a:gd name="connsiteX6" fmla="*/ 561046 w 1103571"/>
                <a:gd name="connsiteY6" fmla="*/ 1057229 h 1094049"/>
                <a:gd name="connsiteX7" fmla="*/ 695330 w 1103571"/>
                <a:gd name="connsiteY7" fmla="*/ 1017781 h 1094049"/>
                <a:gd name="connsiteX8" fmla="*/ 1098186 w 1103571"/>
                <a:gd name="connsiteY8" fmla="*/ 894175 h 1094049"/>
                <a:gd name="connsiteX9" fmla="*/ 1103571 w 1103571"/>
                <a:gd name="connsiteY9" fmla="*/ 875735 h 1094049"/>
                <a:gd name="connsiteX10" fmla="*/ 883800 w 1103571"/>
                <a:gd name="connsiteY10" fmla="*/ 23670 h 1094049"/>
                <a:gd name="connsiteX11" fmla="*/ 862772 w 1103571"/>
                <a:gd name="connsiteY11" fmla="*/ 0 h 1094049"/>
                <a:gd name="connsiteX12" fmla="*/ 463393 w 1103571"/>
                <a:gd name="connsiteY12" fmla="*/ 124045 h 1094049"/>
                <a:gd name="connsiteX13" fmla="*/ 510763 w 1103571"/>
                <a:gd name="connsiteY13" fmla="*/ 319098 h 1094049"/>
                <a:gd name="connsiteX14" fmla="*/ 449577 w 1103571"/>
                <a:gd name="connsiteY14" fmla="*/ 341014 h 1094049"/>
                <a:gd name="connsiteX15" fmla="*/ 435761 w 1103571"/>
                <a:gd name="connsiteY15" fmla="*/ 288416 h 1094049"/>
                <a:gd name="connsiteX16" fmla="*/ 240358 w 1103571"/>
                <a:gd name="connsiteY16" fmla="*/ 351972 h 1094049"/>
                <a:gd name="connsiteX17" fmla="*/ 204830 w 1103571"/>
                <a:gd name="connsiteY17" fmla="*/ 205135 h 1094049"/>
                <a:gd name="connsiteX18" fmla="*/ 0 w 1103571"/>
                <a:gd name="connsiteY18" fmla="*/ 274774 h 1094049"/>
                <a:gd name="connsiteX19" fmla="*/ 1693 w 1103571"/>
                <a:gd name="connsiteY19" fmla="*/ 303185 h 1094049"/>
                <a:gd name="connsiteX0" fmla="*/ 1693 w 1103571"/>
                <a:gd name="connsiteY0" fmla="*/ 303185 h 1057229"/>
                <a:gd name="connsiteX1" fmla="*/ 184105 w 1103571"/>
                <a:gd name="connsiteY1" fmla="*/ 1033560 h 1057229"/>
                <a:gd name="connsiteX2" fmla="*/ 321185 w 1103571"/>
                <a:gd name="connsiteY2" fmla="*/ 997117 h 1057229"/>
                <a:gd name="connsiteX3" fmla="*/ 414981 w 1103571"/>
                <a:gd name="connsiteY3" fmla="*/ 967812 h 1057229"/>
                <a:gd name="connsiteX4" fmla="*/ 516283 w 1103571"/>
                <a:gd name="connsiteY4" fmla="*/ 936253 h 1057229"/>
                <a:gd name="connsiteX5" fmla="*/ 561046 w 1103571"/>
                <a:gd name="connsiteY5" fmla="*/ 1057229 h 1057229"/>
                <a:gd name="connsiteX6" fmla="*/ 695330 w 1103571"/>
                <a:gd name="connsiteY6" fmla="*/ 1017781 h 1057229"/>
                <a:gd name="connsiteX7" fmla="*/ 1098186 w 1103571"/>
                <a:gd name="connsiteY7" fmla="*/ 894175 h 1057229"/>
                <a:gd name="connsiteX8" fmla="*/ 1103571 w 1103571"/>
                <a:gd name="connsiteY8" fmla="*/ 875735 h 1057229"/>
                <a:gd name="connsiteX9" fmla="*/ 883800 w 1103571"/>
                <a:gd name="connsiteY9" fmla="*/ 23670 h 1057229"/>
                <a:gd name="connsiteX10" fmla="*/ 862772 w 1103571"/>
                <a:gd name="connsiteY10" fmla="*/ 0 h 1057229"/>
                <a:gd name="connsiteX11" fmla="*/ 463393 w 1103571"/>
                <a:gd name="connsiteY11" fmla="*/ 124045 h 1057229"/>
                <a:gd name="connsiteX12" fmla="*/ 510763 w 1103571"/>
                <a:gd name="connsiteY12" fmla="*/ 319098 h 1057229"/>
                <a:gd name="connsiteX13" fmla="*/ 449577 w 1103571"/>
                <a:gd name="connsiteY13" fmla="*/ 341014 h 1057229"/>
                <a:gd name="connsiteX14" fmla="*/ 435761 w 1103571"/>
                <a:gd name="connsiteY14" fmla="*/ 288416 h 1057229"/>
                <a:gd name="connsiteX15" fmla="*/ 240358 w 1103571"/>
                <a:gd name="connsiteY15" fmla="*/ 351972 h 1057229"/>
                <a:gd name="connsiteX16" fmla="*/ 204830 w 1103571"/>
                <a:gd name="connsiteY16" fmla="*/ 205135 h 1057229"/>
                <a:gd name="connsiteX17" fmla="*/ 0 w 1103571"/>
                <a:gd name="connsiteY17" fmla="*/ 274774 h 1057229"/>
                <a:gd name="connsiteX18" fmla="*/ 1693 w 1103571"/>
                <a:gd name="connsiteY18" fmla="*/ 303185 h 1057229"/>
                <a:gd name="connsiteX0" fmla="*/ 1693 w 1103571"/>
                <a:gd name="connsiteY0" fmla="*/ 303185 h 1057229"/>
                <a:gd name="connsiteX1" fmla="*/ 184105 w 1103571"/>
                <a:gd name="connsiteY1" fmla="*/ 1033560 h 1057229"/>
                <a:gd name="connsiteX2" fmla="*/ 321185 w 1103571"/>
                <a:gd name="connsiteY2" fmla="*/ 997117 h 1057229"/>
                <a:gd name="connsiteX3" fmla="*/ 516283 w 1103571"/>
                <a:gd name="connsiteY3" fmla="*/ 936253 h 1057229"/>
                <a:gd name="connsiteX4" fmla="*/ 561046 w 1103571"/>
                <a:gd name="connsiteY4" fmla="*/ 1057229 h 1057229"/>
                <a:gd name="connsiteX5" fmla="*/ 695330 w 1103571"/>
                <a:gd name="connsiteY5" fmla="*/ 1017781 h 1057229"/>
                <a:gd name="connsiteX6" fmla="*/ 1098186 w 1103571"/>
                <a:gd name="connsiteY6" fmla="*/ 894175 h 1057229"/>
                <a:gd name="connsiteX7" fmla="*/ 1103571 w 1103571"/>
                <a:gd name="connsiteY7" fmla="*/ 875735 h 1057229"/>
                <a:gd name="connsiteX8" fmla="*/ 883800 w 1103571"/>
                <a:gd name="connsiteY8" fmla="*/ 23670 h 1057229"/>
                <a:gd name="connsiteX9" fmla="*/ 862772 w 1103571"/>
                <a:gd name="connsiteY9" fmla="*/ 0 h 1057229"/>
                <a:gd name="connsiteX10" fmla="*/ 463393 w 1103571"/>
                <a:gd name="connsiteY10" fmla="*/ 124045 h 1057229"/>
                <a:gd name="connsiteX11" fmla="*/ 510763 w 1103571"/>
                <a:gd name="connsiteY11" fmla="*/ 319098 h 1057229"/>
                <a:gd name="connsiteX12" fmla="*/ 449577 w 1103571"/>
                <a:gd name="connsiteY12" fmla="*/ 341014 h 1057229"/>
                <a:gd name="connsiteX13" fmla="*/ 435761 w 1103571"/>
                <a:gd name="connsiteY13" fmla="*/ 288416 h 1057229"/>
                <a:gd name="connsiteX14" fmla="*/ 240358 w 1103571"/>
                <a:gd name="connsiteY14" fmla="*/ 351972 h 1057229"/>
                <a:gd name="connsiteX15" fmla="*/ 204830 w 1103571"/>
                <a:gd name="connsiteY15" fmla="*/ 205135 h 1057229"/>
                <a:gd name="connsiteX16" fmla="*/ 0 w 1103571"/>
                <a:gd name="connsiteY16" fmla="*/ 274774 h 1057229"/>
                <a:gd name="connsiteX17" fmla="*/ 1693 w 1103571"/>
                <a:gd name="connsiteY17"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95330 w 1103571"/>
                <a:gd name="connsiteY4" fmla="*/ 1017781 h 1057229"/>
                <a:gd name="connsiteX5" fmla="*/ 1098186 w 1103571"/>
                <a:gd name="connsiteY5" fmla="*/ 894175 h 1057229"/>
                <a:gd name="connsiteX6" fmla="*/ 1103571 w 1103571"/>
                <a:gd name="connsiteY6" fmla="*/ 875735 h 1057229"/>
                <a:gd name="connsiteX7" fmla="*/ 883800 w 1103571"/>
                <a:gd name="connsiteY7" fmla="*/ 23670 h 1057229"/>
                <a:gd name="connsiteX8" fmla="*/ 862772 w 1103571"/>
                <a:gd name="connsiteY8" fmla="*/ 0 h 1057229"/>
                <a:gd name="connsiteX9" fmla="*/ 463393 w 1103571"/>
                <a:gd name="connsiteY9" fmla="*/ 124045 h 1057229"/>
                <a:gd name="connsiteX10" fmla="*/ 510763 w 1103571"/>
                <a:gd name="connsiteY10" fmla="*/ 319098 h 1057229"/>
                <a:gd name="connsiteX11" fmla="*/ 449577 w 1103571"/>
                <a:gd name="connsiteY11" fmla="*/ 341014 h 1057229"/>
                <a:gd name="connsiteX12" fmla="*/ 435761 w 1103571"/>
                <a:gd name="connsiteY12" fmla="*/ 288416 h 1057229"/>
                <a:gd name="connsiteX13" fmla="*/ 240358 w 1103571"/>
                <a:gd name="connsiteY13" fmla="*/ 351972 h 1057229"/>
                <a:gd name="connsiteX14" fmla="*/ 204830 w 1103571"/>
                <a:gd name="connsiteY14" fmla="*/ 205135 h 1057229"/>
                <a:gd name="connsiteX15" fmla="*/ 0 w 1103571"/>
                <a:gd name="connsiteY15" fmla="*/ 274774 h 1057229"/>
                <a:gd name="connsiteX16" fmla="*/ 1693 w 1103571"/>
                <a:gd name="connsiteY16"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95330 w 1103571"/>
                <a:gd name="connsiteY4" fmla="*/ 1017781 h 1057229"/>
                <a:gd name="connsiteX5" fmla="*/ 696298 w 1103571"/>
                <a:gd name="connsiteY5" fmla="*/ 1011644 h 1057229"/>
                <a:gd name="connsiteX6" fmla="*/ 1098186 w 1103571"/>
                <a:gd name="connsiteY6" fmla="*/ 894175 h 1057229"/>
                <a:gd name="connsiteX7" fmla="*/ 1103571 w 1103571"/>
                <a:gd name="connsiteY7" fmla="*/ 875735 h 1057229"/>
                <a:gd name="connsiteX8" fmla="*/ 883800 w 1103571"/>
                <a:gd name="connsiteY8" fmla="*/ 23670 h 1057229"/>
                <a:gd name="connsiteX9" fmla="*/ 862772 w 1103571"/>
                <a:gd name="connsiteY9" fmla="*/ 0 h 1057229"/>
                <a:gd name="connsiteX10" fmla="*/ 463393 w 1103571"/>
                <a:gd name="connsiteY10" fmla="*/ 124045 h 1057229"/>
                <a:gd name="connsiteX11" fmla="*/ 510763 w 1103571"/>
                <a:gd name="connsiteY11" fmla="*/ 319098 h 1057229"/>
                <a:gd name="connsiteX12" fmla="*/ 449577 w 1103571"/>
                <a:gd name="connsiteY12" fmla="*/ 341014 h 1057229"/>
                <a:gd name="connsiteX13" fmla="*/ 435761 w 1103571"/>
                <a:gd name="connsiteY13" fmla="*/ 288416 h 1057229"/>
                <a:gd name="connsiteX14" fmla="*/ 240358 w 1103571"/>
                <a:gd name="connsiteY14" fmla="*/ 351972 h 1057229"/>
                <a:gd name="connsiteX15" fmla="*/ 204830 w 1103571"/>
                <a:gd name="connsiteY15" fmla="*/ 205135 h 1057229"/>
                <a:gd name="connsiteX16" fmla="*/ 0 w 1103571"/>
                <a:gd name="connsiteY16" fmla="*/ 274774 h 1057229"/>
                <a:gd name="connsiteX17" fmla="*/ 1693 w 1103571"/>
                <a:gd name="connsiteY17"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95330 w 1103571"/>
                <a:gd name="connsiteY4" fmla="*/ 1017781 h 1057229"/>
                <a:gd name="connsiteX5" fmla="*/ 690376 w 1103571"/>
                <a:gd name="connsiteY5" fmla="*/ 864807 h 1057229"/>
                <a:gd name="connsiteX6" fmla="*/ 1098186 w 1103571"/>
                <a:gd name="connsiteY6" fmla="*/ 894175 h 1057229"/>
                <a:gd name="connsiteX7" fmla="*/ 1103571 w 1103571"/>
                <a:gd name="connsiteY7" fmla="*/ 875735 h 1057229"/>
                <a:gd name="connsiteX8" fmla="*/ 883800 w 1103571"/>
                <a:gd name="connsiteY8" fmla="*/ 23670 h 1057229"/>
                <a:gd name="connsiteX9" fmla="*/ 862772 w 1103571"/>
                <a:gd name="connsiteY9" fmla="*/ 0 h 1057229"/>
                <a:gd name="connsiteX10" fmla="*/ 463393 w 1103571"/>
                <a:gd name="connsiteY10" fmla="*/ 124045 h 1057229"/>
                <a:gd name="connsiteX11" fmla="*/ 510763 w 1103571"/>
                <a:gd name="connsiteY11" fmla="*/ 319098 h 1057229"/>
                <a:gd name="connsiteX12" fmla="*/ 449577 w 1103571"/>
                <a:gd name="connsiteY12" fmla="*/ 341014 h 1057229"/>
                <a:gd name="connsiteX13" fmla="*/ 435761 w 1103571"/>
                <a:gd name="connsiteY13" fmla="*/ 288416 h 1057229"/>
                <a:gd name="connsiteX14" fmla="*/ 240358 w 1103571"/>
                <a:gd name="connsiteY14" fmla="*/ 351972 h 1057229"/>
                <a:gd name="connsiteX15" fmla="*/ 204830 w 1103571"/>
                <a:gd name="connsiteY15" fmla="*/ 205135 h 1057229"/>
                <a:gd name="connsiteX16" fmla="*/ 0 w 1103571"/>
                <a:gd name="connsiteY16" fmla="*/ 274774 h 1057229"/>
                <a:gd name="connsiteX17" fmla="*/ 1693 w 1103571"/>
                <a:gd name="connsiteY17"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551245 w 1103571"/>
                <a:gd name="connsiteY4" fmla="*/ 849027 h 1057229"/>
                <a:gd name="connsiteX5" fmla="*/ 690376 w 1103571"/>
                <a:gd name="connsiteY5" fmla="*/ 864807 h 1057229"/>
                <a:gd name="connsiteX6" fmla="*/ 1098186 w 1103571"/>
                <a:gd name="connsiteY6" fmla="*/ 894175 h 1057229"/>
                <a:gd name="connsiteX7" fmla="*/ 1103571 w 1103571"/>
                <a:gd name="connsiteY7" fmla="*/ 875735 h 1057229"/>
                <a:gd name="connsiteX8" fmla="*/ 883800 w 1103571"/>
                <a:gd name="connsiteY8" fmla="*/ 23670 h 1057229"/>
                <a:gd name="connsiteX9" fmla="*/ 862772 w 1103571"/>
                <a:gd name="connsiteY9" fmla="*/ 0 h 1057229"/>
                <a:gd name="connsiteX10" fmla="*/ 463393 w 1103571"/>
                <a:gd name="connsiteY10" fmla="*/ 124045 h 1057229"/>
                <a:gd name="connsiteX11" fmla="*/ 510763 w 1103571"/>
                <a:gd name="connsiteY11" fmla="*/ 319098 h 1057229"/>
                <a:gd name="connsiteX12" fmla="*/ 449577 w 1103571"/>
                <a:gd name="connsiteY12" fmla="*/ 341014 h 1057229"/>
                <a:gd name="connsiteX13" fmla="*/ 435761 w 1103571"/>
                <a:gd name="connsiteY13" fmla="*/ 288416 h 1057229"/>
                <a:gd name="connsiteX14" fmla="*/ 240358 w 1103571"/>
                <a:gd name="connsiteY14" fmla="*/ 351972 h 1057229"/>
                <a:gd name="connsiteX15" fmla="*/ 204830 w 1103571"/>
                <a:gd name="connsiteY15" fmla="*/ 205135 h 1057229"/>
                <a:gd name="connsiteX16" fmla="*/ 0 w 1103571"/>
                <a:gd name="connsiteY16" fmla="*/ 274774 h 1057229"/>
                <a:gd name="connsiteX17" fmla="*/ 1693 w 1103571"/>
                <a:gd name="connsiteY17"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551245 w 1103571"/>
                <a:gd name="connsiteY5" fmla="*/ 849027 h 1057229"/>
                <a:gd name="connsiteX6" fmla="*/ 690376 w 1103571"/>
                <a:gd name="connsiteY6" fmla="*/ 864807 h 1057229"/>
                <a:gd name="connsiteX7" fmla="*/ 1098186 w 1103571"/>
                <a:gd name="connsiteY7" fmla="*/ 894175 h 1057229"/>
                <a:gd name="connsiteX8" fmla="*/ 1103571 w 1103571"/>
                <a:gd name="connsiteY8" fmla="*/ 875735 h 1057229"/>
                <a:gd name="connsiteX9" fmla="*/ 883800 w 1103571"/>
                <a:gd name="connsiteY9" fmla="*/ 23670 h 1057229"/>
                <a:gd name="connsiteX10" fmla="*/ 862772 w 1103571"/>
                <a:gd name="connsiteY10" fmla="*/ 0 h 1057229"/>
                <a:gd name="connsiteX11" fmla="*/ 463393 w 1103571"/>
                <a:gd name="connsiteY11" fmla="*/ 124045 h 1057229"/>
                <a:gd name="connsiteX12" fmla="*/ 510763 w 1103571"/>
                <a:gd name="connsiteY12" fmla="*/ 319098 h 1057229"/>
                <a:gd name="connsiteX13" fmla="*/ 449577 w 1103571"/>
                <a:gd name="connsiteY13" fmla="*/ 341014 h 1057229"/>
                <a:gd name="connsiteX14" fmla="*/ 435761 w 1103571"/>
                <a:gd name="connsiteY14" fmla="*/ 288416 h 1057229"/>
                <a:gd name="connsiteX15" fmla="*/ 240358 w 1103571"/>
                <a:gd name="connsiteY15" fmla="*/ 351972 h 1057229"/>
                <a:gd name="connsiteX16" fmla="*/ 204830 w 1103571"/>
                <a:gd name="connsiteY16" fmla="*/ 205135 h 1057229"/>
                <a:gd name="connsiteX17" fmla="*/ 0 w 1103571"/>
                <a:gd name="connsiteY17" fmla="*/ 274774 h 1057229"/>
                <a:gd name="connsiteX18" fmla="*/ 1693 w 1103571"/>
                <a:gd name="connsiteY18"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551245 w 1103571"/>
                <a:gd name="connsiteY5" fmla="*/ 849027 h 1057229"/>
                <a:gd name="connsiteX6" fmla="*/ 690376 w 1103571"/>
                <a:gd name="connsiteY6" fmla="*/ 864807 h 1057229"/>
                <a:gd name="connsiteX7" fmla="*/ 1098186 w 1103571"/>
                <a:gd name="connsiteY7" fmla="*/ 894175 h 1057229"/>
                <a:gd name="connsiteX8" fmla="*/ 1103571 w 1103571"/>
                <a:gd name="connsiteY8" fmla="*/ 875735 h 1057229"/>
                <a:gd name="connsiteX9" fmla="*/ 883800 w 1103571"/>
                <a:gd name="connsiteY9" fmla="*/ 23670 h 1057229"/>
                <a:gd name="connsiteX10" fmla="*/ 862772 w 1103571"/>
                <a:gd name="connsiteY10" fmla="*/ 0 h 1057229"/>
                <a:gd name="connsiteX11" fmla="*/ 463393 w 1103571"/>
                <a:gd name="connsiteY11" fmla="*/ 124045 h 1057229"/>
                <a:gd name="connsiteX12" fmla="*/ 510763 w 1103571"/>
                <a:gd name="connsiteY12" fmla="*/ 319098 h 1057229"/>
                <a:gd name="connsiteX13" fmla="*/ 449577 w 1103571"/>
                <a:gd name="connsiteY13" fmla="*/ 341014 h 1057229"/>
                <a:gd name="connsiteX14" fmla="*/ 435761 w 1103571"/>
                <a:gd name="connsiteY14" fmla="*/ 288416 h 1057229"/>
                <a:gd name="connsiteX15" fmla="*/ 240358 w 1103571"/>
                <a:gd name="connsiteY15" fmla="*/ 351972 h 1057229"/>
                <a:gd name="connsiteX16" fmla="*/ 204830 w 1103571"/>
                <a:gd name="connsiteY16" fmla="*/ 205135 h 1057229"/>
                <a:gd name="connsiteX17" fmla="*/ 0 w 1103571"/>
                <a:gd name="connsiteY17" fmla="*/ 274774 h 1057229"/>
                <a:gd name="connsiteX18" fmla="*/ 1693 w 1103571"/>
                <a:gd name="connsiteY18"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566029 w 1103571"/>
                <a:gd name="connsiteY5" fmla="*/ 915214 h 1057229"/>
                <a:gd name="connsiteX6" fmla="*/ 551245 w 1103571"/>
                <a:gd name="connsiteY6" fmla="*/ 849027 h 1057229"/>
                <a:gd name="connsiteX7" fmla="*/ 690376 w 1103571"/>
                <a:gd name="connsiteY7" fmla="*/ 864807 h 1057229"/>
                <a:gd name="connsiteX8" fmla="*/ 1098186 w 1103571"/>
                <a:gd name="connsiteY8" fmla="*/ 894175 h 1057229"/>
                <a:gd name="connsiteX9" fmla="*/ 1103571 w 1103571"/>
                <a:gd name="connsiteY9" fmla="*/ 875735 h 1057229"/>
                <a:gd name="connsiteX10" fmla="*/ 883800 w 1103571"/>
                <a:gd name="connsiteY10" fmla="*/ 23670 h 1057229"/>
                <a:gd name="connsiteX11" fmla="*/ 862772 w 1103571"/>
                <a:gd name="connsiteY11" fmla="*/ 0 h 1057229"/>
                <a:gd name="connsiteX12" fmla="*/ 463393 w 1103571"/>
                <a:gd name="connsiteY12" fmla="*/ 124045 h 1057229"/>
                <a:gd name="connsiteX13" fmla="*/ 510763 w 1103571"/>
                <a:gd name="connsiteY13" fmla="*/ 319098 h 1057229"/>
                <a:gd name="connsiteX14" fmla="*/ 449577 w 1103571"/>
                <a:gd name="connsiteY14" fmla="*/ 341014 h 1057229"/>
                <a:gd name="connsiteX15" fmla="*/ 435761 w 1103571"/>
                <a:gd name="connsiteY15" fmla="*/ 288416 h 1057229"/>
                <a:gd name="connsiteX16" fmla="*/ 240358 w 1103571"/>
                <a:gd name="connsiteY16" fmla="*/ 351972 h 1057229"/>
                <a:gd name="connsiteX17" fmla="*/ 204830 w 1103571"/>
                <a:gd name="connsiteY17" fmla="*/ 205135 h 1057229"/>
                <a:gd name="connsiteX18" fmla="*/ 0 w 1103571"/>
                <a:gd name="connsiteY18" fmla="*/ 274774 h 1057229"/>
                <a:gd name="connsiteX19" fmla="*/ 1693 w 1103571"/>
                <a:gd name="connsiteY19"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1032 w 1103571"/>
                <a:gd name="connsiteY5" fmla="*/ 893298 h 1057229"/>
                <a:gd name="connsiteX6" fmla="*/ 566029 w 1103571"/>
                <a:gd name="connsiteY6" fmla="*/ 915214 h 1057229"/>
                <a:gd name="connsiteX7" fmla="*/ 551245 w 1103571"/>
                <a:gd name="connsiteY7" fmla="*/ 849027 h 1057229"/>
                <a:gd name="connsiteX8" fmla="*/ 690376 w 1103571"/>
                <a:gd name="connsiteY8" fmla="*/ 864807 h 1057229"/>
                <a:gd name="connsiteX9" fmla="*/ 1098186 w 1103571"/>
                <a:gd name="connsiteY9" fmla="*/ 894175 h 1057229"/>
                <a:gd name="connsiteX10" fmla="*/ 1103571 w 1103571"/>
                <a:gd name="connsiteY10" fmla="*/ 875735 h 1057229"/>
                <a:gd name="connsiteX11" fmla="*/ 883800 w 1103571"/>
                <a:gd name="connsiteY11" fmla="*/ 23670 h 1057229"/>
                <a:gd name="connsiteX12" fmla="*/ 862772 w 1103571"/>
                <a:gd name="connsiteY12" fmla="*/ 0 h 1057229"/>
                <a:gd name="connsiteX13" fmla="*/ 463393 w 1103571"/>
                <a:gd name="connsiteY13" fmla="*/ 124045 h 1057229"/>
                <a:gd name="connsiteX14" fmla="*/ 510763 w 1103571"/>
                <a:gd name="connsiteY14" fmla="*/ 319098 h 1057229"/>
                <a:gd name="connsiteX15" fmla="*/ 449577 w 1103571"/>
                <a:gd name="connsiteY15" fmla="*/ 341014 h 1057229"/>
                <a:gd name="connsiteX16" fmla="*/ 435761 w 1103571"/>
                <a:gd name="connsiteY16" fmla="*/ 288416 h 1057229"/>
                <a:gd name="connsiteX17" fmla="*/ 240358 w 1103571"/>
                <a:gd name="connsiteY17" fmla="*/ 351972 h 1057229"/>
                <a:gd name="connsiteX18" fmla="*/ 204830 w 1103571"/>
                <a:gd name="connsiteY18" fmla="*/ 205135 h 1057229"/>
                <a:gd name="connsiteX19" fmla="*/ 0 w 1103571"/>
                <a:gd name="connsiteY19" fmla="*/ 274774 h 1057229"/>
                <a:gd name="connsiteX20" fmla="*/ 1693 w 1103571"/>
                <a:gd name="connsiteY20"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1032 w 1103571"/>
                <a:gd name="connsiteY5" fmla="*/ 893298 h 1057229"/>
                <a:gd name="connsiteX6" fmla="*/ 566029 w 1103571"/>
                <a:gd name="connsiteY6" fmla="*/ 915214 h 1057229"/>
                <a:gd name="connsiteX7" fmla="*/ 551245 w 1103571"/>
                <a:gd name="connsiteY7" fmla="*/ 849027 h 1057229"/>
                <a:gd name="connsiteX8" fmla="*/ 690376 w 1103571"/>
                <a:gd name="connsiteY8" fmla="*/ 864807 h 1057229"/>
                <a:gd name="connsiteX9" fmla="*/ 1098186 w 1103571"/>
                <a:gd name="connsiteY9" fmla="*/ 894175 h 1057229"/>
                <a:gd name="connsiteX10" fmla="*/ 1103571 w 1103571"/>
                <a:gd name="connsiteY10" fmla="*/ 875735 h 1057229"/>
                <a:gd name="connsiteX11" fmla="*/ 883800 w 1103571"/>
                <a:gd name="connsiteY11" fmla="*/ 23670 h 1057229"/>
                <a:gd name="connsiteX12" fmla="*/ 862772 w 1103571"/>
                <a:gd name="connsiteY12" fmla="*/ 0 h 1057229"/>
                <a:gd name="connsiteX13" fmla="*/ 463393 w 1103571"/>
                <a:gd name="connsiteY13" fmla="*/ 124045 h 1057229"/>
                <a:gd name="connsiteX14" fmla="*/ 510763 w 1103571"/>
                <a:gd name="connsiteY14" fmla="*/ 319098 h 1057229"/>
                <a:gd name="connsiteX15" fmla="*/ 449577 w 1103571"/>
                <a:gd name="connsiteY15" fmla="*/ 341014 h 1057229"/>
                <a:gd name="connsiteX16" fmla="*/ 435761 w 1103571"/>
                <a:gd name="connsiteY16" fmla="*/ 288416 h 1057229"/>
                <a:gd name="connsiteX17" fmla="*/ 240358 w 1103571"/>
                <a:gd name="connsiteY17" fmla="*/ 351972 h 1057229"/>
                <a:gd name="connsiteX18" fmla="*/ 204830 w 1103571"/>
                <a:gd name="connsiteY18" fmla="*/ 205135 h 1057229"/>
                <a:gd name="connsiteX19" fmla="*/ 0 w 1103571"/>
                <a:gd name="connsiteY19" fmla="*/ 274774 h 1057229"/>
                <a:gd name="connsiteX20" fmla="*/ 1693 w 1103571"/>
                <a:gd name="connsiteY20"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41032 w 1103571"/>
                <a:gd name="connsiteY6" fmla="*/ 893298 h 1057229"/>
                <a:gd name="connsiteX7" fmla="*/ 566029 w 1103571"/>
                <a:gd name="connsiteY7" fmla="*/ 915214 h 1057229"/>
                <a:gd name="connsiteX8" fmla="*/ 551245 w 1103571"/>
                <a:gd name="connsiteY8" fmla="*/ 849027 h 1057229"/>
                <a:gd name="connsiteX9" fmla="*/ 690376 w 1103571"/>
                <a:gd name="connsiteY9" fmla="*/ 864807 h 1057229"/>
                <a:gd name="connsiteX10" fmla="*/ 1098186 w 1103571"/>
                <a:gd name="connsiteY10" fmla="*/ 894175 h 1057229"/>
                <a:gd name="connsiteX11" fmla="*/ 1103571 w 1103571"/>
                <a:gd name="connsiteY11" fmla="*/ 875735 h 1057229"/>
                <a:gd name="connsiteX12" fmla="*/ 883800 w 1103571"/>
                <a:gd name="connsiteY12" fmla="*/ 23670 h 1057229"/>
                <a:gd name="connsiteX13" fmla="*/ 862772 w 1103571"/>
                <a:gd name="connsiteY13" fmla="*/ 0 h 1057229"/>
                <a:gd name="connsiteX14" fmla="*/ 463393 w 1103571"/>
                <a:gd name="connsiteY14" fmla="*/ 124045 h 1057229"/>
                <a:gd name="connsiteX15" fmla="*/ 510763 w 1103571"/>
                <a:gd name="connsiteY15" fmla="*/ 319098 h 1057229"/>
                <a:gd name="connsiteX16" fmla="*/ 449577 w 1103571"/>
                <a:gd name="connsiteY16" fmla="*/ 341014 h 1057229"/>
                <a:gd name="connsiteX17" fmla="*/ 435761 w 1103571"/>
                <a:gd name="connsiteY17" fmla="*/ 288416 h 1057229"/>
                <a:gd name="connsiteX18" fmla="*/ 240358 w 1103571"/>
                <a:gd name="connsiteY18" fmla="*/ 351972 h 1057229"/>
                <a:gd name="connsiteX19" fmla="*/ 204830 w 1103571"/>
                <a:gd name="connsiteY19" fmla="*/ 205135 h 1057229"/>
                <a:gd name="connsiteX20" fmla="*/ 0 w 1103571"/>
                <a:gd name="connsiteY20" fmla="*/ 274774 h 1057229"/>
                <a:gd name="connsiteX21" fmla="*/ 1693 w 1103571"/>
                <a:gd name="connsiteY21"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41032 w 1103571"/>
                <a:gd name="connsiteY6" fmla="*/ 893298 h 1057229"/>
                <a:gd name="connsiteX7" fmla="*/ 566029 w 1103571"/>
                <a:gd name="connsiteY7" fmla="*/ 915214 h 1057229"/>
                <a:gd name="connsiteX8" fmla="*/ 551245 w 1103571"/>
                <a:gd name="connsiteY8" fmla="*/ 849027 h 1057229"/>
                <a:gd name="connsiteX9" fmla="*/ 690376 w 1103571"/>
                <a:gd name="connsiteY9" fmla="*/ 864807 h 1057229"/>
                <a:gd name="connsiteX10" fmla="*/ 1098186 w 1103571"/>
                <a:gd name="connsiteY10" fmla="*/ 894175 h 1057229"/>
                <a:gd name="connsiteX11" fmla="*/ 1103571 w 1103571"/>
                <a:gd name="connsiteY11" fmla="*/ 875735 h 1057229"/>
                <a:gd name="connsiteX12" fmla="*/ 883800 w 1103571"/>
                <a:gd name="connsiteY12" fmla="*/ 23670 h 1057229"/>
                <a:gd name="connsiteX13" fmla="*/ 862772 w 1103571"/>
                <a:gd name="connsiteY13" fmla="*/ 0 h 1057229"/>
                <a:gd name="connsiteX14" fmla="*/ 463393 w 1103571"/>
                <a:gd name="connsiteY14" fmla="*/ 124045 h 1057229"/>
                <a:gd name="connsiteX15" fmla="*/ 510763 w 1103571"/>
                <a:gd name="connsiteY15" fmla="*/ 319098 h 1057229"/>
                <a:gd name="connsiteX16" fmla="*/ 449577 w 1103571"/>
                <a:gd name="connsiteY16" fmla="*/ 341014 h 1057229"/>
                <a:gd name="connsiteX17" fmla="*/ 435761 w 1103571"/>
                <a:gd name="connsiteY17" fmla="*/ 288416 h 1057229"/>
                <a:gd name="connsiteX18" fmla="*/ 240358 w 1103571"/>
                <a:gd name="connsiteY18" fmla="*/ 351972 h 1057229"/>
                <a:gd name="connsiteX19" fmla="*/ 204830 w 1103571"/>
                <a:gd name="connsiteY19" fmla="*/ 205135 h 1057229"/>
                <a:gd name="connsiteX20" fmla="*/ 0 w 1103571"/>
                <a:gd name="connsiteY20" fmla="*/ 274774 h 1057229"/>
                <a:gd name="connsiteX21" fmla="*/ 1693 w 1103571"/>
                <a:gd name="connsiteY21"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41032 w 1103571"/>
                <a:gd name="connsiteY6" fmla="*/ 893298 h 1057229"/>
                <a:gd name="connsiteX7" fmla="*/ 556160 w 1103571"/>
                <a:gd name="connsiteY7" fmla="*/ 895489 h 1057229"/>
                <a:gd name="connsiteX8" fmla="*/ 551245 w 1103571"/>
                <a:gd name="connsiteY8" fmla="*/ 849027 h 1057229"/>
                <a:gd name="connsiteX9" fmla="*/ 690376 w 1103571"/>
                <a:gd name="connsiteY9" fmla="*/ 864807 h 1057229"/>
                <a:gd name="connsiteX10" fmla="*/ 1098186 w 1103571"/>
                <a:gd name="connsiteY10" fmla="*/ 894175 h 1057229"/>
                <a:gd name="connsiteX11" fmla="*/ 1103571 w 1103571"/>
                <a:gd name="connsiteY11" fmla="*/ 875735 h 1057229"/>
                <a:gd name="connsiteX12" fmla="*/ 883800 w 1103571"/>
                <a:gd name="connsiteY12" fmla="*/ 23670 h 1057229"/>
                <a:gd name="connsiteX13" fmla="*/ 862772 w 1103571"/>
                <a:gd name="connsiteY13" fmla="*/ 0 h 1057229"/>
                <a:gd name="connsiteX14" fmla="*/ 463393 w 1103571"/>
                <a:gd name="connsiteY14" fmla="*/ 124045 h 1057229"/>
                <a:gd name="connsiteX15" fmla="*/ 510763 w 1103571"/>
                <a:gd name="connsiteY15" fmla="*/ 319098 h 1057229"/>
                <a:gd name="connsiteX16" fmla="*/ 449577 w 1103571"/>
                <a:gd name="connsiteY16" fmla="*/ 341014 h 1057229"/>
                <a:gd name="connsiteX17" fmla="*/ 435761 w 1103571"/>
                <a:gd name="connsiteY17" fmla="*/ 288416 h 1057229"/>
                <a:gd name="connsiteX18" fmla="*/ 240358 w 1103571"/>
                <a:gd name="connsiteY18" fmla="*/ 351972 h 1057229"/>
                <a:gd name="connsiteX19" fmla="*/ 204830 w 1103571"/>
                <a:gd name="connsiteY19" fmla="*/ 205135 h 1057229"/>
                <a:gd name="connsiteX20" fmla="*/ 0 w 1103571"/>
                <a:gd name="connsiteY20" fmla="*/ 274774 h 1057229"/>
                <a:gd name="connsiteX21" fmla="*/ 1693 w 1103571"/>
                <a:gd name="connsiteY21"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41032 w 1103571"/>
                <a:gd name="connsiteY6" fmla="*/ 893298 h 1057229"/>
                <a:gd name="connsiteX7" fmla="*/ 564055 w 1103571"/>
                <a:gd name="connsiteY7" fmla="*/ 899872 h 1057229"/>
                <a:gd name="connsiteX8" fmla="*/ 551245 w 1103571"/>
                <a:gd name="connsiteY8" fmla="*/ 849027 h 1057229"/>
                <a:gd name="connsiteX9" fmla="*/ 690376 w 1103571"/>
                <a:gd name="connsiteY9" fmla="*/ 864807 h 1057229"/>
                <a:gd name="connsiteX10" fmla="*/ 1098186 w 1103571"/>
                <a:gd name="connsiteY10" fmla="*/ 894175 h 1057229"/>
                <a:gd name="connsiteX11" fmla="*/ 1103571 w 1103571"/>
                <a:gd name="connsiteY11" fmla="*/ 875735 h 1057229"/>
                <a:gd name="connsiteX12" fmla="*/ 883800 w 1103571"/>
                <a:gd name="connsiteY12" fmla="*/ 23670 h 1057229"/>
                <a:gd name="connsiteX13" fmla="*/ 862772 w 1103571"/>
                <a:gd name="connsiteY13" fmla="*/ 0 h 1057229"/>
                <a:gd name="connsiteX14" fmla="*/ 463393 w 1103571"/>
                <a:gd name="connsiteY14" fmla="*/ 124045 h 1057229"/>
                <a:gd name="connsiteX15" fmla="*/ 510763 w 1103571"/>
                <a:gd name="connsiteY15" fmla="*/ 319098 h 1057229"/>
                <a:gd name="connsiteX16" fmla="*/ 449577 w 1103571"/>
                <a:gd name="connsiteY16" fmla="*/ 341014 h 1057229"/>
                <a:gd name="connsiteX17" fmla="*/ 435761 w 1103571"/>
                <a:gd name="connsiteY17" fmla="*/ 288416 h 1057229"/>
                <a:gd name="connsiteX18" fmla="*/ 240358 w 1103571"/>
                <a:gd name="connsiteY18" fmla="*/ 351972 h 1057229"/>
                <a:gd name="connsiteX19" fmla="*/ 204830 w 1103571"/>
                <a:gd name="connsiteY19" fmla="*/ 205135 h 1057229"/>
                <a:gd name="connsiteX20" fmla="*/ 0 w 1103571"/>
                <a:gd name="connsiteY20" fmla="*/ 274774 h 1057229"/>
                <a:gd name="connsiteX21" fmla="*/ 1693 w 1103571"/>
                <a:gd name="connsiteY21"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085 w 1103571"/>
                <a:gd name="connsiteY6" fmla="*/ 873573 h 1057229"/>
                <a:gd name="connsiteX7" fmla="*/ 564055 w 1103571"/>
                <a:gd name="connsiteY7" fmla="*/ 899872 h 1057229"/>
                <a:gd name="connsiteX8" fmla="*/ 551245 w 1103571"/>
                <a:gd name="connsiteY8" fmla="*/ 849027 h 1057229"/>
                <a:gd name="connsiteX9" fmla="*/ 690376 w 1103571"/>
                <a:gd name="connsiteY9" fmla="*/ 864807 h 1057229"/>
                <a:gd name="connsiteX10" fmla="*/ 1098186 w 1103571"/>
                <a:gd name="connsiteY10" fmla="*/ 894175 h 1057229"/>
                <a:gd name="connsiteX11" fmla="*/ 1103571 w 1103571"/>
                <a:gd name="connsiteY11" fmla="*/ 875735 h 1057229"/>
                <a:gd name="connsiteX12" fmla="*/ 883800 w 1103571"/>
                <a:gd name="connsiteY12" fmla="*/ 23670 h 1057229"/>
                <a:gd name="connsiteX13" fmla="*/ 862772 w 1103571"/>
                <a:gd name="connsiteY13" fmla="*/ 0 h 1057229"/>
                <a:gd name="connsiteX14" fmla="*/ 463393 w 1103571"/>
                <a:gd name="connsiteY14" fmla="*/ 124045 h 1057229"/>
                <a:gd name="connsiteX15" fmla="*/ 510763 w 1103571"/>
                <a:gd name="connsiteY15" fmla="*/ 319098 h 1057229"/>
                <a:gd name="connsiteX16" fmla="*/ 449577 w 1103571"/>
                <a:gd name="connsiteY16" fmla="*/ 341014 h 1057229"/>
                <a:gd name="connsiteX17" fmla="*/ 435761 w 1103571"/>
                <a:gd name="connsiteY17" fmla="*/ 288416 h 1057229"/>
                <a:gd name="connsiteX18" fmla="*/ 240358 w 1103571"/>
                <a:gd name="connsiteY18" fmla="*/ 351972 h 1057229"/>
                <a:gd name="connsiteX19" fmla="*/ 204830 w 1103571"/>
                <a:gd name="connsiteY19" fmla="*/ 205135 h 1057229"/>
                <a:gd name="connsiteX20" fmla="*/ 0 w 1103571"/>
                <a:gd name="connsiteY20" fmla="*/ 274774 h 1057229"/>
                <a:gd name="connsiteX21" fmla="*/ 1693 w 1103571"/>
                <a:gd name="connsiteY21"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085 w 1103571"/>
                <a:gd name="connsiteY6" fmla="*/ 873573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0376 w 1103571"/>
                <a:gd name="connsiteY10" fmla="*/ 864807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085 w 1103571"/>
                <a:gd name="connsiteY6" fmla="*/ 873573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0376 w 1103571"/>
                <a:gd name="connsiteY10" fmla="*/ 864807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085 w 1103571"/>
                <a:gd name="connsiteY6" fmla="*/ 873573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9059 w 1103571"/>
                <a:gd name="connsiteY6" fmla="*/ 880148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085 w 1103571"/>
                <a:gd name="connsiteY6" fmla="*/ 873573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9059 w 1103571"/>
                <a:gd name="connsiteY6" fmla="*/ 880148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374 w 1103571"/>
                <a:gd name="connsiteY6" fmla="*/ 878270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374 w 1103571"/>
                <a:gd name="connsiteY6" fmla="*/ 878270 h 1057229"/>
                <a:gd name="connsiteX7" fmla="*/ 564055 w 1103571"/>
                <a:gd name="connsiteY7" fmla="*/ 899872 h 1057229"/>
                <a:gd name="connsiteX8" fmla="*/ 549559 w 1103571"/>
                <a:gd name="connsiteY8" fmla="*/ 845270 h 1057229"/>
                <a:gd name="connsiteX9" fmla="*/ 639059 w 1103571"/>
                <a:gd name="connsiteY9" fmla="*/ 823167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374 w 1103571"/>
                <a:gd name="connsiteY6" fmla="*/ 878270 h 1057229"/>
                <a:gd name="connsiteX7" fmla="*/ 564055 w 1103571"/>
                <a:gd name="connsiteY7" fmla="*/ 899872 h 1057229"/>
                <a:gd name="connsiteX8" fmla="*/ 549559 w 1103571"/>
                <a:gd name="connsiteY8" fmla="*/ 845270 h 1057229"/>
                <a:gd name="connsiteX9" fmla="*/ 640744 w 1103571"/>
                <a:gd name="connsiteY9" fmla="*/ 817532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374 w 1103571"/>
                <a:gd name="connsiteY6" fmla="*/ 878270 h 1057229"/>
                <a:gd name="connsiteX7" fmla="*/ 564055 w 1103571"/>
                <a:gd name="connsiteY7" fmla="*/ 899872 h 1057229"/>
                <a:gd name="connsiteX8" fmla="*/ 549559 w 1103571"/>
                <a:gd name="connsiteY8" fmla="*/ 845270 h 1057229"/>
                <a:gd name="connsiteX9" fmla="*/ 640744 w 1103571"/>
                <a:gd name="connsiteY9" fmla="*/ 817532 h 1057229"/>
                <a:gd name="connsiteX10" fmla="*/ 668079 w 1103571"/>
                <a:gd name="connsiteY10" fmla="*/ 898307 h 1057229"/>
                <a:gd name="connsiteX11" fmla="*/ 696297 w 1103571"/>
                <a:gd name="connsiteY11" fmla="*/ 1013836 h 1057229"/>
                <a:gd name="connsiteX12" fmla="*/ 1098186 w 1103571"/>
                <a:gd name="connsiteY12" fmla="*/ 894175 h 1057229"/>
                <a:gd name="connsiteX13" fmla="*/ 1103571 w 1103571"/>
                <a:gd name="connsiteY13" fmla="*/ 875735 h 1057229"/>
                <a:gd name="connsiteX14" fmla="*/ 883800 w 1103571"/>
                <a:gd name="connsiteY14" fmla="*/ 23670 h 1057229"/>
                <a:gd name="connsiteX15" fmla="*/ 862772 w 1103571"/>
                <a:gd name="connsiteY15" fmla="*/ 0 h 1057229"/>
                <a:gd name="connsiteX16" fmla="*/ 463393 w 1103571"/>
                <a:gd name="connsiteY16" fmla="*/ 124045 h 1057229"/>
                <a:gd name="connsiteX17" fmla="*/ 510763 w 1103571"/>
                <a:gd name="connsiteY17" fmla="*/ 319098 h 1057229"/>
                <a:gd name="connsiteX18" fmla="*/ 449577 w 1103571"/>
                <a:gd name="connsiteY18" fmla="*/ 341014 h 1057229"/>
                <a:gd name="connsiteX19" fmla="*/ 435761 w 1103571"/>
                <a:gd name="connsiteY19" fmla="*/ 288416 h 1057229"/>
                <a:gd name="connsiteX20" fmla="*/ 240358 w 1103571"/>
                <a:gd name="connsiteY20" fmla="*/ 351972 h 1057229"/>
                <a:gd name="connsiteX21" fmla="*/ 204830 w 1103571"/>
                <a:gd name="connsiteY21" fmla="*/ 205135 h 1057229"/>
                <a:gd name="connsiteX22" fmla="*/ 0 w 1103571"/>
                <a:gd name="connsiteY22" fmla="*/ 274774 h 1057229"/>
                <a:gd name="connsiteX23" fmla="*/ 1693 w 1103571"/>
                <a:gd name="connsiteY23"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374 w 1103571"/>
                <a:gd name="connsiteY6" fmla="*/ 878270 h 1057229"/>
                <a:gd name="connsiteX7" fmla="*/ 564055 w 1103571"/>
                <a:gd name="connsiteY7" fmla="*/ 899872 h 1057229"/>
                <a:gd name="connsiteX8" fmla="*/ 549559 w 1103571"/>
                <a:gd name="connsiteY8" fmla="*/ 845270 h 1057229"/>
                <a:gd name="connsiteX9" fmla="*/ 640744 w 1103571"/>
                <a:gd name="connsiteY9" fmla="*/ 817532 h 1057229"/>
                <a:gd name="connsiteX10" fmla="*/ 668079 w 1103571"/>
                <a:gd name="connsiteY10" fmla="*/ 898307 h 1057229"/>
                <a:gd name="connsiteX11" fmla="*/ 696297 w 1103571"/>
                <a:gd name="connsiteY11" fmla="*/ 1013836 h 1057229"/>
                <a:gd name="connsiteX12" fmla="*/ 1098186 w 1103571"/>
                <a:gd name="connsiteY12" fmla="*/ 894175 h 1057229"/>
                <a:gd name="connsiteX13" fmla="*/ 1103571 w 1103571"/>
                <a:gd name="connsiteY13" fmla="*/ 875735 h 1057229"/>
                <a:gd name="connsiteX14" fmla="*/ 883800 w 1103571"/>
                <a:gd name="connsiteY14" fmla="*/ 23670 h 1057229"/>
                <a:gd name="connsiteX15" fmla="*/ 862772 w 1103571"/>
                <a:gd name="connsiteY15" fmla="*/ 0 h 1057229"/>
                <a:gd name="connsiteX16" fmla="*/ 463393 w 1103571"/>
                <a:gd name="connsiteY16" fmla="*/ 124045 h 1057229"/>
                <a:gd name="connsiteX17" fmla="*/ 510763 w 1103571"/>
                <a:gd name="connsiteY17" fmla="*/ 319098 h 1057229"/>
                <a:gd name="connsiteX18" fmla="*/ 449577 w 1103571"/>
                <a:gd name="connsiteY18" fmla="*/ 341014 h 1057229"/>
                <a:gd name="connsiteX19" fmla="*/ 435761 w 1103571"/>
                <a:gd name="connsiteY19" fmla="*/ 288416 h 1057229"/>
                <a:gd name="connsiteX20" fmla="*/ 240358 w 1103571"/>
                <a:gd name="connsiteY20" fmla="*/ 351972 h 1057229"/>
                <a:gd name="connsiteX21" fmla="*/ 204830 w 1103571"/>
                <a:gd name="connsiteY21" fmla="*/ 205135 h 1057229"/>
                <a:gd name="connsiteX22" fmla="*/ 0 w 1103571"/>
                <a:gd name="connsiteY22" fmla="*/ 274774 h 1057229"/>
                <a:gd name="connsiteX23" fmla="*/ 1693 w 1103571"/>
                <a:gd name="connsiteY23"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374 w 1103571"/>
                <a:gd name="connsiteY6" fmla="*/ 878270 h 1057229"/>
                <a:gd name="connsiteX7" fmla="*/ 564055 w 1103571"/>
                <a:gd name="connsiteY7" fmla="*/ 899872 h 1057229"/>
                <a:gd name="connsiteX8" fmla="*/ 549559 w 1103571"/>
                <a:gd name="connsiteY8" fmla="*/ 845270 h 1057229"/>
                <a:gd name="connsiteX9" fmla="*/ 645800 w 1103571"/>
                <a:gd name="connsiteY9" fmla="*/ 817532 h 1057229"/>
                <a:gd name="connsiteX10" fmla="*/ 668079 w 1103571"/>
                <a:gd name="connsiteY10" fmla="*/ 898307 h 1057229"/>
                <a:gd name="connsiteX11" fmla="*/ 696297 w 1103571"/>
                <a:gd name="connsiteY11" fmla="*/ 1013836 h 1057229"/>
                <a:gd name="connsiteX12" fmla="*/ 1098186 w 1103571"/>
                <a:gd name="connsiteY12" fmla="*/ 894175 h 1057229"/>
                <a:gd name="connsiteX13" fmla="*/ 1103571 w 1103571"/>
                <a:gd name="connsiteY13" fmla="*/ 875735 h 1057229"/>
                <a:gd name="connsiteX14" fmla="*/ 883800 w 1103571"/>
                <a:gd name="connsiteY14" fmla="*/ 23670 h 1057229"/>
                <a:gd name="connsiteX15" fmla="*/ 862772 w 1103571"/>
                <a:gd name="connsiteY15" fmla="*/ 0 h 1057229"/>
                <a:gd name="connsiteX16" fmla="*/ 463393 w 1103571"/>
                <a:gd name="connsiteY16" fmla="*/ 124045 h 1057229"/>
                <a:gd name="connsiteX17" fmla="*/ 510763 w 1103571"/>
                <a:gd name="connsiteY17" fmla="*/ 319098 h 1057229"/>
                <a:gd name="connsiteX18" fmla="*/ 449577 w 1103571"/>
                <a:gd name="connsiteY18" fmla="*/ 341014 h 1057229"/>
                <a:gd name="connsiteX19" fmla="*/ 435761 w 1103571"/>
                <a:gd name="connsiteY19" fmla="*/ 288416 h 1057229"/>
                <a:gd name="connsiteX20" fmla="*/ 240358 w 1103571"/>
                <a:gd name="connsiteY20" fmla="*/ 351972 h 1057229"/>
                <a:gd name="connsiteX21" fmla="*/ 204830 w 1103571"/>
                <a:gd name="connsiteY21" fmla="*/ 205135 h 1057229"/>
                <a:gd name="connsiteX22" fmla="*/ 0 w 1103571"/>
                <a:gd name="connsiteY22" fmla="*/ 274774 h 1057229"/>
                <a:gd name="connsiteX23" fmla="*/ 1693 w 1103571"/>
                <a:gd name="connsiteY23" fmla="*/ 303185 h 105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3571" h="1057229">
                  <a:moveTo>
                    <a:pt x="1693" y="303185"/>
                  </a:moveTo>
                  <a:lnTo>
                    <a:pt x="184105" y="1033560"/>
                  </a:lnTo>
                  <a:lnTo>
                    <a:pt x="516283" y="936253"/>
                  </a:lnTo>
                  <a:lnTo>
                    <a:pt x="561046" y="1057229"/>
                  </a:lnTo>
                  <a:lnTo>
                    <a:pt x="648927" y="1029177"/>
                  </a:lnTo>
                  <a:lnTo>
                    <a:pt x="648927" y="950279"/>
                  </a:lnTo>
                  <a:cubicBezTo>
                    <a:pt x="647611" y="927633"/>
                    <a:pt x="652506" y="884845"/>
                    <a:pt x="637374" y="878270"/>
                  </a:cubicBezTo>
                  <a:lnTo>
                    <a:pt x="564055" y="899872"/>
                  </a:lnTo>
                  <a:lnTo>
                    <a:pt x="549559" y="845270"/>
                  </a:lnTo>
                  <a:lnTo>
                    <a:pt x="645800" y="817532"/>
                  </a:lnTo>
                  <a:lnTo>
                    <a:pt x="668079" y="898307"/>
                  </a:lnTo>
                  <a:lnTo>
                    <a:pt x="696297" y="1013836"/>
                  </a:lnTo>
                  <a:lnTo>
                    <a:pt x="1098186" y="894175"/>
                  </a:lnTo>
                  <a:lnTo>
                    <a:pt x="1103571" y="875735"/>
                  </a:lnTo>
                  <a:cubicBezTo>
                    <a:pt x="1026388" y="593467"/>
                    <a:pt x="960983" y="305938"/>
                    <a:pt x="883800" y="23670"/>
                  </a:cubicBezTo>
                  <a:lnTo>
                    <a:pt x="862772" y="0"/>
                  </a:lnTo>
                  <a:lnTo>
                    <a:pt x="463393" y="124045"/>
                  </a:lnTo>
                  <a:lnTo>
                    <a:pt x="510763" y="319098"/>
                  </a:lnTo>
                  <a:lnTo>
                    <a:pt x="449577" y="341014"/>
                  </a:lnTo>
                  <a:lnTo>
                    <a:pt x="435761" y="288416"/>
                  </a:lnTo>
                  <a:lnTo>
                    <a:pt x="240358" y="351972"/>
                  </a:lnTo>
                  <a:lnTo>
                    <a:pt x="204830" y="205135"/>
                  </a:lnTo>
                  <a:lnTo>
                    <a:pt x="0" y="274774"/>
                  </a:lnTo>
                  <a:lnTo>
                    <a:pt x="1693" y="303185"/>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195" name="フリーフォーム 77">
              <a:extLst>
                <a:ext uri="{FF2B5EF4-FFF2-40B4-BE49-F238E27FC236}">
                  <a16:creationId xmlns:a16="http://schemas.microsoft.com/office/drawing/2014/main" id="{B9371044-4A41-44EE-A021-A57E2BDB02AB}"/>
                </a:ext>
              </a:extLst>
            </p:cNvPr>
            <p:cNvSpPr/>
            <p:nvPr/>
          </p:nvSpPr>
          <p:spPr>
            <a:xfrm rot="16200000">
              <a:off x="1224025" y="4037715"/>
              <a:ext cx="543316" cy="764957"/>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643147 w 972439"/>
                <a:gd name="connsiteY3" fmla="*/ 866662 h 997587"/>
                <a:gd name="connsiteX4" fmla="*/ 950329 w 972439"/>
                <a:gd name="connsiteY4" fmla="*/ 768941 h 997587"/>
                <a:gd name="connsiteX5" fmla="*/ 972439 w 972439"/>
                <a:gd name="connsiteY5" fmla="*/ 754536 h 997587"/>
                <a:gd name="connsiteX6" fmla="*/ 926880 w 972439"/>
                <a:gd name="connsiteY6" fmla="*/ 523317 h 997587"/>
                <a:gd name="connsiteX7" fmla="*/ 772116 w 972439"/>
                <a:gd name="connsiteY7" fmla="*/ 385980 h 997587"/>
                <a:gd name="connsiteX8" fmla="*/ 711149 w 972439"/>
                <a:gd name="connsiteY8" fmla="*/ 378056 h 997587"/>
                <a:gd name="connsiteX9" fmla="*/ 687700 w 972439"/>
                <a:gd name="connsiteY9" fmla="*/ 325233 h 997587"/>
                <a:gd name="connsiteX10" fmla="*/ 352378 w 972439"/>
                <a:gd name="connsiteY10" fmla="*/ 47916 h 997587"/>
                <a:gd name="connsiteX11" fmla="*/ 326585 w 972439"/>
                <a:gd name="connsiteY11" fmla="*/ 5659 h 997587"/>
                <a:gd name="connsiteX12" fmla="*/ 304670 w 972439"/>
                <a:gd name="connsiteY12" fmla="*/ 0 h 997587"/>
                <a:gd name="connsiteX13" fmla="*/ 0 w 972439"/>
                <a:gd name="connsiteY13" fmla="*/ 101265 h 997587"/>
                <a:gd name="connsiteX0" fmla="*/ 0 w 972439"/>
                <a:gd name="connsiteY0" fmla="*/ 101265 h 997587"/>
                <a:gd name="connsiteX1" fmla="*/ 5332 w 972439"/>
                <a:gd name="connsiteY1" fmla="*/ 135074 h 997587"/>
                <a:gd name="connsiteX2" fmla="*/ 220353 w 972439"/>
                <a:gd name="connsiteY2" fmla="*/ 997587 h 997587"/>
                <a:gd name="connsiteX3" fmla="*/ 643147 w 972439"/>
                <a:gd name="connsiteY3" fmla="*/ 866662 h 997587"/>
                <a:gd name="connsiteX4" fmla="*/ 950329 w 972439"/>
                <a:gd name="connsiteY4" fmla="*/ 768941 h 997587"/>
                <a:gd name="connsiteX5" fmla="*/ 972439 w 972439"/>
                <a:gd name="connsiteY5" fmla="*/ 754536 h 997587"/>
                <a:gd name="connsiteX6" fmla="*/ 926880 w 972439"/>
                <a:gd name="connsiteY6" fmla="*/ 523317 h 997587"/>
                <a:gd name="connsiteX7" fmla="*/ 772116 w 972439"/>
                <a:gd name="connsiteY7" fmla="*/ 385980 h 997587"/>
                <a:gd name="connsiteX8" fmla="*/ 711149 w 972439"/>
                <a:gd name="connsiteY8" fmla="*/ 378056 h 997587"/>
                <a:gd name="connsiteX9" fmla="*/ 687700 w 972439"/>
                <a:gd name="connsiteY9" fmla="*/ 325233 h 997587"/>
                <a:gd name="connsiteX10" fmla="*/ 464934 w 972439"/>
                <a:gd name="connsiteY10" fmla="*/ 137715 h 997587"/>
                <a:gd name="connsiteX11" fmla="*/ 352378 w 972439"/>
                <a:gd name="connsiteY11" fmla="*/ 47916 h 997587"/>
                <a:gd name="connsiteX12" fmla="*/ 326585 w 972439"/>
                <a:gd name="connsiteY12" fmla="*/ 5659 h 997587"/>
                <a:gd name="connsiteX13" fmla="*/ 304670 w 972439"/>
                <a:gd name="connsiteY13" fmla="*/ 0 h 997587"/>
                <a:gd name="connsiteX14" fmla="*/ 0 w 972439"/>
                <a:gd name="connsiteY14" fmla="*/ 101265 h 997587"/>
                <a:gd name="connsiteX0" fmla="*/ 0 w 972439"/>
                <a:gd name="connsiteY0" fmla="*/ 101265 h 997587"/>
                <a:gd name="connsiteX1" fmla="*/ 5332 w 972439"/>
                <a:gd name="connsiteY1" fmla="*/ 135074 h 997587"/>
                <a:gd name="connsiteX2" fmla="*/ 220353 w 972439"/>
                <a:gd name="connsiteY2" fmla="*/ 997587 h 997587"/>
                <a:gd name="connsiteX3" fmla="*/ 643147 w 972439"/>
                <a:gd name="connsiteY3" fmla="*/ 866662 h 997587"/>
                <a:gd name="connsiteX4" fmla="*/ 950329 w 972439"/>
                <a:gd name="connsiteY4" fmla="*/ 768941 h 997587"/>
                <a:gd name="connsiteX5" fmla="*/ 972439 w 972439"/>
                <a:gd name="connsiteY5" fmla="*/ 754536 h 997587"/>
                <a:gd name="connsiteX6" fmla="*/ 926880 w 972439"/>
                <a:gd name="connsiteY6" fmla="*/ 523317 h 997587"/>
                <a:gd name="connsiteX7" fmla="*/ 772116 w 972439"/>
                <a:gd name="connsiteY7" fmla="*/ 385980 h 997587"/>
                <a:gd name="connsiteX8" fmla="*/ 711149 w 972439"/>
                <a:gd name="connsiteY8" fmla="*/ 378056 h 997587"/>
                <a:gd name="connsiteX9" fmla="*/ 464934 w 972439"/>
                <a:gd name="connsiteY9" fmla="*/ 137715 h 997587"/>
                <a:gd name="connsiteX10" fmla="*/ 352378 w 972439"/>
                <a:gd name="connsiteY10" fmla="*/ 47916 h 997587"/>
                <a:gd name="connsiteX11" fmla="*/ 326585 w 972439"/>
                <a:gd name="connsiteY11" fmla="*/ 5659 h 997587"/>
                <a:gd name="connsiteX12" fmla="*/ 304670 w 972439"/>
                <a:gd name="connsiteY12" fmla="*/ 0 h 997587"/>
                <a:gd name="connsiteX13" fmla="*/ 0 w 972439"/>
                <a:gd name="connsiteY13" fmla="*/ 101265 h 997587"/>
                <a:gd name="connsiteX0" fmla="*/ 0 w 972439"/>
                <a:gd name="connsiteY0" fmla="*/ 101265 h 997587"/>
                <a:gd name="connsiteX1" fmla="*/ 5332 w 972439"/>
                <a:gd name="connsiteY1" fmla="*/ 135074 h 997587"/>
                <a:gd name="connsiteX2" fmla="*/ 220353 w 972439"/>
                <a:gd name="connsiteY2" fmla="*/ 997587 h 997587"/>
                <a:gd name="connsiteX3" fmla="*/ 643147 w 972439"/>
                <a:gd name="connsiteY3" fmla="*/ 866662 h 997587"/>
                <a:gd name="connsiteX4" fmla="*/ 950329 w 972439"/>
                <a:gd name="connsiteY4" fmla="*/ 768941 h 997587"/>
                <a:gd name="connsiteX5" fmla="*/ 972439 w 972439"/>
                <a:gd name="connsiteY5" fmla="*/ 754536 h 997587"/>
                <a:gd name="connsiteX6" fmla="*/ 926880 w 972439"/>
                <a:gd name="connsiteY6" fmla="*/ 523317 h 997587"/>
                <a:gd name="connsiteX7" fmla="*/ 772116 w 972439"/>
                <a:gd name="connsiteY7" fmla="*/ 385980 h 997587"/>
                <a:gd name="connsiteX8" fmla="*/ 464934 w 972439"/>
                <a:gd name="connsiteY8" fmla="*/ 137715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643147 w 972439"/>
                <a:gd name="connsiteY3" fmla="*/ 866662 h 997587"/>
                <a:gd name="connsiteX4" fmla="*/ 950329 w 972439"/>
                <a:gd name="connsiteY4" fmla="*/ 768941 h 997587"/>
                <a:gd name="connsiteX5" fmla="*/ 972439 w 972439"/>
                <a:gd name="connsiteY5" fmla="*/ 754536 h 997587"/>
                <a:gd name="connsiteX6" fmla="*/ 926880 w 972439"/>
                <a:gd name="connsiteY6" fmla="*/ 523317 h 997587"/>
                <a:gd name="connsiteX7" fmla="*/ 464934 w 972439"/>
                <a:gd name="connsiteY7" fmla="*/ 137715 h 997587"/>
                <a:gd name="connsiteX8" fmla="*/ 352378 w 972439"/>
                <a:gd name="connsiteY8" fmla="*/ 47916 h 997587"/>
                <a:gd name="connsiteX9" fmla="*/ 326585 w 972439"/>
                <a:gd name="connsiteY9" fmla="*/ 5659 h 997587"/>
                <a:gd name="connsiteX10" fmla="*/ 304670 w 972439"/>
                <a:gd name="connsiteY10" fmla="*/ 0 h 997587"/>
                <a:gd name="connsiteX11" fmla="*/ 0 w 972439"/>
                <a:gd name="connsiteY11" fmla="*/ 101265 h 997587"/>
                <a:gd name="connsiteX0" fmla="*/ 0 w 972439"/>
                <a:gd name="connsiteY0" fmla="*/ 101265 h 997587"/>
                <a:gd name="connsiteX1" fmla="*/ 5332 w 972439"/>
                <a:gd name="connsiteY1" fmla="*/ 135074 h 997587"/>
                <a:gd name="connsiteX2" fmla="*/ 220353 w 972439"/>
                <a:gd name="connsiteY2" fmla="*/ 997587 h 997587"/>
                <a:gd name="connsiteX3" fmla="*/ 643147 w 972439"/>
                <a:gd name="connsiteY3" fmla="*/ 866662 h 997587"/>
                <a:gd name="connsiteX4" fmla="*/ 950329 w 972439"/>
                <a:gd name="connsiteY4" fmla="*/ 768941 h 997587"/>
                <a:gd name="connsiteX5" fmla="*/ 972439 w 972439"/>
                <a:gd name="connsiteY5" fmla="*/ 754536 h 997587"/>
                <a:gd name="connsiteX6" fmla="*/ 464934 w 972439"/>
                <a:gd name="connsiteY6" fmla="*/ 137715 h 997587"/>
                <a:gd name="connsiteX7" fmla="*/ 352378 w 972439"/>
                <a:gd name="connsiteY7" fmla="*/ 47916 h 997587"/>
                <a:gd name="connsiteX8" fmla="*/ 326585 w 972439"/>
                <a:gd name="connsiteY8" fmla="*/ 5659 h 997587"/>
                <a:gd name="connsiteX9" fmla="*/ 304670 w 972439"/>
                <a:gd name="connsiteY9" fmla="*/ 0 h 997587"/>
                <a:gd name="connsiteX10" fmla="*/ 0 w 972439"/>
                <a:gd name="connsiteY10" fmla="*/ 101265 h 997587"/>
                <a:gd name="connsiteX0" fmla="*/ 0 w 950329"/>
                <a:gd name="connsiteY0" fmla="*/ 101265 h 997587"/>
                <a:gd name="connsiteX1" fmla="*/ 5332 w 950329"/>
                <a:gd name="connsiteY1" fmla="*/ 135074 h 997587"/>
                <a:gd name="connsiteX2" fmla="*/ 220353 w 950329"/>
                <a:gd name="connsiteY2" fmla="*/ 997587 h 997587"/>
                <a:gd name="connsiteX3" fmla="*/ 643147 w 950329"/>
                <a:gd name="connsiteY3" fmla="*/ 866662 h 997587"/>
                <a:gd name="connsiteX4" fmla="*/ 950329 w 950329"/>
                <a:gd name="connsiteY4" fmla="*/ 768941 h 997587"/>
                <a:gd name="connsiteX5" fmla="*/ 464934 w 950329"/>
                <a:gd name="connsiteY5" fmla="*/ 137715 h 997587"/>
                <a:gd name="connsiteX6" fmla="*/ 352378 w 950329"/>
                <a:gd name="connsiteY6" fmla="*/ 47916 h 997587"/>
                <a:gd name="connsiteX7" fmla="*/ 326585 w 950329"/>
                <a:gd name="connsiteY7" fmla="*/ 5659 h 997587"/>
                <a:gd name="connsiteX8" fmla="*/ 304670 w 950329"/>
                <a:gd name="connsiteY8" fmla="*/ 0 h 997587"/>
                <a:gd name="connsiteX9" fmla="*/ 0 w 950329"/>
                <a:gd name="connsiteY9" fmla="*/ 101265 h 997587"/>
                <a:gd name="connsiteX0" fmla="*/ 0 w 643147"/>
                <a:gd name="connsiteY0" fmla="*/ 101265 h 997587"/>
                <a:gd name="connsiteX1" fmla="*/ 5332 w 643147"/>
                <a:gd name="connsiteY1" fmla="*/ 135074 h 997587"/>
                <a:gd name="connsiteX2" fmla="*/ 220353 w 643147"/>
                <a:gd name="connsiteY2" fmla="*/ 997587 h 997587"/>
                <a:gd name="connsiteX3" fmla="*/ 643147 w 643147"/>
                <a:gd name="connsiteY3" fmla="*/ 866662 h 997587"/>
                <a:gd name="connsiteX4" fmla="*/ 464934 w 643147"/>
                <a:gd name="connsiteY4" fmla="*/ 137715 h 997587"/>
                <a:gd name="connsiteX5" fmla="*/ 352378 w 643147"/>
                <a:gd name="connsiteY5" fmla="*/ 47916 h 997587"/>
                <a:gd name="connsiteX6" fmla="*/ 326585 w 643147"/>
                <a:gd name="connsiteY6" fmla="*/ 5659 h 997587"/>
                <a:gd name="connsiteX7" fmla="*/ 304670 w 643147"/>
                <a:gd name="connsiteY7" fmla="*/ 0 h 997587"/>
                <a:gd name="connsiteX8" fmla="*/ 0 w 643147"/>
                <a:gd name="connsiteY8" fmla="*/ 101265 h 997587"/>
                <a:gd name="connsiteX0" fmla="*/ 0 w 643147"/>
                <a:gd name="connsiteY0" fmla="*/ 101265 h 997587"/>
                <a:gd name="connsiteX1" fmla="*/ 5332 w 643147"/>
                <a:gd name="connsiteY1" fmla="*/ 135074 h 997587"/>
                <a:gd name="connsiteX2" fmla="*/ 220353 w 643147"/>
                <a:gd name="connsiteY2" fmla="*/ 997587 h 997587"/>
                <a:gd name="connsiteX3" fmla="*/ 643147 w 643147"/>
                <a:gd name="connsiteY3" fmla="*/ 866662 h 997587"/>
                <a:gd name="connsiteX4" fmla="*/ 457900 w 643147"/>
                <a:gd name="connsiteY4" fmla="*/ 132433 h 997587"/>
                <a:gd name="connsiteX5" fmla="*/ 352378 w 643147"/>
                <a:gd name="connsiteY5" fmla="*/ 47916 h 997587"/>
                <a:gd name="connsiteX6" fmla="*/ 326585 w 643147"/>
                <a:gd name="connsiteY6" fmla="*/ 5659 h 997587"/>
                <a:gd name="connsiteX7" fmla="*/ 304670 w 643147"/>
                <a:gd name="connsiteY7" fmla="*/ 0 h 997587"/>
                <a:gd name="connsiteX8" fmla="*/ 0 w 643147"/>
                <a:gd name="connsiteY8" fmla="*/ 101265 h 99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3147" h="997587">
                  <a:moveTo>
                    <a:pt x="0" y="101265"/>
                  </a:moveTo>
                  <a:cubicBezTo>
                    <a:pt x="3341" y="111654"/>
                    <a:pt x="1991" y="124685"/>
                    <a:pt x="5332" y="135074"/>
                  </a:cubicBezTo>
                  <a:lnTo>
                    <a:pt x="220353" y="997587"/>
                  </a:lnTo>
                  <a:lnTo>
                    <a:pt x="643147" y="866662"/>
                  </a:lnTo>
                  <a:lnTo>
                    <a:pt x="457900" y="132433"/>
                  </a:lnTo>
                  <a:cubicBezTo>
                    <a:pt x="402013" y="86214"/>
                    <a:pt x="375436" y="69925"/>
                    <a:pt x="352378" y="47916"/>
                  </a:cubicBezTo>
                  <a:lnTo>
                    <a:pt x="326585" y="5659"/>
                  </a:lnTo>
                  <a:lnTo>
                    <a:pt x="304670" y="0"/>
                  </a:lnTo>
                  <a:lnTo>
                    <a:pt x="0" y="101265"/>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196" name="フリーフォーム 78">
              <a:extLst>
                <a:ext uri="{FF2B5EF4-FFF2-40B4-BE49-F238E27FC236}">
                  <a16:creationId xmlns:a16="http://schemas.microsoft.com/office/drawing/2014/main" id="{9E1EDADA-8077-4F4A-8B14-DAE42DED8698}"/>
                </a:ext>
              </a:extLst>
            </p:cNvPr>
            <p:cNvSpPr/>
            <p:nvPr/>
          </p:nvSpPr>
          <p:spPr>
            <a:xfrm rot="16200000">
              <a:off x="1895519" y="4324440"/>
              <a:ext cx="929000" cy="921477"/>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808993"/>
                <a:gd name="connsiteY0" fmla="*/ 111200 h 886660"/>
                <a:gd name="connsiteX1" fmla="*/ 328915 w 808993"/>
                <a:gd name="connsiteY1" fmla="*/ 886660 h 886660"/>
                <a:gd name="connsiteX2" fmla="*/ 808993 w 808993"/>
                <a:gd name="connsiteY2" fmla="*/ 825845 h 886660"/>
                <a:gd name="connsiteX3" fmla="*/ 363989 w 808993"/>
                <a:gd name="connsiteY3" fmla="*/ 0 h 886660"/>
                <a:gd name="connsiteX4" fmla="*/ 7731 w 808993"/>
                <a:gd name="connsiteY4" fmla="*/ 85419 h 886660"/>
                <a:gd name="connsiteX5" fmla="*/ 0 w 808993"/>
                <a:gd name="connsiteY5" fmla="*/ 111200 h 886660"/>
                <a:gd name="connsiteX0" fmla="*/ 0 w 1098939"/>
                <a:gd name="connsiteY0" fmla="*/ 111200 h 886660"/>
                <a:gd name="connsiteX1" fmla="*/ 328915 w 1098939"/>
                <a:gd name="connsiteY1" fmla="*/ 886660 h 886660"/>
                <a:gd name="connsiteX2" fmla="*/ 808993 w 1098939"/>
                <a:gd name="connsiteY2" fmla="*/ 825845 h 886660"/>
                <a:gd name="connsiteX3" fmla="*/ 1087365 w 1098939"/>
                <a:gd name="connsiteY3" fmla="*/ 712346 h 886660"/>
                <a:gd name="connsiteX4" fmla="*/ 363989 w 1098939"/>
                <a:gd name="connsiteY4" fmla="*/ 0 h 886660"/>
                <a:gd name="connsiteX5" fmla="*/ 7731 w 1098939"/>
                <a:gd name="connsiteY5" fmla="*/ 85419 h 886660"/>
                <a:gd name="connsiteX6" fmla="*/ 0 w 1098939"/>
                <a:gd name="connsiteY6" fmla="*/ 111200 h 886660"/>
                <a:gd name="connsiteX0" fmla="*/ 0 w 1087365"/>
                <a:gd name="connsiteY0" fmla="*/ 111200 h 886660"/>
                <a:gd name="connsiteX1" fmla="*/ 328915 w 1087365"/>
                <a:gd name="connsiteY1" fmla="*/ 886660 h 886660"/>
                <a:gd name="connsiteX2" fmla="*/ 808993 w 1087365"/>
                <a:gd name="connsiteY2" fmla="*/ 825845 h 886660"/>
                <a:gd name="connsiteX3" fmla="*/ 1087365 w 1087365"/>
                <a:gd name="connsiteY3" fmla="*/ 712346 h 886660"/>
                <a:gd name="connsiteX4" fmla="*/ 363989 w 1087365"/>
                <a:gd name="connsiteY4" fmla="*/ 0 h 886660"/>
                <a:gd name="connsiteX5" fmla="*/ 7731 w 1087365"/>
                <a:gd name="connsiteY5" fmla="*/ 85419 h 886660"/>
                <a:gd name="connsiteX6" fmla="*/ 0 w 1087365"/>
                <a:gd name="connsiteY6" fmla="*/ 111200 h 886660"/>
                <a:gd name="connsiteX0" fmla="*/ 0 w 1077985"/>
                <a:gd name="connsiteY0" fmla="*/ 111200 h 886660"/>
                <a:gd name="connsiteX1" fmla="*/ 328915 w 1077985"/>
                <a:gd name="connsiteY1" fmla="*/ 886660 h 886660"/>
                <a:gd name="connsiteX2" fmla="*/ 808993 w 1077985"/>
                <a:gd name="connsiteY2" fmla="*/ 825845 h 886660"/>
                <a:gd name="connsiteX3" fmla="*/ 1077985 w 1077985"/>
                <a:gd name="connsiteY3" fmla="*/ 728193 h 886660"/>
                <a:gd name="connsiteX4" fmla="*/ 363989 w 1077985"/>
                <a:gd name="connsiteY4" fmla="*/ 0 h 886660"/>
                <a:gd name="connsiteX5" fmla="*/ 7731 w 1077985"/>
                <a:gd name="connsiteY5" fmla="*/ 85419 h 886660"/>
                <a:gd name="connsiteX6" fmla="*/ 0 w 1077985"/>
                <a:gd name="connsiteY6" fmla="*/ 111200 h 886660"/>
                <a:gd name="connsiteX0" fmla="*/ 0 w 1139307"/>
                <a:gd name="connsiteY0" fmla="*/ 111200 h 886660"/>
                <a:gd name="connsiteX1" fmla="*/ 328915 w 1139307"/>
                <a:gd name="connsiteY1" fmla="*/ 886660 h 886660"/>
                <a:gd name="connsiteX2" fmla="*/ 808993 w 1139307"/>
                <a:gd name="connsiteY2" fmla="*/ 825845 h 886660"/>
                <a:gd name="connsiteX3" fmla="*/ 1077985 w 1139307"/>
                <a:gd name="connsiteY3" fmla="*/ 728193 h 886660"/>
                <a:gd name="connsiteX4" fmla="*/ 1089711 w 1139307"/>
                <a:gd name="connsiteY4" fmla="*/ 704423 h 886660"/>
                <a:gd name="connsiteX5" fmla="*/ 363989 w 1139307"/>
                <a:gd name="connsiteY5" fmla="*/ 0 h 886660"/>
                <a:gd name="connsiteX6" fmla="*/ 7731 w 1139307"/>
                <a:gd name="connsiteY6" fmla="*/ 85419 h 886660"/>
                <a:gd name="connsiteX7" fmla="*/ 0 w 1139307"/>
                <a:gd name="connsiteY7" fmla="*/ 111200 h 886660"/>
                <a:gd name="connsiteX0" fmla="*/ 0 w 1089711"/>
                <a:gd name="connsiteY0" fmla="*/ 111200 h 886660"/>
                <a:gd name="connsiteX1" fmla="*/ 328915 w 1089711"/>
                <a:gd name="connsiteY1" fmla="*/ 886660 h 886660"/>
                <a:gd name="connsiteX2" fmla="*/ 808993 w 1089711"/>
                <a:gd name="connsiteY2" fmla="*/ 825845 h 886660"/>
                <a:gd name="connsiteX3" fmla="*/ 1077985 w 1089711"/>
                <a:gd name="connsiteY3" fmla="*/ 728193 h 886660"/>
                <a:gd name="connsiteX4" fmla="*/ 1089711 w 1089711"/>
                <a:gd name="connsiteY4" fmla="*/ 704423 h 886660"/>
                <a:gd name="connsiteX5" fmla="*/ 363989 w 1089711"/>
                <a:gd name="connsiteY5" fmla="*/ 0 h 886660"/>
                <a:gd name="connsiteX6" fmla="*/ 7731 w 1089711"/>
                <a:gd name="connsiteY6" fmla="*/ 85419 h 886660"/>
                <a:gd name="connsiteX7" fmla="*/ 0 w 1089711"/>
                <a:gd name="connsiteY7" fmla="*/ 111200 h 886660"/>
                <a:gd name="connsiteX0" fmla="*/ 0 w 1089711"/>
                <a:gd name="connsiteY0" fmla="*/ 290796 h 1066256"/>
                <a:gd name="connsiteX1" fmla="*/ 328915 w 1089711"/>
                <a:gd name="connsiteY1" fmla="*/ 1066256 h 1066256"/>
                <a:gd name="connsiteX2" fmla="*/ 808993 w 1089711"/>
                <a:gd name="connsiteY2" fmla="*/ 1005441 h 1066256"/>
                <a:gd name="connsiteX3" fmla="*/ 1077985 w 1089711"/>
                <a:gd name="connsiteY3" fmla="*/ 907789 h 1066256"/>
                <a:gd name="connsiteX4" fmla="*/ 1089711 w 1089711"/>
                <a:gd name="connsiteY4" fmla="*/ 884019 h 1066256"/>
                <a:gd name="connsiteX5" fmla="*/ 865799 w 1089711"/>
                <a:gd name="connsiteY5" fmla="*/ 0 h 1066256"/>
                <a:gd name="connsiteX6" fmla="*/ 7731 w 1089711"/>
                <a:gd name="connsiteY6" fmla="*/ 265015 h 1066256"/>
                <a:gd name="connsiteX7" fmla="*/ 0 w 1089711"/>
                <a:gd name="connsiteY7" fmla="*/ 290796 h 1066256"/>
                <a:gd name="connsiteX0" fmla="*/ 0 w 1089711"/>
                <a:gd name="connsiteY0" fmla="*/ 290796 h 1066256"/>
                <a:gd name="connsiteX1" fmla="*/ 328915 w 1089711"/>
                <a:gd name="connsiteY1" fmla="*/ 1066256 h 1066256"/>
                <a:gd name="connsiteX2" fmla="*/ 808993 w 1089711"/>
                <a:gd name="connsiteY2" fmla="*/ 1005441 h 1066256"/>
                <a:gd name="connsiteX3" fmla="*/ 1077985 w 1089711"/>
                <a:gd name="connsiteY3" fmla="*/ 907789 h 1066256"/>
                <a:gd name="connsiteX4" fmla="*/ 1089711 w 1089711"/>
                <a:gd name="connsiteY4" fmla="*/ 884019 h 1066256"/>
                <a:gd name="connsiteX5" fmla="*/ 865799 w 1089711"/>
                <a:gd name="connsiteY5" fmla="*/ 0 h 1066256"/>
                <a:gd name="connsiteX6" fmla="*/ 7731 w 1089711"/>
                <a:gd name="connsiteY6" fmla="*/ 265015 h 1066256"/>
                <a:gd name="connsiteX7" fmla="*/ 0 w 1089711"/>
                <a:gd name="connsiteY7" fmla="*/ 290796 h 1066256"/>
                <a:gd name="connsiteX0" fmla="*/ 0 w 1099091"/>
                <a:gd name="connsiteY0" fmla="*/ 290796 h 1066256"/>
                <a:gd name="connsiteX1" fmla="*/ 328915 w 1099091"/>
                <a:gd name="connsiteY1" fmla="*/ 1066256 h 1066256"/>
                <a:gd name="connsiteX2" fmla="*/ 808993 w 1099091"/>
                <a:gd name="connsiteY2" fmla="*/ 1005441 h 1066256"/>
                <a:gd name="connsiteX3" fmla="*/ 1077985 w 1099091"/>
                <a:gd name="connsiteY3" fmla="*/ 907789 h 1066256"/>
                <a:gd name="connsiteX4" fmla="*/ 1099091 w 1099091"/>
                <a:gd name="connsiteY4" fmla="*/ 889301 h 1066256"/>
                <a:gd name="connsiteX5" fmla="*/ 865799 w 1099091"/>
                <a:gd name="connsiteY5" fmla="*/ 0 h 1066256"/>
                <a:gd name="connsiteX6" fmla="*/ 7731 w 1099091"/>
                <a:gd name="connsiteY6" fmla="*/ 265015 h 1066256"/>
                <a:gd name="connsiteX7" fmla="*/ 0 w 1099091"/>
                <a:gd name="connsiteY7" fmla="*/ 290796 h 1066256"/>
                <a:gd name="connsiteX0" fmla="*/ 0 w 1099091"/>
                <a:gd name="connsiteY0" fmla="*/ 280232 h 1055692"/>
                <a:gd name="connsiteX1" fmla="*/ 328915 w 1099091"/>
                <a:gd name="connsiteY1" fmla="*/ 1055692 h 1055692"/>
                <a:gd name="connsiteX2" fmla="*/ 808993 w 1099091"/>
                <a:gd name="connsiteY2" fmla="*/ 994877 h 1055692"/>
                <a:gd name="connsiteX3" fmla="*/ 1077985 w 1099091"/>
                <a:gd name="connsiteY3" fmla="*/ 897225 h 1055692"/>
                <a:gd name="connsiteX4" fmla="*/ 1099091 w 1099091"/>
                <a:gd name="connsiteY4" fmla="*/ 878737 h 1055692"/>
                <a:gd name="connsiteX5" fmla="*/ 877523 w 1099091"/>
                <a:gd name="connsiteY5" fmla="*/ 0 h 1055692"/>
                <a:gd name="connsiteX6" fmla="*/ 7731 w 1099091"/>
                <a:gd name="connsiteY6" fmla="*/ 254451 h 1055692"/>
                <a:gd name="connsiteX7" fmla="*/ 0 w 1099091"/>
                <a:gd name="connsiteY7" fmla="*/ 280232 h 1055692"/>
                <a:gd name="connsiteX0" fmla="*/ 0 w 1099091"/>
                <a:gd name="connsiteY0" fmla="*/ 361522 h 1136982"/>
                <a:gd name="connsiteX1" fmla="*/ 328915 w 1099091"/>
                <a:gd name="connsiteY1" fmla="*/ 1136982 h 1136982"/>
                <a:gd name="connsiteX2" fmla="*/ 808993 w 1099091"/>
                <a:gd name="connsiteY2" fmla="*/ 1076167 h 1136982"/>
                <a:gd name="connsiteX3" fmla="*/ 1077985 w 1099091"/>
                <a:gd name="connsiteY3" fmla="*/ 978515 h 1136982"/>
                <a:gd name="connsiteX4" fmla="*/ 1099091 w 1099091"/>
                <a:gd name="connsiteY4" fmla="*/ 960027 h 1136982"/>
                <a:gd name="connsiteX5" fmla="*/ 877523 w 1099091"/>
                <a:gd name="connsiteY5" fmla="*/ 81290 h 1136982"/>
                <a:gd name="connsiteX6" fmla="*/ 841150 w 1099091"/>
                <a:gd name="connsiteY6" fmla="*/ 64688 h 1136982"/>
                <a:gd name="connsiteX7" fmla="*/ 7731 w 1099091"/>
                <a:gd name="connsiteY7" fmla="*/ 335741 h 1136982"/>
                <a:gd name="connsiteX8" fmla="*/ 0 w 1099091"/>
                <a:gd name="connsiteY8" fmla="*/ 361522 h 1136982"/>
                <a:gd name="connsiteX0" fmla="*/ 0 w 1099091"/>
                <a:gd name="connsiteY0" fmla="*/ 296834 h 1072294"/>
                <a:gd name="connsiteX1" fmla="*/ 328915 w 1099091"/>
                <a:gd name="connsiteY1" fmla="*/ 1072294 h 1072294"/>
                <a:gd name="connsiteX2" fmla="*/ 808993 w 1099091"/>
                <a:gd name="connsiteY2" fmla="*/ 1011479 h 1072294"/>
                <a:gd name="connsiteX3" fmla="*/ 1077985 w 1099091"/>
                <a:gd name="connsiteY3" fmla="*/ 913827 h 1072294"/>
                <a:gd name="connsiteX4" fmla="*/ 1099091 w 1099091"/>
                <a:gd name="connsiteY4" fmla="*/ 895339 h 1072294"/>
                <a:gd name="connsiteX5" fmla="*/ 877523 w 1099091"/>
                <a:gd name="connsiteY5" fmla="*/ 16602 h 1072294"/>
                <a:gd name="connsiteX6" fmla="*/ 841150 w 1099091"/>
                <a:gd name="connsiteY6" fmla="*/ 0 h 1072294"/>
                <a:gd name="connsiteX7" fmla="*/ 7731 w 1099091"/>
                <a:gd name="connsiteY7" fmla="*/ 271053 h 1072294"/>
                <a:gd name="connsiteX8" fmla="*/ 0 w 1099091"/>
                <a:gd name="connsiteY8" fmla="*/ 296834 h 1072294"/>
                <a:gd name="connsiteX0" fmla="*/ 0 w 1099091"/>
                <a:gd name="connsiteY0" fmla="*/ 307398 h 1082858"/>
                <a:gd name="connsiteX1" fmla="*/ 328915 w 1099091"/>
                <a:gd name="connsiteY1" fmla="*/ 1082858 h 1082858"/>
                <a:gd name="connsiteX2" fmla="*/ 808993 w 1099091"/>
                <a:gd name="connsiteY2" fmla="*/ 1022043 h 1082858"/>
                <a:gd name="connsiteX3" fmla="*/ 1077985 w 1099091"/>
                <a:gd name="connsiteY3" fmla="*/ 924391 h 1082858"/>
                <a:gd name="connsiteX4" fmla="*/ 1099091 w 1099091"/>
                <a:gd name="connsiteY4" fmla="*/ 905903 h 1082858"/>
                <a:gd name="connsiteX5" fmla="*/ 877523 w 1099091"/>
                <a:gd name="connsiteY5" fmla="*/ 27166 h 1082858"/>
                <a:gd name="connsiteX6" fmla="*/ 869289 w 1099091"/>
                <a:gd name="connsiteY6" fmla="*/ 0 h 1082858"/>
                <a:gd name="connsiteX7" fmla="*/ 841150 w 1099091"/>
                <a:gd name="connsiteY7" fmla="*/ 10564 h 1082858"/>
                <a:gd name="connsiteX8" fmla="*/ 7731 w 1099091"/>
                <a:gd name="connsiteY8" fmla="*/ 281617 h 1082858"/>
                <a:gd name="connsiteX9" fmla="*/ 0 w 1099091"/>
                <a:gd name="connsiteY9" fmla="*/ 307398 h 1082858"/>
                <a:gd name="connsiteX0" fmla="*/ 0 w 1099091"/>
                <a:gd name="connsiteY0" fmla="*/ 296834 h 1072294"/>
                <a:gd name="connsiteX1" fmla="*/ 328915 w 1099091"/>
                <a:gd name="connsiteY1" fmla="*/ 1072294 h 1072294"/>
                <a:gd name="connsiteX2" fmla="*/ 808993 w 1099091"/>
                <a:gd name="connsiteY2" fmla="*/ 1011479 h 1072294"/>
                <a:gd name="connsiteX3" fmla="*/ 1077985 w 1099091"/>
                <a:gd name="connsiteY3" fmla="*/ 913827 h 1072294"/>
                <a:gd name="connsiteX4" fmla="*/ 1099091 w 1099091"/>
                <a:gd name="connsiteY4" fmla="*/ 895339 h 1072294"/>
                <a:gd name="connsiteX5" fmla="*/ 877523 w 1099091"/>
                <a:gd name="connsiteY5" fmla="*/ 16602 h 1072294"/>
                <a:gd name="connsiteX6" fmla="*/ 871634 w 1099091"/>
                <a:gd name="connsiteY6" fmla="*/ 0 h 1072294"/>
                <a:gd name="connsiteX7" fmla="*/ 841150 w 1099091"/>
                <a:gd name="connsiteY7" fmla="*/ 0 h 1072294"/>
                <a:gd name="connsiteX8" fmla="*/ 7731 w 1099091"/>
                <a:gd name="connsiteY8" fmla="*/ 271053 h 1072294"/>
                <a:gd name="connsiteX9" fmla="*/ 0 w 1099091"/>
                <a:gd name="connsiteY9" fmla="*/ 296834 h 1072294"/>
                <a:gd name="connsiteX0" fmla="*/ 0 w 1099091"/>
                <a:gd name="connsiteY0" fmla="*/ 310040 h 1085500"/>
                <a:gd name="connsiteX1" fmla="*/ 328915 w 1099091"/>
                <a:gd name="connsiteY1" fmla="*/ 1085500 h 1085500"/>
                <a:gd name="connsiteX2" fmla="*/ 808993 w 1099091"/>
                <a:gd name="connsiteY2" fmla="*/ 1024685 h 1085500"/>
                <a:gd name="connsiteX3" fmla="*/ 1077985 w 1099091"/>
                <a:gd name="connsiteY3" fmla="*/ 927033 h 1085500"/>
                <a:gd name="connsiteX4" fmla="*/ 1099091 w 1099091"/>
                <a:gd name="connsiteY4" fmla="*/ 908545 h 1085500"/>
                <a:gd name="connsiteX5" fmla="*/ 877523 w 1099091"/>
                <a:gd name="connsiteY5" fmla="*/ 29808 h 1085500"/>
                <a:gd name="connsiteX6" fmla="*/ 862254 w 1099091"/>
                <a:gd name="connsiteY6" fmla="*/ 0 h 1085500"/>
                <a:gd name="connsiteX7" fmla="*/ 841150 w 1099091"/>
                <a:gd name="connsiteY7" fmla="*/ 13206 h 1085500"/>
                <a:gd name="connsiteX8" fmla="*/ 7731 w 1099091"/>
                <a:gd name="connsiteY8" fmla="*/ 284259 h 1085500"/>
                <a:gd name="connsiteX9" fmla="*/ 0 w 1099091"/>
                <a:gd name="connsiteY9" fmla="*/ 310040 h 1085500"/>
                <a:gd name="connsiteX0" fmla="*/ 0 w 1099091"/>
                <a:gd name="connsiteY0" fmla="*/ 362834 h 1138294"/>
                <a:gd name="connsiteX1" fmla="*/ 328915 w 1099091"/>
                <a:gd name="connsiteY1" fmla="*/ 1138294 h 1138294"/>
                <a:gd name="connsiteX2" fmla="*/ 808993 w 1099091"/>
                <a:gd name="connsiteY2" fmla="*/ 1077479 h 1138294"/>
                <a:gd name="connsiteX3" fmla="*/ 1077985 w 1099091"/>
                <a:gd name="connsiteY3" fmla="*/ 979827 h 1138294"/>
                <a:gd name="connsiteX4" fmla="*/ 1099091 w 1099091"/>
                <a:gd name="connsiteY4" fmla="*/ 961339 h 1138294"/>
                <a:gd name="connsiteX5" fmla="*/ 877523 w 1099091"/>
                <a:gd name="connsiteY5" fmla="*/ 82602 h 1138294"/>
                <a:gd name="connsiteX6" fmla="*/ 841150 w 1099091"/>
                <a:gd name="connsiteY6" fmla="*/ 66000 h 1138294"/>
                <a:gd name="connsiteX7" fmla="*/ 7731 w 1099091"/>
                <a:gd name="connsiteY7" fmla="*/ 337053 h 1138294"/>
                <a:gd name="connsiteX8" fmla="*/ 0 w 1099091"/>
                <a:gd name="connsiteY8" fmla="*/ 362834 h 1138294"/>
                <a:gd name="connsiteX0" fmla="*/ 0 w 1099091"/>
                <a:gd name="connsiteY0" fmla="*/ 296834 h 1072294"/>
                <a:gd name="connsiteX1" fmla="*/ 328915 w 1099091"/>
                <a:gd name="connsiteY1" fmla="*/ 1072294 h 1072294"/>
                <a:gd name="connsiteX2" fmla="*/ 808993 w 1099091"/>
                <a:gd name="connsiteY2" fmla="*/ 1011479 h 1072294"/>
                <a:gd name="connsiteX3" fmla="*/ 1077985 w 1099091"/>
                <a:gd name="connsiteY3" fmla="*/ 913827 h 1072294"/>
                <a:gd name="connsiteX4" fmla="*/ 1099091 w 1099091"/>
                <a:gd name="connsiteY4" fmla="*/ 895339 h 1072294"/>
                <a:gd name="connsiteX5" fmla="*/ 877523 w 1099091"/>
                <a:gd name="connsiteY5" fmla="*/ 16602 h 1072294"/>
                <a:gd name="connsiteX6" fmla="*/ 841150 w 1099091"/>
                <a:gd name="connsiteY6" fmla="*/ 0 h 1072294"/>
                <a:gd name="connsiteX7" fmla="*/ 7731 w 1099091"/>
                <a:gd name="connsiteY7" fmla="*/ 271053 h 1072294"/>
                <a:gd name="connsiteX8" fmla="*/ 0 w 1099091"/>
                <a:gd name="connsiteY8" fmla="*/ 296834 h 1072294"/>
                <a:gd name="connsiteX0" fmla="*/ 0 w 1099091"/>
                <a:gd name="connsiteY0" fmla="*/ 304756 h 1080216"/>
                <a:gd name="connsiteX1" fmla="*/ 328915 w 1099091"/>
                <a:gd name="connsiteY1" fmla="*/ 1080216 h 1080216"/>
                <a:gd name="connsiteX2" fmla="*/ 808993 w 1099091"/>
                <a:gd name="connsiteY2" fmla="*/ 1019401 h 1080216"/>
                <a:gd name="connsiteX3" fmla="*/ 1077985 w 1099091"/>
                <a:gd name="connsiteY3" fmla="*/ 921749 h 1080216"/>
                <a:gd name="connsiteX4" fmla="*/ 1099091 w 1099091"/>
                <a:gd name="connsiteY4" fmla="*/ 903261 h 1080216"/>
                <a:gd name="connsiteX5" fmla="*/ 877523 w 1099091"/>
                <a:gd name="connsiteY5" fmla="*/ 24524 h 1080216"/>
                <a:gd name="connsiteX6" fmla="*/ 869289 w 1099091"/>
                <a:gd name="connsiteY6" fmla="*/ 0 h 1080216"/>
                <a:gd name="connsiteX7" fmla="*/ 841150 w 1099091"/>
                <a:gd name="connsiteY7" fmla="*/ 7922 h 1080216"/>
                <a:gd name="connsiteX8" fmla="*/ 7731 w 1099091"/>
                <a:gd name="connsiteY8" fmla="*/ 278975 h 1080216"/>
                <a:gd name="connsiteX9" fmla="*/ 0 w 1099091"/>
                <a:gd name="connsiteY9" fmla="*/ 304756 h 1080216"/>
                <a:gd name="connsiteX0" fmla="*/ 0 w 1103781"/>
                <a:gd name="connsiteY0" fmla="*/ 299474 h 1080216"/>
                <a:gd name="connsiteX1" fmla="*/ 333605 w 1103781"/>
                <a:gd name="connsiteY1" fmla="*/ 1080216 h 1080216"/>
                <a:gd name="connsiteX2" fmla="*/ 813683 w 1103781"/>
                <a:gd name="connsiteY2" fmla="*/ 1019401 h 1080216"/>
                <a:gd name="connsiteX3" fmla="*/ 1082675 w 1103781"/>
                <a:gd name="connsiteY3" fmla="*/ 921749 h 1080216"/>
                <a:gd name="connsiteX4" fmla="*/ 1103781 w 1103781"/>
                <a:gd name="connsiteY4" fmla="*/ 903261 h 1080216"/>
                <a:gd name="connsiteX5" fmla="*/ 882213 w 1103781"/>
                <a:gd name="connsiteY5" fmla="*/ 24524 h 1080216"/>
                <a:gd name="connsiteX6" fmla="*/ 873979 w 1103781"/>
                <a:gd name="connsiteY6" fmla="*/ 0 h 1080216"/>
                <a:gd name="connsiteX7" fmla="*/ 845840 w 1103781"/>
                <a:gd name="connsiteY7" fmla="*/ 7922 h 1080216"/>
                <a:gd name="connsiteX8" fmla="*/ 12421 w 1103781"/>
                <a:gd name="connsiteY8" fmla="*/ 278975 h 1080216"/>
                <a:gd name="connsiteX9" fmla="*/ 0 w 1103781"/>
                <a:gd name="connsiteY9" fmla="*/ 299474 h 1080216"/>
                <a:gd name="connsiteX0" fmla="*/ 0 w 1103781"/>
                <a:gd name="connsiteY0" fmla="*/ 299474 h 1183219"/>
                <a:gd name="connsiteX1" fmla="*/ 223394 w 1103781"/>
                <a:gd name="connsiteY1" fmla="*/ 1183219 h 1183219"/>
                <a:gd name="connsiteX2" fmla="*/ 813683 w 1103781"/>
                <a:gd name="connsiteY2" fmla="*/ 1019401 h 1183219"/>
                <a:gd name="connsiteX3" fmla="*/ 1082675 w 1103781"/>
                <a:gd name="connsiteY3" fmla="*/ 921749 h 1183219"/>
                <a:gd name="connsiteX4" fmla="*/ 1103781 w 1103781"/>
                <a:gd name="connsiteY4" fmla="*/ 903261 h 1183219"/>
                <a:gd name="connsiteX5" fmla="*/ 882213 w 1103781"/>
                <a:gd name="connsiteY5" fmla="*/ 24524 h 1183219"/>
                <a:gd name="connsiteX6" fmla="*/ 873979 w 1103781"/>
                <a:gd name="connsiteY6" fmla="*/ 0 h 1183219"/>
                <a:gd name="connsiteX7" fmla="*/ 845840 w 1103781"/>
                <a:gd name="connsiteY7" fmla="*/ 7922 h 1183219"/>
                <a:gd name="connsiteX8" fmla="*/ 12421 w 1103781"/>
                <a:gd name="connsiteY8" fmla="*/ 278975 h 1183219"/>
                <a:gd name="connsiteX9" fmla="*/ 0 w 1103781"/>
                <a:gd name="connsiteY9" fmla="*/ 299474 h 1183219"/>
                <a:gd name="connsiteX0" fmla="*/ 0 w 1103781"/>
                <a:gd name="connsiteY0" fmla="*/ 299474 h 1199294"/>
                <a:gd name="connsiteX1" fmla="*/ 223394 w 1103781"/>
                <a:gd name="connsiteY1" fmla="*/ 1183219 h 1199294"/>
                <a:gd name="connsiteX2" fmla="*/ 257269 w 1103781"/>
                <a:gd name="connsiteY2" fmla="*/ 1199066 h 1199294"/>
                <a:gd name="connsiteX3" fmla="*/ 813683 w 1103781"/>
                <a:gd name="connsiteY3" fmla="*/ 1019401 h 1199294"/>
                <a:gd name="connsiteX4" fmla="*/ 1082675 w 1103781"/>
                <a:gd name="connsiteY4" fmla="*/ 921749 h 1199294"/>
                <a:gd name="connsiteX5" fmla="*/ 1103781 w 1103781"/>
                <a:gd name="connsiteY5" fmla="*/ 903261 h 1199294"/>
                <a:gd name="connsiteX6" fmla="*/ 882213 w 1103781"/>
                <a:gd name="connsiteY6" fmla="*/ 24524 h 1199294"/>
                <a:gd name="connsiteX7" fmla="*/ 873979 w 1103781"/>
                <a:gd name="connsiteY7" fmla="*/ 0 h 1199294"/>
                <a:gd name="connsiteX8" fmla="*/ 845840 w 1103781"/>
                <a:gd name="connsiteY8" fmla="*/ 7922 h 1199294"/>
                <a:gd name="connsiteX9" fmla="*/ 12421 w 1103781"/>
                <a:gd name="connsiteY9" fmla="*/ 278975 h 1199294"/>
                <a:gd name="connsiteX10" fmla="*/ 0 w 1103781"/>
                <a:gd name="connsiteY10" fmla="*/ 299474 h 1199294"/>
                <a:gd name="connsiteX0" fmla="*/ 0 w 1103781"/>
                <a:gd name="connsiteY0" fmla="*/ 299474 h 1199066"/>
                <a:gd name="connsiteX1" fmla="*/ 223394 w 1103781"/>
                <a:gd name="connsiteY1" fmla="*/ 1183219 h 1199066"/>
                <a:gd name="connsiteX2" fmla="*/ 257269 w 1103781"/>
                <a:gd name="connsiteY2" fmla="*/ 1199066 h 1199066"/>
                <a:gd name="connsiteX3" fmla="*/ 813683 w 1103781"/>
                <a:gd name="connsiteY3" fmla="*/ 1019401 h 1199066"/>
                <a:gd name="connsiteX4" fmla="*/ 1082675 w 1103781"/>
                <a:gd name="connsiteY4" fmla="*/ 921749 h 1199066"/>
                <a:gd name="connsiteX5" fmla="*/ 1103781 w 1103781"/>
                <a:gd name="connsiteY5" fmla="*/ 903261 h 1199066"/>
                <a:gd name="connsiteX6" fmla="*/ 882213 w 1103781"/>
                <a:gd name="connsiteY6" fmla="*/ 24524 h 1199066"/>
                <a:gd name="connsiteX7" fmla="*/ 873979 w 1103781"/>
                <a:gd name="connsiteY7" fmla="*/ 0 h 1199066"/>
                <a:gd name="connsiteX8" fmla="*/ 845840 w 1103781"/>
                <a:gd name="connsiteY8" fmla="*/ 7922 h 1199066"/>
                <a:gd name="connsiteX9" fmla="*/ 12421 w 1103781"/>
                <a:gd name="connsiteY9" fmla="*/ 278975 h 1199066"/>
                <a:gd name="connsiteX10" fmla="*/ 0 w 1103781"/>
                <a:gd name="connsiteY10" fmla="*/ 299474 h 1199066"/>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12421 w 1103781"/>
                <a:gd name="connsiteY9" fmla="*/ 278975 h 1201707"/>
                <a:gd name="connsiteX10" fmla="*/ 0 w 1103781"/>
                <a:gd name="connsiteY10"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04484 w 1103781"/>
                <a:gd name="connsiteY9" fmla="*/ 152430 h 1201707"/>
                <a:gd name="connsiteX10" fmla="*/ 12421 w 1103781"/>
                <a:gd name="connsiteY10" fmla="*/ 278975 h 1201707"/>
                <a:gd name="connsiteX11" fmla="*/ 0 w 1103781"/>
                <a:gd name="connsiteY11"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04484 w 1103781"/>
                <a:gd name="connsiteY10" fmla="*/ 152430 h 1201707"/>
                <a:gd name="connsiteX11" fmla="*/ 12421 w 1103781"/>
                <a:gd name="connsiteY11" fmla="*/ 278975 h 1201707"/>
                <a:gd name="connsiteX12" fmla="*/ 0 w 1103781"/>
                <a:gd name="connsiteY12"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21254 w 1103781"/>
                <a:gd name="connsiteY10" fmla="*/ 216571 h 1201707"/>
                <a:gd name="connsiteX11" fmla="*/ 404484 w 1103781"/>
                <a:gd name="connsiteY11" fmla="*/ 152430 h 1201707"/>
                <a:gd name="connsiteX12" fmla="*/ 12421 w 1103781"/>
                <a:gd name="connsiteY12" fmla="*/ 278975 h 1201707"/>
                <a:gd name="connsiteX13" fmla="*/ 0 w 1103781"/>
                <a:gd name="connsiteY13"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44731 w 1103781"/>
                <a:gd name="connsiteY10" fmla="*/ 176955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44731 w 1103781"/>
                <a:gd name="connsiteY10" fmla="*/ 176955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44731 w 1103781"/>
                <a:gd name="connsiteY10" fmla="*/ 176955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81624 w 1103781"/>
                <a:gd name="connsiteY10" fmla="*/ 197707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84978 w 1103781"/>
                <a:gd name="connsiteY10" fmla="*/ 199593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91686 w 1103781"/>
                <a:gd name="connsiteY10" fmla="*/ 197707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79947 w 1103781"/>
                <a:gd name="connsiteY10" fmla="*/ 205254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86654 w 1103781"/>
                <a:gd name="connsiteY10" fmla="*/ 197708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79946 w 1103781"/>
                <a:gd name="connsiteY10" fmla="*/ 197708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84978 w 1103781"/>
                <a:gd name="connsiteY10" fmla="*/ 203367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83301 w 1103781"/>
                <a:gd name="connsiteY10" fmla="*/ 195821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03781" h="1201707">
                  <a:moveTo>
                    <a:pt x="0" y="299474"/>
                  </a:moveTo>
                  <a:lnTo>
                    <a:pt x="223394" y="1183219"/>
                  </a:lnTo>
                  <a:lnTo>
                    <a:pt x="240854" y="1201707"/>
                  </a:lnTo>
                  <a:lnTo>
                    <a:pt x="813683" y="1019401"/>
                  </a:lnTo>
                  <a:lnTo>
                    <a:pt x="1082675" y="921749"/>
                  </a:lnTo>
                  <a:lnTo>
                    <a:pt x="1103781" y="903261"/>
                  </a:lnTo>
                  <a:lnTo>
                    <a:pt x="882213" y="24524"/>
                  </a:lnTo>
                  <a:cubicBezTo>
                    <a:pt x="876342" y="19871"/>
                    <a:pt x="879850" y="4653"/>
                    <a:pt x="873979" y="0"/>
                  </a:cubicBezTo>
                  <a:lnTo>
                    <a:pt x="845840" y="7922"/>
                  </a:lnTo>
                  <a:lnTo>
                    <a:pt x="468209" y="131678"/>
                  </a:lnTo>
                  <a:lnTo>
                    <a:pt x="483301" y="195821"/>
                  </a:lnTo>
                  <a:lnTo>
                    <a:pt x="421254" y="216571"/>
                  </a:lnTo>
                  <a:lnTo>
                    <a:pt x="404484" y="152430"/>
                  </a:lnTo>
                  <a:lnTo>
                    <a:pt x="12421" y="278975"/>
                  </a:lnTo>
                  <a:lnTo>
                    <a:pt x="0" y="299474"/>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197" name="フリーフォーム 82">
              <a:extLst>
                <a:ext uri="{FF2B5EF4-FFF2-40B4-BE49-F238E27FC236}">
                  <a16:creationId xmlns:a16="http://schemas.microsoft.com/office/drawing/2014/main" id="{081E5294-7D7F-4A90-9367-4558E8780D6C}"/>
                </a:ext>
              </a:extLst>
            </p:cNvPr>
            <p:cNvSpPr/>
            <p:nvPr/>
          </p:nvSpPr>
          <p:spPr>
            <a:xfrm rot="16200000">
              <a:off x="2215360" y="4985967"/>
              <a:ext cx="573139" cy="748755"/>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34970 h 910430"/>
                <a:gd name="connsiteX1" fmla="*/ 328915 w 647194"/>
                <a:gd name="connsiteY1" fmla="*/ 910430 h 910430"/>
                <a:gd name="connsiteX2" fmla="*/ 647194 w 647194"/>
                <a:gd name="connsiteY2" fmla="*/ 831127 h 910430"/>
                <a:gd name="connsiteX3" fmla="*/ 406197 w 647194"/>
                <a:gd name="connsiteY3" fmla="*/ 0 h 910430"/>
                <a:gd name="connsiteX4" fmla="*/ 7731 w 647194"/>
                <a:gd name="connsiteY4" fmla="*/ 109189 h 910430"/>
                <a:gd name="connsiteX5" fmla="*/ 0 w 647194"/>
                <a:gd name="connsiteY5" fmla="*/ 134970 h 910430"/>
                <a:gd name="connsiteX0" fmla="*/ 0 w 682368"/>
                <a:gd name="connsiteY0" fmla="*/ 156099 h 910430"/>
                <a:gd name="connsiteX1" fmla="*/ 364089 w 682368"/>
                <a:gd name="connsiteY1" fmla="*/ 910430 h 910430"/>
                <a:gd name="connsiteX2" fmla="*/ 682368 w 682368"/>
                <a:gd name="connsiteY2" fmla="*/ 831127 h 910430"/>
                <a:gd name="connsiteX3" fmla="*/ 441371 w 682368"/>
                <a:gd name="connsiteY3" fmla="*/ 0 h 910430"/>
                <a:gd name="connsiteX4" fmla="*/ 42905 w 682368"/>
                <a:gd name="connsiteY4" fmla="*/ 109189 h 910430"/>
                <a:gd name="connsiteX5" fmla="*/ 0 w 682368"/>
                <a:gd name="connsiteY5" fmla="*/ 156099 h 910430"/>
                <a:gd name="connsiteX0" fmla="*/ 0 w 682368"/>
                <a:gd name="connsiteY0" fmla="*/ 156099 h 910430"/>
                <a:gd name="connsiteX1" fmla="*/ 364089 w 682368"/>
                <a:gd name="connsiteY1" fmla="*/ 910430 h 910430"/>
                <a:gd name="connsiteX2" fmla="*/ 682368 w 682368"/>
                <a:gd name="connsiteY2" fmla="*/ 831127 h 910430"/>
                <a:gd name="connsiteX3" fmla="*/ 441371 w 682368"/>
                <a:gd name="connsiteY3" fmla="*/ 0 h 910430"/>
                <a:gd name="connsiteX4" fmla="*/ 17111 w 682368"/>
                <a:gd name="connsiteY4" fmla="*/ 122394 h 910430"/>
                <a:gd name="connsiteX5" fmla="*/ 0 w 682368"/>
                <a:gd name="connsiteY5" fmla="*/ 156099 h 910430"/>
                <a:gd name="connsiteX0" fmla="*/ 0 w 682368"/>
                <a:gd name="connsiteY0" fmla="*/ 156099 h 910430"/>
                <a:gd name="connsiteX1" fmla="*/ 364089 w 682368"/>
                <a:gd name="connsiteY1" fmla="*/ 910430 h 910430"/>
                <a:gd name="connsiteX2" fmla="*/ 682368 w 682368"/>
                <a:gd name="connsiteY2" fmla="*/ 831127 h 910430"/>
                <a:gd name="connsiteX3" fmla="*/ 441371 w 682368"/>
                <a:gd name="connsiteY3" fmla="*/ 0 h 910430"/>
                <a:gd name="connsiteX4" fmla="*/ 17111 w 682368"/>
                <a:gd name="connsiteY4" fmla="*/ 122394 h 910430"/>
                <a:gd name="connsiteX5" fmla="*/ 0 w 682368"/>
                <a:gd name="connsiteY5" fmla="*/ 156099 h 910430"/>
                <a:gd name="connsiteX0" fmla="*/ 0 w 683070"/>
                <a:gd name="connsiteY0" fmla="*/ 203314 h 957645"/>
                <a:gd name="connsiteX1" fmla="*/ 364089 w 683070"/>
                <a:gd name="connsiteY1" fmla="*/ 957645 h 957645"/>
                <a:gd name="connsiteX2" fmla="*/ 682368 w 683070"/>
                <a:gd name="connsiteY2" fmla="*/ 878342 h 957645"/>
                <a:gd name="connsiteX3" fmla="*/ 459267 w 683070"/>
                <a:gd name="connsiteY3" fmla="*/ 74380 h 957645"/>
                <a:gd name="connsiteX4" fmla="*/ 441371 w 683070"/>
                <a:gd name="connsiteY4" fmla="*/ 47215 h 957645"/>
                <a:gd name="connsiteX5" fmla="*/ 17111 w 683070"/>
                <a:gd name="connsiteY5" fmla="*/ 169609 h 957645"/>
                <a:gd name="connsiteX6" fmla="*/ 0 w 683070"/>
                <a:gd name="connsiteY6" fmla="*/ 203314 h 957645"/>
                <a:gd name="connsiteX0" fmla="*/ 0 w 683070"/>
                <a:gd name="connsiteY0" fmla="*/ 156099 h 910430"/>
                <a:gd name="connsiteX1" fmla="*/ 364089 w 683070"/>
                <a:gd name="connsiteY1" fmla="*/ 910430 h 910430"/>
                <a:gd name="connsiteX2" fmla="*/ 682368 w 683070"/>
                <a:gd name="connsiteY2" fmla="*/ 831127 h 910430"/>
                <a:gd name="connsiteX3" fmla="*/ 459267 w 683070"/>
                <a:gd name="connsiteY3" fmla="*/ 27165 h 910430"/>
                <a:gd name="connsiteX4" fmla="*/ 441371 w 683070"/>
                <a:gd name="connsiteY4" fmla="*/ 0 h 910430"/>
                <a:gd name="connsiteX5" fmla="*/ 17111 w 683070"/>
                <a:gd name="connsiteY5" fmla="*/ 122394 h 910430"/>
                <a:gd name="connsiteX6" fmla="*/ 0 w 683070"/>
                <a:gd name="connsiteY6" fmla="*/ 156099 h 910430"/>
                <a:gd name="connsiteX0" fmla="*/ 0 w 683070"/>
                <a:gd name="connsiteY0" fmla="*/ 158740 h 913071"/>
                <a:gd name="connsiteX1" fmla="*/ 364089 w 683070"/>
                <a:gd name="connsiteY1" fmla="*/ 913071 h 913071"/>
                <a:gd name="connsiteX2" fmla="*/ 682368 w 683070"/>
                <a:gd name="connsiteY2" fmla="*/ 833768 h 913071"/>
                <a:gd name="connsiteX3" fmla="*/ 459267 w 683070"/>
                <a:gd name="connsiteY3" fmla="*/ 29806 h 913071"/>
                <a:gd name="connsiteX4" fmla="*/ 436681 w 683070"/>
                <a:gd name="connsiteY4" fmla="*/ 0 h 913071"/>
                <a:gd name="connsiteX5" fmla="*/ 17111 w 683070"/>
                <a:gd name="connsiteY5" fmla="*/ 125035 h 913071"/>
                <a:gd name="connsiteX6" fmla="*/ 0 w 683070"/>
                <a:gd name="connsiteY6" fmla="*/ 158740 h 913071"/>
                <a:gd name="connsiteX0" fmla="*/ 0 w 683062"/>
                <a:gd name="connsiteY0" fmla="*/ 158740 h 913071"/>
                <a:gd name="connsiteX1" fmla="*/ 364089 w 683062"/>
                <a:gd name="connsiteY1" fmla="*/ 913071 h 913071"/>
                <a:gd name="connsiteX2" fmla="*/ 682368 w 683062"/>
                <a:gd name="connsiteY2" fmla="*/ 833768 h 913071"/>
                <a:gd name="connsiteX3" fmla="*/ 456922 w 683062"/>
                <a:gd name="connsiteY3" fmla="*/ 6036 h 913071"/>
                <a:gd name="connsiteX4" fmla="*/ 436681 w 683062"/>
                <a:gd name="connsiteY4" fmla="*/ 0 h 913071"/>
                <a:gd name="connsiteX5" fmla="*/ 17111 w 683062"/>
                <a:gd name="connsiteY5" fmla="*/ 125035 h 913071"/>
                <a:gd name="connsiteX6" fmla="*/ 0 w 683062"/>
                <a:gd name="connsiteY6" fmla="*/ 158740 h 913071"/>
                <a:gd name="connsiteX0" fmla="*/ 0 w 682368"/>
                <a:gd name="connsiteY0" fmla="*/ 158740 h 913071"/>
                <a:gd name="connsiteX1" fmla="*/ 364089 w 682368"/>
                <a:gd name="connsiteY1" fmla="*/ 913071 h 913071"/>
                <a:gd name="connsiteX2" fmla="*/ 682368 w 682368"/>
                <a:gd name="connsiteY2" fmla="*/ 833768 h 913071"/>
                <a:gd name="connsiteX3" fmla="*/ 456922 w 682368"/>
                <a:gd name="connsiteY3" fmla="*/ 6036 h 913071"/>
                <a:gd name="connsiteX4" fmla="*/ 436681 w 682368"/>
                <a:gd name="connsiteY4" fmla="*/ 0 h 913071"/>
                <a:gd name="connsiteX5" fmla="*/ 17111 w 682368"/>
                <a:gd name="connsiteY5" fmla="*/ 125035 h 913071"/>
                <a:gd name="connsiteX6" fmla="*/ 0 w 682368"/>
                <a:gd name="connsiteY6" fmla="*/ 158740 h 913071"/>
                <a:gd name="connsiteX0" fmla="*/ 0 w 684713"/>
                <a:gd name="connsiteY0" fmla="*/ 158740 h 913071"/>
                <a:gd name="connsiteX1" fmla="*/ 364089 w 684713"/>
                <a:gd name="connsiteY1" fmla="*/ 913071 h 913071"/>
                <a:gd name="connsiteX2" fmla="*/ 684713 w 684713"/>
                <a:gd name="connsiteY2" fmla="*/ 907719 h 913071"/>
                <a:gd name="connsiteX3" fmla="*/ 456922 w 684713"/>
                <a:gd name="connsiteY3" fmla="*/ 6036 h 913071"/>
                <a:gd name="connsiteX4" fmla="*/ 436681 w 684713"/>
                <a:gd name="connsiteY4" fmla="*/ 0 h 913071"/>
                <a:gd name="connsiteX5" fmla="*/ 17111 w 684713"/>
                <a:gd name="connsiteY5" fmla="*/ 125035 h 913071"/>
                <a:gd name="connsiteX6" fmla="*/ 0 w 684713"/>
                <a:gd name="connsiteY6" fmla="*/ 158740 h 913071"/>
                <a:gd name="connsiteX0" fmla="*/ 0 w 684713"/>
                <a:gd name="connsiteY0" fmla="*/ 158740 h 1053050"/>
                <a:gd name="connsiteX1" fmla="*/ 263258 w 684713"/>
                <a:gd name="connsiteY1" fmla="*/ 1053050 h 1053050"/>
                <a:gd name="connsiteX2" fmla="*/ 684713 w 684713"/>
                <a:gd name="connsiteY2" fmla="*/ 907719 h 1053050"/>
                <a:gd name="connsiteX3" fmla="*/ 456922 w 684713"/>
                <a:gd name="connsiteY3" fmla="*/ 6036 h 1053050"/>
                <a:gd name="connsiteX4" fmla="*/ 436681 w 684713"/>
                <a:gd name="connsiteY4" fmla="*/ 0 h 1053050"/>
                <a:gd name="connsiteX5" fmla="*/ 17111 w 684713"/>
                <a:gd name="connsiteY5" fmla="*/ 125035 h 1053050"/>
                <a:gd name="connsiteX6" fmla="*/ 0 w 684713"/>
                <a:gd name="connsiteY6" fmla="*/ 158740 h 1053050"/>
                <a:gd name="connsiteX0" fmla="*/ 0 w 684713"/>
                <a:gd name="connsiteY0" fmla="*/ 158740 h 976458"/>
                <a:gd name="connsiteX1" fmla="*/ 476644 w 684713"/>
                <a:gd name="connsiteY1" fmla="*/ 976458 h 976458"/>
                <a:gd name="connsiteX2" fmla="*/ 684713 w 684713"/>
                <a:gd name="connsiteY2" fmla="*/ 907719 h 976458"/>
                <a:gd name="connsiteX3" fmla="*/ 456922 w 684713"/>
                <a:gd name="connsiteY3" fmla="*/ 6036 h 976458"/>
                <a:gd name="connsiteX4" fmla="*/ 436681 w 684713"/>
                <a:gd name="connsiteY4" fmla="*/ 0 h 976458"/>
                <a:gd name="connsiteX5" fmla="*/ 17111 w 684713"/>
                <a:gd name="connsiteY5" fmla="*/ 125035 h 976458"/>
                <a:gd name="connsiteX6" fmla="*/ 0 w 684713"/>
                <a:gd name="connsiteY6" fmla="*/ 158740 h 976458"/>
                <a:gd name="connsiteX0" fmla="*/ 0 w 684713"/>
                <a:gd name="connsiteY0" fmla="*/ 158740 h 976458"/>
                <a:gd name="connsiteX1" fmla="*/ 414714 w 684713"/>
                <a:gd name="connsiteY1" fmla="*/ 742907 h 976458"/>
                <a:gd name="connsiteX2" fmla="*/ 476644 w 684713"/>
                <a:gd name="connsiteY2" fmla="*/ 976458 h 976458"/>
                <a:gd name="connsiteX3" fmla="*/ 684713 w 684713"/>
                <a:gd name="connsiteY3" fmla="*/ 907719 h 976458"/>
                <a:gd name="connsiteX4" fmla="*/ 456922 w 684713"/>
                <a:gd name="connsiteY4" fmla="*/ 6036 h 976458"/>
                <a:gd name="connsiteX5" fmla="*/ 436681 w 684713"/>
                <a:gd name="connsiteY5" fmla="*/ 0 h 976458"/>
                <a:gd name="connsiteX6" fmla="*/ 17111 w 684713"/>
                <a:gd name="connsiteY6" fmla="*/ 125035 h 976458"/>
                <a:gd name="connsiteX7" fmla="*/ 0 w 684713"/>
                <a:gd name="connsiteY7" fmla="*/ 158740 h 976458"/>
                <a:gd name="connsiteX0" fmla="*/ 0 w 684713"/>
                <a:gd name="connsiteY0" fmla="*/ 158740 h 976458"/>
                <a:gd name="connsiteX1" fmla="*/ 208362 w 684713"/>
                <a:gd name="connsiteY1" fmla="*/ 806294 h 976458"/>
                <a:gd name="connsiteX2" fmla="*/ 414714 w 684713"/>
                <a:gd name="connsiteY2" fmla="*/ 742907 h 976458"/>
                <a:gd name="connsiteX3" fmla="*/ 476644 w 684713"/>
                <a:gd name="connsiteY3" fmla="*/ 976458 h 976458"/>
                <a:gd name="connsiteX4" fmla="*/ 684713 w 684713"/>
                <a:gd name="connsiteY4" fmla="*/ 907719 h 976458"/>
                <a:gd name="connsiteX5" fmla="*/ 456922 w 684713"/>
                <a:gd name="connsiteY5" fmla="*/ 6036 h 976458"/>
                <a:gd name="connsiteX6" fmla="*/ 436681 w 684713"/>
                <a:gd name="connsiteY6" fmla="*/ 0 h 976458"/>
                <a:gd name="connsiteX7" fmla="*/ 17111 w 684713"/>
                <a:gd name="connsiteY7" fmla="*/ 125035 h 976458"/>
                <a:gd name="connsiteX8" fmla="*/ 0 w 684713"/>
                <a:gd name="connsiteY8" fmla="*/ 158740 h 976458"/>
                <a:gd name="connsiteX0" fmla="*/ 0 w 684713"/>
                <a:gd name="connsiteY0" fmla="*/ 158740 h 976458"/>
                <a:gd name="connsiteX1" fmla="*/ 208362 w 684713"/>
                <a:gd name="connsiteY1" fmla="*/ 806294 h 976458"/>
                <a:gd name="connsiteX2" fmla="*/ 414714 w 684713"/>
                <a:gd name="connsiteY2" fmla="*/ 742907 h 976458"/>
                <a:gd name="connsiteX3" fmla="*/ 476644 w 684713"/>
                <a:gd name="connsiteY3" fmla="*/ 976458 h 976458"/>
                <a:gd name="connsiteX4" fmla="*/ 684713 w 684713"/>
                <a:gd name="connsiteY4" fmla="*/ 907719 h 976458"/>
                <a:gd name="connsiteX5" fmla="*/ 456922 w 684713"/>
                <a:gd name="connsiteY5" fmla="*/ 6036 h 976458"/>
                <a:gd name="connsiteX6" fmla="*/ 436681 w 684713"/>
                <a:gd name="connsiteY6" fmla="*/ 0 h 976458"/>
                <a:gd name="connsiteX7" fmla="*/ 17111 w 684713"/>
                <a:gd name="connsiteY7" fmla="*/ 125035 h 976458"/>
                <a:gd name="connsiteX8" fmla="*/ 0 w 684713"/>
                <a:gd name="connsiteY8" fmla="*/ 158740 h 976458"/>
                <a:gd name="connsiteX0" fmla="*/ 0 w 684713"/>
                <a:gd name="connsiteY0" fmla="*/ 158740 h 976458"/>
                <a:gd name="connsiteX1" fmla="*/ 208362 w 684713"/>
                <a:gd name="connsiteY1" fmla="*/ 806294 h 976458"/>
                <a:gd name="connsiteX2" fmla="*/ 414714 w 684713"/>
                <a:gd name="connsiteY2" fmla="*/ 742907 h 976458"/>
                <a:gd name="connsiteX3" fmla="*/ 476644 w 684713"/>
                <a:gd name="connsiteY3" fmla="*/ 976458 h 976458"/>
                <a:gd name="connsiteX4" fmla="*/ 684713 w 684713"/>
                <a:gd name="connsiteY4" fmla="*/ 907719 h 976458"/>
                <a:gd name="connsiteX5" fmla="*/ 456922 w 684713"/>
                <a:gd name="connsiteY5" fmla="*/ 6036 h 976458"/>
                <a:gd name="connsiteX6" fmla="*/ 436681 w 684713"/>
                <a:gd name="connsiteY6" fmla="*/ 0 h 976458"/>
                <a:gd name="connsiteX7" fmla="*/ 17111 w 684713"/>
                <a:gd name="connsiteY7" fmla="*/ 125035 h 976458"/>
                <a:gd name="connsiteX8" fmla="*/ 0 w 684713"/>
                <a:gd name="connsiteY8" fmla="*/ 158740 h 976458"/>
                <a:gd name="connsiteX0" fmla="*/ 0 w 684713"/>
                <a:gd name="connsiteY0" fmla="*/ 158740 h 976458"/>
                <a:gd name="connsiteX1" fmla="*/ 145050 w 684713"/>
                <a:gd name="connsiteY1" fmla="*/ 531618 h 976458"/>
                <a:gd name="connsiteX2" fmla="*/ 208362 w 684713"/>
                <a:gd name="connsiteY2" fmla="*/ 806294 h 976458"/>
                <a:gd name="connsiteX3" fmla="*/ 414714 w 684713"/>
                <a:gd name="connsiteY3" fmla="*/ 742907 h 976458"/>
                <a:gd name="connsiteX4" fmla="*/ 476644 w 684713"/>
                <a:gd name="connsiteY4" fmla="*/ 976458 h 976458"/>
                <a:gd name="connsiteX5" fmla="*/ 684713 w 684713"/>
                <a:gd name="connsiteY5" fmla="*/ 907719 h 976458"/>
                <a:gd name="connsiteX6" fmla="*/ 456922 w 684713"/>
                <a:gd name="connsiteY6" fmla="*/ 6036 h 976458"/>
                <a:gd name="connsiteX7" fmla="*/ 436681 w 684713"/>
                <a:gd name="connsiteY7" fmla="*/ 0 h 976458"/>
                <a:gd name="connsiteX8" fmla="*/ 17111 w 684713"/>
                <a:gd name="connsiteY8" fmla="*/ 125035 h 976458"/>
                <a:gd name="connsiteX9" fmla="*/ 0 w 684713"/>
                <a:gd name="connsiteY9" fmla="*/ 158740 h 976458"/>
                <a:gd name="connsiteX0" fmla="*/ 0 w 684713"/>
                <a:gd name="connsiteY0" fmla="*/ 158740 h 976458"/>
                <a:gd name="connsiteX1" fmla="*/ 135670 w 684713"/>
                <a:gd name="connsiteY1" fmla="*/ 531618 h 976458"/>
                <a:gd name="connsiteX2" fmla="*/ 208362 w 684713"/>
                <a:gd name="connsiteY2" fmla="*/ 806294 h 976458"/>
                <a:gd name="connsiteX3" fmla="*/ 414714 w 684713"/>
                <a:gd name="connsiteY3" fmla="*/ 742907 h 976458"/>
                <a:gd name="connsiteX4" fmla="*/ 476644 w 684713"/>
                <a:gd name="connsiteY4" fmla="*/ 976458 h 976458"/>
                <a:gd name="connsiteX5" fmla="*/ 684713 w 684713"/>
                <a:gd name="connsiteY5" fmla="*/ 907719 h 976458"/>
                <a:gd name="connsiteX6" fmla="*/ 456922 w 684713"/>
                <a:gd name="connsiteY6" fmla="*/ 6036 h 976458"/>
                <a:gd name="connsiteX7" fmla="*/ 436681 w 684713"/>
                <a:gd name="connsiteY7" fmla="*/ 0 h 976458"/>
                <a:gd name="connsiteX8" fmla="*/ 17111 w 684713"/>
                <a:gd name="connsiteY8" fmla="*/ 125035 h 976458"/>
                <a:gd name="connsiteX9" fmla="*/ 0 w 684713"/>
                <a:gd name="connsiteY9" fmla="*/ 158740 h 976458"/>
                <a:gd name="connsiteX0" fmla="*/ 0 w 684713"/>
                <a:gd name="connsiteY0" fmla="*/ 158740 h 976458"/>
                <a:gd name="connsiteX1" fmla="*/ 135670 w 684713"/>
                <a:gd name="connsiteY1" fmla="*/ 531618 h 976458"/>
                <a:gd name="connsiteX2" fmla="*/ 208362 w 684713"/>
                <a:gd name="connsiteY2" fmla="*/ 806294 h 976458"/>
                <a:gd name="connsiteX3" fmla="*/ 414714 w 684713"/>
                <a:gd name="connsiteY3" fmla="*/ 740266 h 976458"/>
                <a:gd name="connsiteX4" fmla="*/ 476644 w 684713"/>
                <a:gd name="connsiteY4" fmla="*/ 976458 h 976458"/>
                <a:gd name="connsiteX5" fmla="*/ 684713 w 684713"/>
                <a:gd name="connsiteY5" fmla="*/ 907719 h 976458"/>
                <a:gd name="connsiteX6" fmla="*/ 456922 w 684713"/>
                <a:gd name="connsiteY6" fmla="*/ 6036 h 976458"/>
                <a:gd name="connsiteX7" fmla="*/ 436681 w 684713"/>
                <a:gd name="connsiteY7" fmla="*/ 0 h 976458"/>
                <a:gd name="connsiteX8" fmla="*/ 17111 w 684713"/>
                <a:gd name="connsiteY8" fmla="*/ 125035 h 976458"/>
                <a:gd name="connsiteX9" fmla="*/ 0 w 684713"/>
                <a:gd name="connsiteY9" fmla="*/ 158740 h 976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4713" h="976458">
                  <a:moveTo>
                    <a:pt x="0" y="158740"/>
                  </a:moveTo>
                  <a:cubicBezTo>
                    <a:pt x="35844" y="275990"/>
                    <a:pt x="99826" y="414368"/>
                    <a:pt x="135670" y="531618"/>
                  </a:cubicBezTo>
                  <a:lnTo>
                    <a:pt x="208362" y="806294"/>
                  </a:lnTo>
                  <a:lnTo>
                    <a:pt x="414714" y="740266"/>
                  </a:lnTo>
                  <a:lnTo>
                    <a:pt x="476644" y="976458"/>
                  </a:lnTo>
                  <a:lnTo>
                    <a:pt x="684713" y="907719"/>
                  </a:lnTo>
                  <a:lnTo>
                    <a:pt x="456922" y="6036"/>
                  </a:lnTo>
                  <a:lnTo>
                    <a:pt x="436681" y="0"/>
                  </a:lnTo>
                  <a:lnTo>
                    <a:pt x="17111" y="125035"/>
                  </a:lnTo>
                  <a:lnTo>
                    <a:pt x="0" y="15874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198" name="フリーフォーム 83">
              <a:extLst>
                <a:ext uri="{FF2B5EF4-FFF2-40B4-BE49-F238E27FC236}">
                  <a16:creationId xmlns:a16="http://schemas.microsoft.com/office/drawing/2014/main" id="{3060E638-30F9-4178-928A-2427A8BEE855}"/>
                </a:ext>
              </a:extLst>
            </p:cNvPr>
            <p:cNvSpPr/>
            <p:nvPr/>
          </p:nvSpPr>
          <p:spPr>
            <a:xfrm rot="16200000">
              <a:off x="1729594" y="3630513"/>
              <a:ext cx="861591" cy="887337"/>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347725 w 1018696"/>
                <a:gd name="connsiteY10" fmla="*/ 122623 h 1157184"/>
                <a:gd name="connsiteX11" fmla="*/ 48602 w 1018696"/>
                <a:gd name="connsiteY11"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367844 w 1018696"/>
                <a:gd name="connsiteY10" fmla="*/ 207516 h 1157184"/>
                <a:gd name="connsiteX11" fmla="*/ 347725 w 1018696"/>
                <a:gd name="connsiteY11" fmla="*/ 122623 h 1157184"/>
                <a:gd name="connsiteX12" fmla="*/ 48602 w 1018696"/>
                <a:gd name="connsiteY12"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520414 w 1018696"/>
                <a:gd name="connsiteY10" fmla="*/ 333912 h 1157184"/>
                <a:gd name="connsiteX11" fmla="*/ 367844 w 1018696"/>
                <a:gd name="connsiteY11" fmla="*/ 207516 h 1157184"/>
                <a:gd name="connsiteX12" fmla="*/ 347725 w 1018696"/>
                <a:gd name="connsiteY12" fmla="*/ 122623 h 1157184"/>
                <a:gd name="connsiteX13" fmla="*/ 48602 w 1018696"/>
                <a:gd name="connsiteY13"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520414 w 1018696"/>
                <a:gd name="connsiteY10" fmla="*/ 333912 h 1157184"/>
                <a:gd name="connsiteX11" fmla="*/ 367844 w 1018696"/>
                <a:gd name="connsiteY11" fmla="*/ 207516 h 1157184"/>
                <a:gd name="connsiteX12" fmla="*/ 347725 w 1018696"/>
                <a:gd name="connsiteY12" fmla="*/ 122623 h 1157184"/>
                <a:gd name="connsiteX13" fmla="*/ 48602 w 1018696"/>
                <a:gd name="connsiteY13"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520414 w 1018696"/>
                <a:gd name="connsiteY10" fmla="*/ 333912 h 1157184"/>
                <a:gd name="connsiteX11" fmla="*/ 367844 w 1018696"/>
                <a:gd name="connsiteY11" fmla="*/ 207516 h 1157184"/>
                <a:gd name="connsiteX12" fmla="*/ 347725 w 1018696"/>
                <a:gd name="connsiteY12" fmla="*/ 122623 h 1157184"/>
                <a:gd name="connsiteX13" fmla="*/ 48602 w 1018696"/>
                <a:gd name="connsiteY13"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19818 w 1018696"/>
                <a:gd name="connsiteY10" fmla="*/ 103758 h 1157184"/>
                <a:gd name="connsiteX11" fmla="*/ 520414 w 1018696"/>
                <a:gd name="connsiteY11" fmla="*/ 333912 h 1157184"/>
                <a:gd name="connsiteX12" fmla="*/ 367844 w 1018696"/>
                <a:gd name="connsiteY12" fmla="*/ 207516 h 1157184"/>
                <a:gd name="connsiteX13" fmla="*/ 347725 w 1018696"/>
                <a:gd name="connsiteY13" fmla="*/ 122623 h 1157184"/>
                <a:gd name="connsiteX14" fmla="*/ 48602 w 1018696"/>
                <a:gd name="connsiteY14"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19818 w 1018696"/>
                <a:gd name="connsiteY10" fmla="*/ 103758 h 1157184"/>
                <a:gd name="connsiteX11" fmla="*/ 520414 w 1018696"/>
                <a:gd name="connsiteY11" fmla="*/ 333912 h 1157184"/>
                <a:gd name="connsiteX12" fmla="*/ 367844 w 1018696"/>
                <a:gd name="connsiteY12" fmla="*/ 207516 h 1157184"/>
                <a:gd name="connsiteX13" fmla="*/ 347725 w 1018696"/>
                <a:gd name="connsiteY13" fmla="*/ 122623 h 1157184"/>
                <a:gd name="connsiteX14" fmla="*/ 48602 w 1018696"/>
                <a:gd name="connsiteY14"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19818 w 1018696"/>
                <a:gd name="connsiteY10" fmla="*/ 103758 h 1157184"/>
                <a:gd name="connsiteX11" fmla="*/ 443291 w 1018696"/>
                <a:gd name="connsiteY11" fmla="*/ 184878 h 1157184"/>
                <a:gd name="connsiteX12" fmla="*/ 367844 w 1018696"/>
                <a:gd name="connsiteY12" fmla="*/ 207516 h 1157184"/>
                <a:gd name="connsiteX13" fmla="*/ 347725 w 1018696"/>
                <a:gd name="connsiteY13" fmla="*/ 122623 h 1157184"/>
                <a:gd name="connsiteX14" fmla="*/ 48602 w 1018696"/>
                <a:gd name="connsiteY14"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23171 w 1018696"/>
                <a:gd name="connsiteY10" fmla="*/ 99986 h 1157184"/>
                <a:gd name="connsiteX11" fmla="*/ 443291 w 1018696"/>
                <a:gd name="connsiteY11" fmla="*/ 184878 h 1157184"/>
                <a:gd name="connsiteX12" fmla="*/ 367844 w 1018696"/>
                <a:gd name="connsiteY12" fmla="*/ 207516 h 1157184"/>
                <a:gd name="connsiteX13" fmla="*/ 347725 w 1018696"/>
                <a:gd name="connsiteY13" fmla="*/ 122623 h 1157184"/>
                <a:gd name="connsiteX14" fmla="*/ 48602 w 1018696"/>
                <a:gd name="connsiteY14" fmla="*/ 214833 h 115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696" h="1157184">
                  <a:moveTo>
                    <a:pt x="48602" y="214833"/>
                  </a:moveTo>
                  <a:cubicBezTo>
                    <a:pt x="17551" y="231385"/>
                    <a:pt x="35742" y="218884"/>
                    <a:pt x="4691" y="235436"/>
                  </a:cubicBezTo>
                  <a:lnTo>
                    <a:pt x="0" y="251283"/>
                  </a:lnTo>
                  <a:cubicBezTo>
                    <a:pt x="48462" y="432639"/>
                    <a:pt x="183685" y="975828"/>
                    <a:pt x="232147" y="1157184"/>
                  </a:cubicBezTo>
                  <a:lnTo>
                    <a:pt x="247851" y="1156054"/>
                  </a:lnTo>
                  <a:lnTo>
                    <a:pt x="1018696" y="902438"/>
                  </a:lnTo>
                  <a:cubicBezTo>
                    <a:pt x="998820" y="835049"/>
                    <a:pt x="971908" y="741250"/>
                    <a:pt x="952032" y="673861"/>
                  </a:cubicBezTo>
                  <a:lnTo>
                    <a:pt x="759750" y="42634"/>
                  </a:lnTo>
                  <a:lnTo>
                    <a:pt x="757406" y="3018"/>
                  </a:lnTo>
                  <a:lnTo>
                    <a:pt x="735491" y="0"/>
                  </a:lnTo>
                  <a:lnTo>
                    <a:pt x="423171" y="99986"/>
                  </a:lnTo>
                  <a:lnTo>
                    <a:pt x="443291" y="184878"/>
                  </a:lnTo>
                  <a:lnTo>
                    <a:pt x="367844" y="207516"/>
                  </a:lnTo>
                  <a:lnTo>
                    <a:pt x="347725" y="122623"/>
                  </a:lnTo>
                  <a:lnTo>
                    <a:pt x="48602" y="214833"/>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199" name="フリーフォーム 88">
              <a:extLst>
                <a:ext uri="{FF2B5EF4-FFF2-40B4-BE49-F238E27FC236}">
                  <a16:creationId xmlns:a16="http://schemas.microsoft.com/office/drawing/2014/main" id="{9D6E1347-431B-4242-A58F-7D68156BA423}"/>
                </a:ext>
              </a:extLst>
            </p:cNvPr>
            <p:cNvSpPr/>
            <p:nvPr/>
          </p:nvSpPr>
          <p:spPr>
            <a:xfrm rot="16200000">
              <a:off x="2484282" y="3377503"/>
              <a:ext cx="874898" cy="946650"/>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698456 w 1034104"/>
                <a:gd name="connsiteY7" fmla="*/ 102248 h 1232647"/>
                <a:gd name="connsiteX8" fmla="*/ 763630 w 1034104"/>
                <a:gd name="connsiteY8" fmla="*/ 0 h 1232647"/>
                <a:gd name="connsiteX9" fmla="*/ 48602 w 1034104"/>
                <a:gd name="connsiteY9" fmla="*/ 233321 h 1232647"/>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92579 w 1034104"/>
                <a:gd name="connsiteY6" fmla="*/ 33957 h 1234534"/>
                <a:gd name="connsiteX7" fmla="*/ 698456 w 1034104"/>
                <a:gd name="connsiteY7" fmla="*/ 104135 h 1234534"/>
                <a:gd name="connsiteX8" fmla="*/ 755247 w 1034104"/>
                <a:gd name="connsiteY8" fmla="*/ 0 h 1234534"/>
                <a:gd name="connsiteX9" fmla="*/ 48602 w 1034104"/>
                <a:gd name="connsiteY9"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92579 w 1034104"/>
                <a:gd name="connsiteY6" fmla="*/ 33957 h 1234534"/>
                <a:gd name="connsiteX7" fmla="*/ 763841 w 1034104"/>
                <a:gd name="connsiteY7" fmla="*/ 34334 h 1234534"/>
                <a:gd name="connsiteX8" fmla="*/ 755247 w 1034104"/>
                <a:gd name="connsiteY8" fmla="*/ 0 h 1234534"/>
                <a:gd name="connsiteX9" fmla="*/ 48602 w 1034104"/>
                <a:gd name="connsiteY9"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48602 w 1034104"/>
                <a:gd name="connsiteY9"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1527 w 1034104"/>
                <a:gd name="connsiteY9" fmla="*/ 123000 h 1234534"/>
                <a:gd name="connsiteX10" fmla="*/ 48602 w 1034104"/>
                <a:gd name="connsiteY10"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98352 w 1034104"/>
                <a:gd name="connsiteY9" fmla="*/ 111681 h 1234534"/>
                <a:gd name="connsiteX10" fmla="*/ 371527 w 1034104"/>
                <a:gd name="connsiteY10" fmla="*/ 123000 h 1234534"/>
                <a:gd name="connsiteX11" fmla="*/ 48602 w 1034104"/>
                <a:gd name="connsiteY11"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98352 w 1034104"/>
                <a:gd name="connsiteY9" fmla="*/ 111681 h 1234534"/>
                <a:gd name="connsiteX10" fmla="*/ 376556 w 1034104"/>
                <a:gd name="connsiteY10" fmla="*/ 130547 h 1234534"/>
                <a:gd name="connsiteX11" fmla="*/ 48602 w 1034104"/>
                <a:gd name="connsiteY11"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468767 w 1034104"/>
                <a:gd name="connsiteY9" fmla="*/ 502189 h 1234534"/>
                <a:gd name="connsiteX10" fmla="*/ 376556 w 1034104"/>
                <a:gd name="connsiteY10" fmla="*/ 130547 h 1234534"/>
                <a:gd name="connsiteX11" fmla="*/ 48602 w 1034104"/>
                <a:gd name="connsiteY11"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416794 w 1034104"/>
                <a:gd name="connsiteY9" fmla="*/ 505961 h 1234534"/>
                <a:gd name="connsiteX10" fmla="*/ 468767 w 1034104"/>
                <a:gd name="connsiteY10" fmla="*/ 502189 h 1234534"/>
                <a:gd name="connsiteX11" fmla="*/ 376556 w 1034104"/>
                <a:gd name="connsiteY11" fmla="*/ 130547 h 1234534"/>
                <a:gd name="connsiteX12" fmla="*/ 48602 w 1034104"/>
                <a:gd name="connsiteY12"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462061 w 1034104"/>
                <a:gd name="connsiteY9" fmla="*/ 573876 h 1234534"/>
                <a:gd name="connsiteX10" fmla="*/ 416794 w 1034104"/>
                <a:gd name="connsiteY10" fmla="*/ 505961 h 1234534"/>
                <a:gd name="connsiteX11" fmla="*/ 468767 w 1034104"/>
                <a:gd name="connsiteY11" fmla="*/ 502189 h 1234534"/>
                <a:gd name="connsiteX12" fmla="*/ 376556 w 1034104"/>
                <a:gd name="connsiteY12" fmla="*/ 130547 h 1234534"/>
                <a:gd name="connsiteX13" fmla="*/ 48602 w 1034104"/>
                <a:gd name="connsiteY13"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621334 w 1034104"/>
                <a:gd name="connsiteY9" fmla="*/ 619152 h 1234534"/>
                <a:gd name="connsiteX10" fmla="*/ 462061 w 1034104"/>
                <a:gd name="connsiteY10" fmla="*/ 573876 h 1234534"/>
                <a:gd name="connsiteX11" fmla="*/ 416794 w 1034104"/>
                <a:gd name="connsiteY11" fmla="*/ 505961 h 1234534"/>
                <a:gd name="connsiteX12" fmla="*/ 468767 w 1034104"/>
                <a:gd name="connsiteY12" fmla="*/ 502189 h 1234534"/>
                <a:gd name="connsiteX13" fmla="*/ 376556 w 1034104"/>
                <a:gd name="connsiteY13" fmla="*/ 130547 h 1234534"/>
                <a:gd name="connsiteX14" fmla="*/ 48602 w 1034104"/>
                <a:gd name="connsiteY14"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507328 w 1034104"/>
                <a:gd name="connsiteY9" fmla="*/ 498415 h 1234534"/>
                <a:gd name="connsiteX10" fmla="*/ 621334 w 1034104"/>
                <a:gd name="connsiteY10" fmla="*/ 619152 h 1234534"/>
                <a:gd name="connsiteX11" fmla="*/ 462061 w 1034104"/>
                <a:gd name="connsiteY11" fmla="*/ 573876 h 1234534"/>
                <a:gd name="connsiteX12" fmla="*/ 416794 w 1034104"/>
                <a:gd name="connsiteY12" fmla="*/ 505961 h 1234534"/>
                <a:gd name="connsiteX13" fmla="*/ 468767 w 1034104"/>
                <a:gd name="connsiteY13" fmla="*/ 502189 h 1234534"/>
                <a:gd name="connsiteX14" fmla="*/ 376556 w 1034104"/>
                <a:gd name="connsiteY14" fmla="*/ 130547 h 1234534"/>
                <a:gd name="connsiteX15" fmla="*/ 48602 w 1034104"/>
                <a:gd name="connsiteY15"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507328 w 1034104"/>
                <a:gd name="connsiteY9" fmla="*/ 498415 h 1234534"/>
                <a:gd name="connsiteX10" fmla="*/ 621334 w 1034104"/>
                <a:gd name="connsiteY10" fmla="*/ 619152 h 1234534"/>
                <a:gd name="connsiteX11" fmla="*/ 462061 w 1034104"/>
                <a:gd name="connsiteY11" fmla="*/ 573876 h 1234534"/>
                <a:gd name="connsiteX12" fmla="*/ 416794 w 1034104"/>
                <a:gd name="connsiteY12" fmla="*/ 505961 h 1234534"/>
                <a:gd name="connsiteX13" fmla="*/ 468767 w 1034104"/>
                <a:gd name="connsiteY13" fmla="*/ 502189 h 1234534"/>
                <a:gd name="connsiteX14" fmla="*/ 376556 w 1034104"/>
                <a:gd name="connsiteY14" fmla="*/ 130547 h 1234534"/>
                <a:gd name="connsiteX15" fmla="*/ 48602 w 1034104"/>
                <a:gd name="connsiteY15"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507328 w 1034104"/>
                <a:gd name="connsiteY9" fmla="*/ 498415 h 1234534"/>
                <a:gd name="connsiteX10" fmla="*/ 621334 w 1034104"/>
                <a:gd name="connsiteY10" fmla="*/ 619152 h 1234534"/>
                <a:gd name="connsiteX11" fmla="*/ 462061 w 1034104"/>
                <a:gd name="connsiteY11" fmla="*/ 573876 h 1234534"/>
                <a:gd name="connsiteX12" fmla="*/ 416794 w 1034104"/>
                <a:gd name="connsiteY12" fmla="*/ 505961 h 1234534"/>
                <a:gd name="connsiteX13" fmla="*/ 468767 w 1034104"/>
                <a:gd name="connsiteY13" fmla="*/ 502189 h 1234534"/>
                <a:gd name="connsiteX14" fmla="*/ 376556 w 1034104"/>
                <a:gd name="connsiteY14" fmla="*/ 130547 h 1234534"/>
                <a:gd name="connsiteX15" fmla="*/ 48602 w 1034104"/>
                <a:gd name="connsiteY15"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507328 w 1034104"/>
                <a:gd name="connsiteY9" fmla="*/ 498415 h 1234534"/>
                <a:gd name="connsiteX10" fmla="*/ 621334 w 1034104"/>
                <a:gd name="connsiteY10" fmla="*/ 619152 h 1234534"/>
                <a:gd name="connsiteX11" fmla="*/ 462061 w 1034104"/>
                <a:gd name="connsiteY11" fmla="*/ 573876 h 1234534"/>
                <a:gd name="connsiteX12" fmla="*/ 416794 w 1034104"/>
                <a:gd name="connsiteY12" fmla="*/ 505961 h 1234534"/>
                <a:gd name="connsiteX13" fmla="*/ 468767 w 1034104"/>
                <a:gd name="connsiteY13" fmla="*/ 502189 h 1234534"/>
                <a:gd name="connsiteX14" fmla="*/ 376556 w 1034104"/>
                <a:gd name="connsiteY14" fmla="*/ 130547 h 1234534"/>
                <a:gd name="connsiteX15" fmla="*/ 48602 w 1034104"/>
                <a:gd name="connsiteY15"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507328 w 1034104"/>
                <a:gd name="connsiteY10" fmla="*/ 498415 h 1234534"/>
                <a:gd name="connsiteX11" fmla="*/ 621334 w 1034104"/>
                <a:gd name="connsiteY11" fmla="*/ 619152 h 1234534"/>
                <a:gd name="connsiteX12" fmla="*/ 462061 w 1034104"/>
                <a:gd name="connsiteY12" fmla="*/ 573876 h 1234534"/>
                <a:gd name="connsiteX13" fmla="*/ 416794 w 1034104"/>
                <a:gd name="connsiteY13" fmla="*/ 505961 h 1234534"/>
                <a:gd name="connsiteX14" fmla="*/ 468767 w 1034104"/>
                <a:gd name="connsiteY14" fmla="*/ 502189 h 1234534"/>
                <a:gd name="connsiteX15" fmla="*/ 376556 w 1034104"/>
                <a:gd name="connsiteY15" fmla="*/ 130547 h 1234534"/>
                <a:gd name="connsiteX16" fmla="*/ 48602 w 1034104"/>
                <a:gd name="connsiteY16"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507328 w 1034104"/>
                <a:gd name="connsiteY10" fmla="*/ 498415 h 1234534"/>
                <a:gd name="connsiteX11" fmla="*/ 621334 w 1034104"/>
                <a:gd name="connsiteY11" fmla="*/ 619152 h 1234534"/>
                <a:gd name="connsiteX12" fmla="*/ 462061 w 1034104"/>
                <a:gd name="connsiteY12" fmla="*/ 573876 h 1234534"/>
                <a:gd name="connsiteX13" fmla="*/ 416794 w 1034104"/>
                <a:gd name="connsiteY13" fmla="*/ 505961 h 1234534"/>
                <a:gd name="connsiteX14" fmla="*/ 468767 w 1034104"/>
                <a:gd name="connsiteY14" fmla="*/ 502189 h 1234534"/>
                <a:gd name="connsiteX15" fmla="*/ 376556 w 1034104"/>
                <a:gd name="connsiteY15" fmla="*/ 130547 h 1234534"/>
                <a:gd name="connsiteX16" fmla="*/ 48602 w 1034104"/>
                <a:gd name="connsiteY16"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507328 w 1034104"/>
                <a:gd name="connsiteY10" fmla="*/ 498415 h 1234534"/>
                <a:gd name="connsiteX11" fmla="*/ 621334 w 1034104"/>
                <a:gd name="connsiteY11" fmla="*/ 619152 h 1234534"/>
                <a:gd name="connsiteX12" fmla="*/ 462061 w 1034104"/>
                <a:gd name="connsiteY12" fmla="*/ 573876 h 1234534"/>
                <a:gd name="connsiteX13" fmla="*/ 416794 w 1034104"/>
                <a:gd name="connsiteY13" fmla="*/ 505961 h 1234534"/>
                <a:gd name="connsiteX14" fmla="*/ 468767 w 1034104"/>
                <a:gd name="connsiteY14" fmla="*/ 502189 h 1234534"/>
                <a:gd name="connsiteX15" fmla="*/ 376556 w 1034104"/>
                <a:gd name="connsiteY15" fmla="*/ 130547 h 1234534"/>
                <a:gd name="connsiteX16" fmla="*/ 48602 w 1034104"/>
                <a:gd name="connsiteY16"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621334 w 1034104"/>
                <a:gd name="connsiteY11" fmla="*/ 619152 h 1234534"/>
                <a:gd name="connsiteX12" fmla="*/ 462061 w 1034104"/>
                <a:gd name="connsiteY12" fmla="*/ 573876 h 1234534"/>
                <a:gd name="connsiteX13" fmla="*/ 416794 w 1034104"/>
                <a:gd name="connsiteY13" fmla="*/ 505961 h 1234534"/>
                <a:gd name="connsiteX14" fmla="*/ 468767 w 1034104"/>
                <a:gd name="connsiteY14" fmla="*/ 502189 h 1234534"/>
                <a:gd name="connsiteX15" fmla="*/ 376556 w 1034104"/>
                <a:gd name="connsiteY15" fmla="*/ 130547 h 1234534"/>
                <a:gd name="connsiteX16" fmla="*/ 48602 w 1034104"/>
                <a:gd name="connsiteY16"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6464 w 1034104"/>
                <a:gd name="connsiteY11" fmla="*/ 495822 h 1234534"/>
                <a:gd name="connsiteX12" fmla="*/ 621334 w 1034104"/>
                <a:gd name="connsiteY12" fmla="*/ 619152 h 1234534"/>
                <a:gd name="connsiteX13" fmla="*/ 462061 w 1034104"/>
                <a:gd name="connsiteY13" fmla="*/ 573876 h 1234534"/>
                <a:gd name="connsiteX14" fmla="*/ 416794 w 1034104"/>
                <a:gd name="connsiteY14" fmla="*/ 505961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6464 w 1034104"/>
                <a:gd name="connsiteY11" fmla="*/ 495822 h 1234534"/>
                <a:gd name="connsiteX12" fmla="*/ 621334 w 1034104"/>
                <a:gd name="connsiteY12" fmla="*/ 619152 h 1234534"/>
                <a:gd name="connsiteX13" fmla="*/ 462061 w 1034104"/>
                <a:gd name="connsiteY13" fmla="*/ 573876 h 1234534"/>
                <a:gd name="connsiteX14" fmla="*/ 416794 w 1034104"/>
                <a:gd name="connsiteY14" fmla="*/ 505961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621334 w 1034104"/>
                <a:gd name="connsiteY12" fmla="*/ 619152 h 1234534"/>
                <a:gd name="connsiteX13" fmla="*/ 462061 w 1034104"/>
                <a:gd name="connsiteY13" fmla="*/ 573876 h 1234534"/>
                <a:gd name="connsiteX14" fmla="*/ 416794 w 1034104"/>
                <a:gd name="connsiteY14" fmla="*/ 505961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62061 w 1034104"/>
                <a:gd name="connsiteY13" fmla="*/ 573876 h 1234534"/>
                <a:gd name="connsiteX14" fmla="*/ 416794 w 1034104"/>
                <a:gd name="connsiteY14" fmla="*/ 505961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59120 w 1034104"/>
                <a:gd name="connsiteY13" fmla="*/ 578828 h 1234534"/>
                <a:gd name="connsiteX14" fmla="*/ 416794 w 1034104"/>
                <a:gd name="connsiteY14" fmla="*/ 505961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59120 w 1034104"/>
                <a:gd name="connsiteY13" fmla="*/ 578828 h 1234534"/>
                <a:gd name="connsiteX14" fmla="*/ 444735 w 1034104"/>
                <a:gd name="connsiteY14" fmla="*/ 520818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59120 w 1034104"/>
                <a:gd name="connsiteY13" fmla="*/ 578828 h 1234534"/>
                <a:gd name="connsiteX14" fmla="*/ 440324 w 1034104"/>
                <a:gd name="connsiteY14" fmla="*/ 507612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59120 w 1034104"/>
                <a:gd name="connsiteY13" fmla="*/ 578828 h 1234534"/>
                <a:gd name="connsiteX14" fmla="*/ 438853 w 1034104"/>
                <a:gd name="connsiteY14" fmla="*/ 515866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59120 w 1034104"/>
                <a:gd name="connsiteY13" fmla="*/ 578828 h 1234534"/>
                <a:gd name="connsiteX14" fmla="*/ 444735 w 1034104"/>
                <a:gd name="connsiteY14" fmla="*/ 509263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59120 w 1034104"/>
                <a:gd name="connsiteY13" fmla="*/ 578828 h 1234534"/>
                <a:gd name="connsiteX14" fmla="*/ 441794 w 1034104"/>
                <a:gd name="connsiteY14" fmla="*/ 512564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9406 w 1034104"/>
                <a:gd name="connsiteY11" fmla="*/ 489219 h 1234534"/>
                <a:gd name="connsiteX12" fmla="*/ 525748 w 1034104"/>
                <a:gd name="connsiteY12" fmla="*/ 559727 h 1234534"/>
                <a:gd name="connsiteX13" fmla="*/ 459120 w 1034104"/>
                <a:gd name="connsiteY13" fmla="*/ 578828 h 1234534"/>
                <a:gd name="connsiteX14" fmla="*/ 441794 w 1034104"/>
                <a:gd name="connsiteY14" fmla="*/ 512564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9406 w 1034104"/>
                <a:gd name="connsiteY11" fmla="*/ 489219 h 1234534"/>
                <a:gd name="connsiteX12" fmla="*/ 525748 w 1034104"/>
                <a:gd name="connsiteY12" fmla="*/ 559727 h 1234534"/>
                <a:gd name="connsiteX13" fmla="*/ 459120 w 1034104"/>
                <a:gd name="connsiteY13" fmla="*/ 578828 h 1234534"/>
                <a:gd name="connsiteX14" fmla="*/ 441794 w 1034104"/>
                <a:gd name="connsiteY14" fmla="*/ 512564 h 1234534"/>
                <a:gd name="connsiteX15" fmla="*/ 467296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9406 w 1034104"/>
                <a:gd name="connsiteY11" fmla="*/ 489219 h 1234534"/>
                <a:gd name="connsiteX12" fmla="*/ 521336 w 1034104"/>
                <a:gd name="connsiteY12" fmla="*/ 561377 h 1234534"/>
                <a:gd name="connsiteX13" fmla="*/ 459120 w 1034104"/>
                <a:gd name="connsiteY13" fmla="*/ 578828 h 1234534"/>
                <a:gd name="connsiteX14" fmla="*/ 441794 w 1034104"/>
                <a:gd name="connsiteY14" fmla="*/ 512564 h 1234534"/>
                <a:gd name="connsiteX15" fmla="*/ 467296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2053 w 1034104"/>
                <a:gd name="connsiteY11" fmla="*/ 492520 h 1234534"/>
                <a:gd name="connsiteX12" fmla="*/ 521336 w 1034104"/>
                <a:gd name="connsiteY12" fmla="*/ 561377 h 1234534"/>
                <a:gd name="connsiteX13" fmla="*/ 459120 w 1034104"/>
                <a:gd name="connsiteY13" fmla="*/ 578828 h 1234534"/>
                <a:gd name="connsiteX14" fmla="*/ 441794 w 1034104"/>
                <a:gd name="connsiteY14" fmla="*/ 512564 h 1234534"/>
                <a:gd name="connsiteX15" fmla="*/ 467296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2053 w 1034104"/>
                <a:gd name="connsiteY11" fmla="*/ 492520 h 1234534"/>
                <a:gd name="connsiteX12" fmla="*/ 518394 w 1034104"/>
                <a:gd name="connsiteY12" fmla="*/ 559727 h 1234534"/>
                <a:gd name="connsiteX13" fmla="*/ 459120 w 1034104"/>
                <a:gd name="connsiteY13" fmla="*/ 578828 h 1234534"/>
                <a:gd name="connsiteX14" fmla="*/ 441794 w 1034104"/>
                <a:gd name="connsiteY14" fmla="*/ 512564 h 1234534"/>
                <a:gd name="connsiteX15" fmla="*/ 467296 w 1034104"/>
                <a:gd name="connsiteY15" fmla="*/ 502189 h 1234534"/>
                <a:gd name="connsiteX16" fmla="*/ 376556 w 1034104"/>
                <a:gd name="connsiteY16" fmla="*/ 130547 h 1234534"/>
                <a:gd name="connsiteX17" fmla="*/ 48602 w 1034104"/>
                <a:gd name="connsiteY17" fmla="*/ 235208 h 123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34104" h="1234534">
                  <a:moveTo>
                    <a:pt x="48602" y="235208"/>
                  </a:moveTo>
                  <a:cubicBezTo>
                    <a:pt x="17551" y="251760"/>
                    <a:pt x="35742" y="239259"/>
                    <a:pt x="4691" y="255811"/>
                  </a:cubicBezTo>
                  <a:lnTo>
                    <a:pt x="0" y="271658"/>
                  </a:lnTo>
                  <a:lnTo>
                    <a:pt x="240816" y="1234534"/>
                  </a:lnTo>
                  <a:lnTo>
                    <a:pt x="1023386" y="996764"/>
                  </a:lnTo>
                  <a:lnTo>
                    <a:pt x="1034104" y="960988"/>
                  </a:lnTo>
                  <a:lnTo>
                    <a:pt x="789226" y="28297"/>
                  </a:lnTo>
                  <a:cubicBezTo>
                    <a:pt x="785235" y="23392"/>
                    <a:pt x="767832" y="39239"/>
                    <a:pt x="763841" y="34334"/>
                  </a:cubicBezTo>
                  <a:lnTo>
                    <a:pt x="755247" y="0"/>
                  </a:lnTo>
                  <a:lnTo>
                    <a:pt x="374880" y="132432"/>
                  </a:lnTo>
                  <a:lnTo>
                    <a:pt x="467623" y="500066"/>
                  </a:lnTo>
                  <a:lnTo>
                    <a:pt x="502053" y="492520"/>
                  </a:lnTo>
                  <a:lnTo>
                    <a:pt x="518394" y="559727"/>
                  </a:lnTo>
                  <a:lnTo>
                    <a:pt x="459120" y="578828"/>
                  </a:lnTo>
                  <a:lnTo>
                    <a:pt x="441794" y="512564"/>
                  </a:lnTo>
                  <a:lnTo>
                    <a:pt x="467296" y="502189"/>
                  </a:lnTo>
                  <a:lnTo>
                    <a:pt x="376556" y="130547"/>
                  </a:lnTo>
                  <a:lnTo>
                    <a:pt x="48602" y="235208"/>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00" name="フリーフォーム 89">
              <a:extLst>
                <a:ext uri="{FF2B5EF4-FFF2-40B4-BE49-F238E27FC236}">
                  <a16:creationId xmlns:a16="http://schemas.microsoft.com/office/drawing/2014/main" id="{261E4FD5-5E84-44F0-8A69-38CAEA06920E}"/>
                </a:ext>
              </a:extLst>
            </p:cNvPr>
            <p:cNvSpPr/>
            <p:nvPr/>
          </p:nvSpPr>
          <p:spPr>
            <a:xfrm rot="16200000">
              <a:off x="2799348" y="3948907"/>
              <a:ext cx="560988" cy="850883"/>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3608" h="1109643">
                  <a:moveTo>
                    <a:pt x="400170" y="0"/>
                  </a:moveTo>
                  <a:lnTo>
                    <a:pt x="4691" y="119227"/>
                  </a:lnTo>
                  <a:lnTo>
                    <a:pt x="0" y="135074"/>
                  </a:lnTo>
                  <a:lnTo>
                    <a:pt x="240816" y="1097950"/>
                  </a:lnTo>
                  <a:lnTo>
                    <a:pt x="257940" y="1109643"/>
                  </a:lnTo>
                  <a:cubicBezTo>
                    <a:pt x="328405" y="1090023"/>
                    <a:pt x="603422" y="999596"/>
                    <a:pt x="663608" y="980228"/>
                  </a:cubicBezTo>
                  <a:lnTo>
                    <a:pt x="661264" y="961742"/>
                  </a:lnTo>
                  <a:lnTo>
                    <a:pt x="417394" y="8300"/>
                  </a:lnTo>
                  <a:lnTo>
                    <a:pt x="400170"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01" name="フリーフォーム 92">
              <a:extLst>
                <a:ext uri="{FF2B5EF4-FFF2-40B4-BE49-F238E27FC236}">
                  <a16:creationId xmlns:a16="http://schemas.microsoft.com/office/drawing/2014/main" id="{852D3051-CE46-43FF-B6FC-16A68867AA40}"/>
                </a:ext>
              </a:extLst>
            </p:cNvPr>
            <p:cNvSpPr/>
            <p:nvPr/>
          </p:nvSpPr>
          <p:spPr>
            <a:xfrm rot="16200000">
              <a:off x="2691578" y="4690572"/>
              <a:ext cx="425299" cy="289030"/>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442378 w 663608"/>
                <a:gd name="connsiteY0" fmla="*/ 0 h 1128131"/>
                <a:gd name="connsiteX1" fmla="*/ 4691 w 663608"/>
                <a:gd name="connsiteY1" fmla="*/ 137715 h 1128131"/>
                <a:gd name="connsiteX2" fmla="*/ 0 w 663608"/>
                <a:gd name="connsiteY2" fmla="*/ 153562 h 1128131"/>
                <a:gd name="connsiteX3" fmla="*/ 240816 w 663608"/>
                <a:gd name="connsiteY3" fmla="*/ 1116438 h 1128131"/>
                <a:gd name="connsiteX4" fmla="*/ 257940 w 663608"/>
                <a:gd name="connsiteY4" fmla="*/ 1128131 h 1128131"/>
                <a:gd name="connsiteX5" fmla="*/ 663608 w 663608"/>
                <a:gd name="connsiteY5" fmla="*/ 998716 h 1128131"/>
                <a:gd name="connsiteX6" fmla="*/ 661264 w 663608"/>
                <a:gd name="connsiteY6" fmla="*/ 980230 h 1128131"/>
                <a:gd name="connsiteX7" fmla="*/ 417394 w 663608"/>
                <a:gd name="connsiteY7" fmla="*/ 26788 h 1128131"/>
                <a:gd name="connsiteX8" fmla="*/ 442378 w 663608"/>
                <a:gd name="connsiteY8" fmla="*/ 0 h 1128131"/>
                <a:gd name="connsiteX0" fmla="*/ 442378 w 663608"/>
                <a:gd name="connsiteY0" fmla="*/ 0 h 1128131"/>
                <a:gd name="connsiteX1" fmla="*/ 4691 w 663608"/>
                <a:gd name="connsiteY1" fmla="*/ 137715 h 1128131"/>
                <a:gd name="connsiteX2" fmla="*/ 0 w 663608"/>
                <a:gd name="connsiteY2" fmla="*/ 153562 h 1128131"/>
                <a:gd name="connsiteX3" fmla="*/ 240816 w 663608"/>
                <a:gd name="connsiteY3" fmla="*/ 1116438 h 1128131"/>
                <a:gd name="connsiteX4" fmla="*/ 257940 w 663608"/>
                <a:gd name="connsiteY4" fmla="*/ 1128131 h 1128131"/>
                <a:gd name="connsiteX5" fmla="*/ 663608 w 663608"/>
                <a:gd name="connsiteY5" fmla="*/ 998716 h 1128131"/>
                <a:gd name="connsiteX6" fmla="*/ 661264 w 663608"/>
                <a:gd name="connsiteY6" fmla="*/ 980230 h 1128131"/>
                <a:gd name="connsiteX7" fmla="*/ 459602 w 663608"/>
                <a:gd name="connsiteY7" fmla="*/ 18865 h 1128131"/>
                <a:gd name="connsiteX8" fmla="*/ 442378 w 663608"/>
                <a:gd name="connsiteY8" fmla="*/ 0 h 1128131"/>
                <a:gd name="connsiteX0" fmla="*/ 442378 w 663608"/>
                <a:gd name="connsiteY0" fmla="*/ 0 h 1128131"/>
                <a:gd name="connsiteX1" fmla="*/ 4691 w 663608"/>
                <a:gd name="connsiteY1" fmla="*/ 137715 h 1128131"/>
                <a:gd name="connsiteX2" fmla="*/ 0 w 663608"/>
                <a:gd name="connsiteY2" fmla="*/ 153562 h 1128131"/>
                <a:gd name="connsiteX3" fmla="*/ 240816 w 663608"/>
                <a:gd name="connsiteY3" fmla="*/ 1116438 h 1128131"/>
                <a:gd name="connsiteX4" fmla="*/ 257940 w 663608"/>
                <a:gd name="connsiteY4" fmla="*/ 1128131 h 1128131"/>
                <a:gd name="connsiteX5" fmla="*/ 663608 w 663608"/>
                <a:gd name="connsiteY5" fmla="*/ 998716 h 1128131"/>
                <a:gd name="connsiteX6" fmla="*/ 506501 w 663608"/>
                <a:gd name="connsiteY6" fmla="*/ 227513 h 1128131"/>
                <a:gd name="connsiteX7" fmla="*/ 459602 w 663608"/>
                <a:gd name="connsiteY7" fmla="*/ 18865 h 1128131"/>
                <a:gd name="connsiteX8" fmla="*/ 442378 w 663608"/>
                <a:gd name="connsiteY8" fmla="*/ 0 h 1128131"/>
                <a:gd name="connsiteX0" fmla="*/ 442378 w 506501"/>
                <a:gd name="connsiteY0" fmla="*/ 0 h 1128131"/>
                <a:gd name="connsiteX1" fmla="*/ 4691 w 506501"/>
                <a:gd name="connsiteY1" fmla="*/ 137715 h 1128131"/>
                <a:gd name="connsiteX2" fmla="*/ 0 w 506501"/>
                <a:gd name="connsiteY2" fmla="*/ 153562 h 1128131"/>
                <a:gd name="connsiteX3" fmla="*/ 240816 w 506501"/>
                <a:gd name="connsiteY3" fmla="*/ 1116438 h 1128131"/>
                <a:gd name="connsiteX4" fmla="*/ 257940 w 506501"/>
                <a:gd name="connsiteY4" fmla="*/ 1128131 h 1128131"/>
                <a:gd name="connsiteX5" fmla="*/ 506501 w 506501"/>
                <a:gd name="connsiteY5" fmla="*/ 227513 h 1128131"/>
                <a:gd name="connsiteX6" fmla="*/ 459602 w 506501"/>
                <a:gd name="connsiteY6" fmla="*/ 18865 h 1128131"/>
                <a:gd name="connsiteX7" fmla="*/ 442378 w 506501"/>
                <a:gd name="connsiteY7" fmla="*/ 0 h 1128131"/>
                <a:gd name="connsiteX0" fmla="*/ 442378 w 506501"/>
                <a:gd name="connsiteY0" fmla="*/ 0 h 1116438"/>
                <a:gd name="connsiteX1" fmla="*/ 4691 w 506501"/>
                <a:gd name="connsiteY1" fmla="*/ 137715 h 1116438"/>
                <a:gd name="connsiteX2" fmla="*/ 0 w 506501"/>
                <a:gd name="connsiteY2" fmla="*/ 153562 h 1116438"/>
                <a:gd name="connsiteX3" fmla="*/ 240816 w 506501"/>
                <a:gd name="connsiteY3" fmla="*/ 1116438 h 1116438"/>
                <a:gd name="connsiteX4" fmla="*/ 506501 w 506501"/>
                <a:gd name="connsiteY4" fmla="*/ 227513 h 1116438"/>
                <a:gd name="connsiteX5" fmla="*/ 459602 w 506501"/>
                <a:gd name="connsiteY5" fmla="*/ 18865 h 1116438"/>
                <a:gd name="connsiteX6" fmla="*/ 442378 w 506501"/>
                <a:gd name="connsiteY6" fmla="*/ 0 h 1116438"/>
                <a:gd name="connsiteX0" fmla="*/ 442378 w 506501"/>
                <a:gd name="connsiteY0" fmla="*/ 0 h 376927"/>
                <a:gd name="connsiteX1" fmla="*/ 4691 w 506501"/>
                <a:gd name="connsiteY1" fmla="*/ 137715 h 376927"/>
                <a:gd name="connsiteX2" fmla="*/ 0 w 506501"/>
                <a:gd name="connsiteY2" fmla="*/ 153562 h 376927"/>
                <a:gd name="connsiteX3" fmla="*/ 53224 w 506501"/>
                <a:gd name="connsiteY3" fmla="*/ 376927 h 376927"/>
                <a:gd name="connsiteX4" fmla="*/ 506501 w 506501"/>
                <a:gd name="connsiteY4" fmla="*/ 227513 h 376927"/>
                <a:gd name="connsiteX5" fmla="*/ 459602 w 506501"/>
                <a:gd name="connsiteY5" fmla="*/ 18865 h 376927"/>
                <a:gd name="connsiteX6" fmla="*/ 442378 w 506501"/>
                <a:gd name="connsiteY6" fmla="*/ 0 h 37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501" h="376927">
                  <a:moveTo>
                    <a:pt x="442378" y="0"/>
                  </a:moveTo>
                  <a:lnTo>
                    <a:pt x="4691" y="137715"/>
                  </a:lnTo>
                  <a:lnTo>
                    <a:pt x="0" y="153562"/>
                  </a:lnTo>
                  <a:lnTo>
                    <a:pt x="53224" y="376927"/>
                  </a:lnTo>
                  <a:lnTo>
                    <a:pt x="506501" y="227513"/>
                  </a:lnTo>
                  <a:lnTo>
                    <a:pt x="459602" y="18865"/>
                  </a:lnTo>
                  <a:lnTo>
                    <a:pt x="442378"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02" name="フリーフォーム 93">
              <a:extLst>
                <a:ext uri="{FF2B5EF4-FFF2-40B4-BE49-F238E27FC236}">
                  <a16:creationId xmlns:a16="http://schemas.microsoft.com/office/drawing/2014/main" id="{9B8A90C3-333C-472B-BA7A-BC5244D69BE6}"/>
                </a:ext>
              </a:extLst>
            </p:cNvPr>
            <p:cNvSpPr/>
            <p:nvPr/>
          </p:nvSpPr>
          <p:spPr>
            <a:xfrm rot="16200000">
              <a:off x="3676173" y="3851268"/>
              <a:ext cx="488911" cy="585238"/>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1693 w 633124"/>
                <a:gd name="connsiteY0" fmla="*/ 0 h 1033013"/>
                <a:gd name="connsiteX1" fmla="*/ 0 w 633124"/>
                <a:gd name="connsiteY1" fmla="*/ 133523 h 1033013"/>
                <a:gd name="connsiteX2" fmla="*/ 53096 w 633124"/>
                <a:gd name="connsiteY2" fmla="*/ 394142 h 1033013"/>
                <a:gd name="connsiteX3" fmla="*/ 215021 w 633124"/>
                <a:gd name="connsiteY3" fmla="*/ 1033013 h 1033013"/>
                <a:gd name="connsiteX4" fmla="*/ 621399 w 633124"/>
                <a:gd name="connsiteY4" fmla="*/ 912649 h 1033013"/>
                <a:gd name="connsiteX5" fmla="*/ 633124 w 633124"/>
                <a:gd name="connsiteY5" fmla="*/ 888882 h 1033013"/>
                <a:gd name="connsiteX6" fmla="*/ 412251 w 633124"/>
                <a:gd name="connsiteY6" fmla="*/ 10940 h 1033013"/>
                <a:gd name="connsiteX7" fmla="*/ 401693 w 633124"/>
                <a:gd name="connsiteY7" fmla="*/ 0 h 1033013"/>
                <a:gd name="connsiteX0" fmla="*/ 348597 w 580028"/>
                <a:gd name="connsiteY0" fmla="*/ 0 h 1033013"/>
                <a:gd name="connsiteX1" fmla="*/ 0 w 580028"/>
                <a:gd name="connsiteY1" fmla="*/ 394142 h 1033013"/>
                <a:gd name="connsiteX2" fmla="*/ 161925 w 580028"/>
                <a:gd name="connsiteY2" fmla="*/ 1033013 h 1033013"/>
                <a:gd name="connsiteX3" fmla="*/ 568303 w 580028"/>
                <a:gd name="connsiteY3" fmla="*/ 912649 h 1033013"/>
                <a:gd name="connsiteX4" fmla="*/ 580028 w 580028"/>
                <a:gd name="connsiteY4" fmla="*/ 888882 h 1033013"/>
                <a:gd name="connsiteX5" fmla="*/ 359155 w 580028"/>
                <a:gd name="connsiteY5" fmla="*/ 10940 h 1033013"/>
                <a:gd name="connsiteX6" fmla="*/ 348597 w 580028"/>
                <a:gd name="connsiteY6" fmla="*/ 0 h 1033013"/>
                <a:gd name="connsiteX0" fmla="*/ 359155 w 580028"/>
                <a:gd name="connsiteY0" fmla="*/ 0 h 1022073"/>
                <a:gd name="connsiteX1" fmla="*/ 0 w 580028"/>
                <a:gd name="connsiteY1" fmla="*/ 383202 h 1022073"/>
                <a:gd name="connsiteX2" fmla="*/ 161925 w 580028"/>
                <a:gd name="connsiteY2" fmla="*/ 1022073 h 1022073"/>
                <a:gd name="connsiteX3" fmla="*/ 568303 w 580028"/>
                <a:gd name="connsiteY3" fmla="*/ 901709 h 1022073"/>
                <a:gd name="connsiteX4" fmla="*/ 580028 w 580028"/>
                <a:gd name="connsiteY4" fmla="*/ 877942 h 1022073"/>
                <a:gd name="connsiteX5" fmla="*/ 359155 w 580028"/>
                <a:gd name="connsiteY5" fmla="*/ 0 h 1022073"/>
                <a:gd name="connsiteX0" fmla="*/ 436204 w 580028"/>
                <a:gd name="connsiteY0" fmla="*/ 0 h 706589"/>
                <a:gd name="connsiteX1" fmla="*/ 0 w 580028"/>
                <a:gd name="connsiteY1" fmla="*/ 67718 h 706589"/>
                <a:gd name="connsiteX2" fmla="*/ 161925 w 580028"/>
                <a:gd name="connsiteY2" fmla="*/ 706589 h 706589"/>
                <a:gd name="connsiteX3" fmla="*/ 568303 w 580028"/>
                <a:gd name="connsiteY3" fmla="*/ 586225 h 706589"/>
                <a:gd name="connsiteX4" fmla="*/ 580028 w 580028"/>
                <a:gd name="connsiteY4" fmla="*/ 562458 h 706589"/>
                <a:gd name="connsiteX5" fmla="*/ 436204 w 580028"/>
                <a:gd name="connsiteY5" fmla="*/ 0 h 706589"/>
                <a:gd name="connsiteX0" fmla="*/ 436204 w 580028"/>
                <a:gd name="connsiteY0" fmla="*/ 57217 h 763806"/>
                <a:gd name="connsiteX1" fmla="*/ 406935 w 580028"/>
                <a:gd name="connsiteY1" fmla="*/ 1098 h 763806"/>
                <a:gd name="connsiteX2" fmla="*/ 0 w 580028"/>
                <a:gd name="connsiteY2" fmla="*/ 124935 h 763806"/>
                <a:gd name="connsiteX3" fmla="*/ 161925 w 580028"/>
                <a:gd name="connsiteY3" fmla="*/ 763806 h 763806"/>
                <a:gd name="connsiteX4" fmla="*/ 568303 w 580028"/>
                <a:gd name="connsiteY4" fmla="*/ 643442 h 763806"/>
                <a:gd name="connsiteX5" fmla="*/ 580028 w 580028"/>
                <a:gd name="connsiteY5" fmla="*/ 619675 h 763806"/>
                <a:gd name="connsiteX6" fmla="*/ 436204 w 580028"/>
                <a:gd name="connsiteY6" fmla="*/ 57217 h 763806"/>
                <a:gd name="connsiteX0" fmla="*/ 436204 w 580028"/>
                <a:gd name="connsiteY0" fmla="*/ 56119 h 762708"/>
                <a:gd name="connsiteX1" fmla="*/ 406935 w 580028"/>
                <a:gd name="connsiteY1" fmla="*/ 0 h 762708"/>
                <a:gd name="connsiteX2" fmla="*/ 0 w 580028"/>
                <a:gd name="connsiteY2" fmla="*/ 123837 h 762708"/>
                <a:gd name="connsiteX3" fmla="*/ 161925 w 580028"/>
                <a:gd name="connsiteY3" fmla="*/ 762708 h 762708"/>
                <a:gd name="connsiteX4" fmla="*/ 568303 w 580028"/>
                <a:gd name="connsiteY4" fmla="*/ 642344 h 762708"/>
                <a:gd name="connsiteX5" fmla="*/ 580028 w 580028"/>
                <a:gd name="connsiteY5" fmla="*/ 618577 h 762708"/>
                <a:gd name="connsiteX6" fmla="*/ 436204 w 580028"/>
                <a:gd name="connsiteY6" fmla="*/ 56119 h 762708"/>
                <a:gd name="connsiteX0" fmla="*/ 438612 w 580028"/>
                <a:gd name="connsiteY0" fmla="*/ 61558 h 762708"/>
                <a:gd name="connsiteX1" fmla="*/ 406935 w 580028"/>
                <a:gd name="connsiteY1" fmla="*/ 0 h 762708"/>
                <a:gd name="connsiteX2" fmla="*/ 0 w 580028"/>
                <a:gd name="connsiteY2" fmla="*/ 123837 h 762708"/>
                <a:gd name="connsiteX3" fmla="*/ 161925 w 580028"/>
                <a:gd name="connsiteY3" fmla="*/ 762708 h 762708"/>
                <a:gd name="connsiteX4" fmla="*/ 568303 w 580028"/>
                <a:gd name="connsiteY4" fmla="*/ 642344 h 762708"/>
                <a:gd name="connsiteX5" fmla="*/ 580028 w 580028"/>
                <a:gd name="connsiteY5" fmla="*/ 618577 h 762708"/>
                <a:gd name="connsiteX6" fmla="*/ 438612 w 580028"/>
                <a:gd name="connsiteY6" fmla="*/ 61558 h 762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0028" h="762708">
                  <a:moveTo>
                    <a:pt x="438612" y="61558"/>
                  </a:moveTo>
                  <a:lnTo>
                    <a:pt x="406935" y="0"/>
                  </a:lnTo>
                  <a:lnTo>
                    <a:pt x="0" y="123837"/>
                  </a:lnTo>
                  <a:lnTo>
                    <a:pt x="161925" y="762708"/>
                  </a:lnTo>
                  <a:lnTo>
                    <a:pt x="568303" y="642344"/>
                  </a:lnTo>
                  <a:lnTo>
                    <a:pt x="580028" y="618577"/>
                  </a:lnTo>
                  <a:lnTo>
                    <a:pt x="438612" y="61558"/>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03" name="フリーフォーム 96">
              <a:extLst>
                <a:ext uri="{FF2B5EF4-FFF2-40B4-BE49-F238E27FC236}">
                  <a16:creationId xmlns:a16="http://schemas.microsoft.com/office/drawing/2014/main" id="{6308B4F0-42B8-40F7-B65B-E2983C3D7935}"/>
                </a:ext>
              </a:extLst>
            </p:cNvPr>
            <p:cNvSpPr/>
            <p:nvPr/>
          </p:nvSpPr>
          <p:spPr>
            <a:xfrm rot="16200000">
              <a:off x="3224059" y="3190070"/>
              <a:ext cx="886485" cy="887048"/>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393136 w 794923"/>
                <a:gd name="connsiteY0" fmla="*/ 121115 h 1147755"/>
                <a:gd name="connsiteX1" fmla="*/ 4691 w 794923"/>
                <a:gd name="connsiteY1" fmla="*/ 248265 h 1147755"/>
                <a:gd name="connsiteX2" fmla="*/ 0 w 794923"/>
                <a:gd name="connsiteY2" fmla="*/ 264112 h 1147755"/>
                <a:gd name="connsiteX3" fmla="*/ 219712 w 794923"/>
                <a:gd name="connsiteY3" fmla="*/ 1147755 h 1147755"/>
                <a:gd name="connsiteX4" fmla="*/ 626090 w 794923"/>
                <a:gd name="connsiteY4" fmla="*/ 1027391 h 1147755"/>
                <a:gd name="connsiteX5" fmla="*/ 637815 w 794923"/>
                <a:gd name="connsiteY5" fmla="*/ 1003624 h 1147755"/>
                <a:gd name="connsiteX6" fmla="*/ 794923 w 794923"/>
                <a:gd name="connsiteY6" fmla="*/ 0 h 1147755"/>
                <a:gd name="connsiteX7" fmla="*/ 393136 w 794923"/>
                <a:gd name="connsiteY7" fmla="*/ 121115 h 1147755"/>
                <a:gd name="connsiteX0" fmla="*/ 388446 w 794923"/>
                <a:gd name="connsiteY0" fmla="*/ 129038 h 1147755"/>
                <a:gd name="connsiteX1" fmla="*/ 4691 w 794923"/>
                <a:gd name="connsiteY1" fmla="*/ 248265 h 1147755"/>
                <a:gd name="connsiteX2" fmla="*/ 0 w 794923"/>
                <a:gd name="connsiteY2" fmla="*/ 264112 h 1147755"/>
                <a:gd name="connsiteX3" fmla="*/ 219712 w 794923"/>
                <a:gd name="connsiteY3" fmla="*/ 1147755 h 1147755"/>
                <a:gd name="connsiteX4" fmla="*/ 626090 w 794923"/>
                <a:gd name="connsiteY4" fmla="*/ 1027391 h 1147755"/>
                <a:gd name="connsiteX5" fmla="*/ 637815 w 794923"/>
                <a:gd name="connsiteY5" fmla="*/ 1003624 h 1147755"/>
                <a:gd name="connsiteX6" fmla="*/ 794923 w 794923"/>
                <a:gd name="connsiteY6" fmla="*/ 0 h 1147755"/>
                <a:gd name="connsiteX7" fmla="*/ 388446 w 794923"/>
                <a:gd name="connsiteY7" fmla="*/ 129038 h 1147755"/>
                <a:gd name="connsiteX0" fmla="*/ 388446 w 987206"/>
                <a:gd name="connsiteY0" fmla="*/ 129038 h 1147755"/>
                <a:gd name="connsiteX1" fmla="*/ 4691 w 987206"/>
                <a:gd name="connsiteY1" fmla="*/ 248265 h 1147755"/>
                <a:gd name="connsiteX2" fmla="*/ 0 w 987206"/>
                <a:gd name="connsiteY2" fmla="*/ 264112 h 1147755"/>
                <a:gd name="connsiteX3" fmla="*/ 219712 w 987206"/>
                <a:gd name="connsiteY3" fmla="*/ 1147755 h 1147755"/>
                <a:gd name="connsiteX4" fmla="*/ 626090 w 987206"/>
                <a:gd name="connsiteY4" fmla="*/ 1027391 h 1147755"/>
                <a:gd name="connsiteX5" fmla="*/ 987206 w 987206"/>
                <a:gd name="connsiteY5" fmla="*/ 974572 h 1147755"/>
                <a:gd name="connsiteX6" fmla="*/ 794923 w 987206"/>
                <a:gd name="connsiteY6" fmla="*/ 0 h 1147755"/>
                <a:gd name="connsiteX7" fmla="*/ 388446 w 987206"/>
                <a:gd name="connsiteY7" fmla="*/ 129038 h 1147755"/>
                <a:gd name="connsiteX0" fmla="*/ 388446 w 1059898"/>
                <a:gd name="connsiteY0" fmla="*/ 129038 h 1147755"/>
                <a:gd name="connsiteX1" fmla="*/ 4691 w 1059898"/>
                <a:gd name="connsiteY1" fmla="*/ 248265 h 1147755"/>
                <a:gd name="connsiteX2" fmla="*/ 0 w 1059898"/>
                <a:gd name="connsiteY2" fmla="*/ 264112 h 1147755"/>
                <a:gd name="connsiteX3" fmla="*/ 219712 w 1059898"/>
                <a:gd name="connsiteY3" fmla="*/ 1147755 h 1147755"/>
                <a:gd name="connsiteX4" fmla="*/ 626090 w 1059898"/>
                <a:gd name="connsiteY4" fmla="*/ 1027391 h 1147755"/>
                <a:gd name="connsiteX5" fmla="*/ 1059898 w 1059898"/>
                <a:gd name="connsiteY5" fmla="*/ 924391 h 1147755"/>
                <a:gd name="connsiteX6" fmla="*/ 794923 w 1059898"/>
                <a:gd name="connsiteY6" fmla="*/ 0 h 1147755"/>
                <a:gd name="connsiteX7" fmla="*/ 388446 w 1059898"/>
                <a:gd name="connsiteY7" fmla="*/ 129038 h 1147755"/>
                <a:gd name="connsiteX0" fmla="*/ 388446 w 1059898"/>
                <a:gd name="connsiteY0" fmla="*/ 129038 h 1147755"/>
                <a:gd name="connsiteX1" fmla="*/ 4691 w 1059898"/>
                <a:gd name="connsiteY1" fmla="*/ 248265 h 1147755"/>
                <a:gd name="connsiteX2" fmla="*/ 0 w 1059898"/>
                <a:gd name="connsiteY2" fmla="*/ 264112 h 1147755"/>
                <a:gd name="connsiteX3" fmla="*/ 219712 w 1059898"/>
                <a:gd name="connsiteY3" fmla="*/ 1147755 h 1147755"/>
                <a:gd name="connsiteX4" fmla="*/ 628435 w 1059898"/>
                <a:gd name="connsiteY4" fmla="*/ 1048520 h 1147755"/>
                <a:gd name="connsiteX5" fmla="*/ 1059898 w 1059898"/>
                <a:gd name="connsiteY5" fmla="*/ 924391 h 1147755"/>
                <a:gd name="connsiteX6" fmla="*/ 794923 w 1059898"/>
                <a:gd name="connsiteY6" fmla="*/ 0 h 1147755"/>
                <a:gd name="connsiteX7" fmla="*/ 388446 w 1059898"/>
                <a:gd name="connsiteY7" fmla="*/ 129038 h 1147755"/>
                <a:gd name="connsiteX0" fmla="*/ 388446 w 1059898"/>
                <a:gd name="connsiteY0" fmla="*/ 129038 h 1157062"/>
                <a:gd name="connsiteX1" fmla="*/ 4691 w 1059898"/>
                <a:gd name="connsiteY1" fmla="*/ 248265 h 1157062"/>
                <a:gd name="connsiteX2" fmla="*/ 0 w 1059898"/>
                <a:gd name="connsiteY2" fmla="*/ 264112 h 1157062"/>
                <a:gd name="connsiteX3" fmla="*/ 219712 w 1059898"/>
                <a:gd name="connsiteY3" fmla="*/ 1147755 h 1157062"/>
                <a:gd name="connsiteX4" fmla="*/ 246215 w 1059898"/>
                <a:gd name="connsiteY4" fmla="*/ 1156807 h 1157062"/>
                <a:gd name="connsiteX5" fmla="*/ 628435 w 1059898"/>
                <a:gd name="connsiteY5" fmla="*/ 1048520 h 1157062"/>
                <a:gd name="connsiteX6" fmla="*/ 1059898 w 1059898"/>
                <a:gd name="connsiteY6" fmla="*/ 924391 h 1157062"/>
                <a:gd name="connsiteX7" fmla="*/ 794923 w 1059898"/>
                <a:gd name="connsiteY7" fmla="*/ 0 h 1157062"/>
                <a:gd name="connsiteX8" fmla="*/ 388446 w 1059898"/>
                <a:gd name="connsiteY8" fmla="*/ 129038 h 1157062"/>
                <a:gd name="connsiteX0" fmla="*/ 388446 w 1059898"/>
                <a:gd name="connsiteY0" fmla="*/ 129038 h 1215799"/>
                <a:gd name="connsiteX1" fmla="*/ 4691 w 1059898"/>
                <a:gd name="connsiteY1" fmla="*/ 248265 h 1215799"/>
                <a:gd name="connsiteX2" fmla="*/ 0 w 1059898"/>
                <a:gd name="connsiteY2" fmla="*/ 264112 h 1215799"/>
                <a:gd name="connsiteX3" fmla="*/ 219712 w 1059898"/>
                <a:gd name="connsiteY3" fmla="*/ 1147755 h 1215799"/>
                <a:gd name="connsiteX4" fmla="*/ 227121 w 1059898"/>
                <a:gd name="connsiteY4" fmla="*/ 1156807 h 1215799"/>
                <a:gd name="connsiteX5" fmla="*/ 246215 w 1059898"/>
                <a:gd name="connsiteY5" fmla="*/ 1156807 h 1215799"/>
                <a:gd name="connsiteX6" fmla="*/ 628435 w 1059898"/>
                <a:gd name="connsiteY6" fmla="*/ 1048520 h 1215799"/>
                <a:gd name="connsiteX7" fmla="*/ 1059898 w 1059898"/>
                <a:gd name="connsiteY7" fmla="*/ 924391 h 1215799"/>
                <a:gd name="connsiteX8" fmla="*/ 794923 w 1059898"/>
                <a:gd name="connsiteY8" fmla="*/ 0 h 1215799"/>
                <a:gd name="connsiteX9" fmla="*/ 388446 w 1059898"/>
                <a:gd name="connsiteY9" fmla="*/ 129038 h 1215799"/>
                <a:gd name="connsiteX0" fmla="*/ 388446 w 1059898"/>
                <a:gd name="connsiteY0" fmla="*/ 129038 h 1165017"/>
                <a:gd name="connsiteX1" fmla="*/ 4691 w 1059898"/>
                <a:gd name="connsiteY1" fmla="*/ 248265 h 1165017"/>
                <a:gd name="connsiteX2" fmla="*/ 0 w 1059898"/>
                <a:gd name="connsiteY2" fmla="*/ 264112 h 1165017"/>
                <a:gd name="connsiteX3" fmla="*/ 219712 w 1059898"/>
                <a:gd name="connsiteY3" fmla="*/ 1147755 h 1165017"/>
                <a:gd name="connsiteX4" fmla="*/ 227121 w 1059898"/>
                <a:gd name="connsiteY4" fmla="*/ 1156807 h 1165017"/>
                <a:gd name="connsiteX5" fmla="*/ 246215 w 1059898"/>
                <a:gd name="connsiteY5" fmla="*/ 1156807 h 1165017"/>
                <a:gd name="connsiteX6" fmla="*/ 628435 w 1059898"/>
                <a:gd name="connsiteY6" fmla="*/ 1048520 h 1165017"/>
                <a:gd name="connsiteX7" fmla="*/ 1059898 w 1059898"/>
                <a:gd name="connsiteY7" fmla="*/ 924391 h 1165017"/>
                <a:gd name="connsiteX8" fmla="*/ 794923 w 1059898"/>
                <a:gd name="connsiteY8" fmla="*/ 0 h 1165017"/>
                <a:gd name="connsiteX9" fmla="*/ 388446 w 1059898"/>
                <a:gd name="connsiteY9" fmla="*/ 129038 h 1165017"/>
                <a:gd name="connsiteX0" fmla="*/ 388446 w 1059898"/>
                <a:gd name="connsiteY0" fmla="*/ 129038 h 1156807"/>
                <a:gd name="connsiteX1" fmla="*/ 4691 w 1059898"/>
                <a:gd name="connsiteY1" fmla="*/ 248265 h 1156807"/>
                <a:gd name="connsiteX2" fmla="*/ 0 w 1059898"/>
                <a:gd name="connsiteY2" fmla="*/ 264112 h 1156807"/>
                <a:gd name="connsiteX3" fmla="*/ 219712 w 1059898"/>
                <a:gd name="connsiteY3" fmla="*/ 1147755 h 1156807"/>
                <a:gd name="connsiteX4" fmla="*/ 227121 w 1059898"/>
                <a:gd name="connsiteY4" fmla="*/ 1156807 h 1156807"/>
                <a:gd name="connsiteX5" fmla="*/ 246215 w 1059898"/>
                <a:gd name="connsiteY5" fmla="*/ 1156807 h 1156807"/>
                <a:gd name="connsiteX6" fmla="*/ 628435 w 1059898"/>
                <a:gd name="connsiteY6" fmla="*/ 1048520 h 1156807"/>
                <a:gd name="connsiteX7" fmla="*/ 1059898 w 1059898"/>
                <a:gd name="connsiteY7" fmla="*/ 924391 h 1156807"/>
                <a:gd name="connsiteX8" fmla="*/ 794923 w 1059898"/>
                <a:gd name="connsiteY8" fmla="*/ 0 h 1156807"/>
                <a:gd name="connsiteX9" fmla="*/ 388446 w 1059898"/>
                <a:gd name="connsiteY9" fmla="*/ 129038 h 1156807"/>
                <a:gd name="connsiteX0" fmla="*/ 388446 w 1059898"/>
                <a:gd name="connsiteY0" fmla="*/ 129038 h 1156807"/>
                <a:gd name="connsiteX1" fmla="*/ 4691 w 1059898"/>
                <a:gd name="connsiteY1" fmla="*/ 248265 h 1156807"/>
                <a:gd name="connsiteX2" fmla="*/ 0 w 1059898"/>
                <a:gd name="connsiteY2" fmla="*/ 264112 h 1156807"/>
                <a:gd name="connsiteX3" fmla="*/ 219712 w 1059898"/>
                <a:gd name="connsiteY3" fmla="*/ 1147755 h 1156807"/>
                <a:gd name="connsiteX4" fmla="*/ 227121 w 1059898"/>
                <a:gd name="connsiteY4" fmla="*/ 1156807 h 1156807"/>
                <a:gd name="connsiteX5" fmla="*/ 246215 w 1059898"/>
                <a:gd name="connsiteY5" fmla="*/ 1156807 h 1156807"/>
                <a:gd name="connsiteX6" fmla="*/ 628435 w 1059898"/>
                <a:gd name="connsiteY6" fmla="*/ 1048520 h 1156807"/>
                <a:gd name="connsiteX7" fmla="*/ 1059898 w 1059898"/>
                <a:gd name="connsiteY7" fmla="*/ 924391 h 1156807"/>
                <a:gd name="connsiteX8" fmla="*/ 1045162 w 1059898"/>
                <a:gd name="connsiteY8" fmla="*/ 881141 h 1156807"/>
                <a:gd name="connsiteX9" fmla="*/ 794923 w 1059898"/>
                <a:gd name="connsiteY9" fmla="*/ 0 h 1156807"/>
                <a:gd name="connsiteX10" fmla="*/ 388446 w 1059898"/>
                <a:gd name="connsiteY10" fmla="*/ 129038 h 1156807"/>
                <a:gd name="connsiteX0" fmla="*/ 388446 w 1059898"/>
                <a:gd name="connsiteY0" fmla="*/ 129038 h 1156807"/>
                <a:gd name="connsiteX1" fmla="*/ 4691 w 1059898"/>
                <a:gd name="connsiteY1" fmla="*/ 248265 h 1156807"/>
                <a:gd name="connsiteX2" fmla="*/ 0 w 1059898"/>
                <a:gd name="connsiteY2" fmla="*/ 264112 h 1156807"/>
                <a:gd name="connsiteX3" fmla="*/ 219712 w 1059898"/>
                <a:gd name="connsiteY3" fmla="*/ 1147755 h 1156807"/>
                <a:gd name="connsiteX4" fmla="*/ 227121 w 1059898"/>
                <a:gd name="connsiteY4" fmla="*/ 1156807 h 1156807"/>
                <a:gd name="connsiteX5" fmla="*/ 246215 w 1059898"/>
                <a:gd name="connsiteY5" fmla="*/ 1156807 h 1156807"/>
                <a:gd name="connsiteX6" fmla="*/ 628435 w 1059898"/>
                <a:gd name="connsiteY6" fmla="*/ 1048520 h 1156807"/>
                <a:gd name="connsiteX7" fmla="*/ 1031901 w 1059898"/>
                <a:gd name="connsiteY7" fmla="*/ 932313 h 1156807"/>
                <a:gd name="connsiteX8" fmla="*/ 1059898 w 1059898"/>
                <a:gd name="connsiteY8" fmla="*/ 924391 h 1156807"/>
                <a:gd name="connsiteX9" fmla="*/ 1045162 w 1059898"/>
                <a:gd name="connsiteY9" fmla="*/ 881141 h 1156807"/>
                <a:gd name="connsiteX10" fmla="*/ 794923 w 1059898"/>
                <a:gd name="connsiteY10" fmla="*/ 0 h 1156807"/>
                <a:gd name="connsiteX11" fmla="*/ 388446 w 1059898"/>
                <a:gd name="connsiteY11" fmla="*/ 129038 h 1156807"/>
                <a:gd name="connsiteX0" fmla="*/ 388446 w 1045162"/>
                <a:gd name="connsiteY0" fmla="*/ 129038 h 1156807"/>
                <a:gd name="connsiteX1" fmla="*/ 4691 w 1045162"/>
                <a:gd name="connsiteY1" fmla="*/ 248265 h 1156807"/>
                <a:gd name="connsiteX2" fmla="*/ 0 w 1045162"/>
                <a:gd name="connsiteY2" fmla="*/ 264112 h 1156807"/>
                <a:gd name="connsiteX3" fmla="*/ 219712 w 1045162"/>
                <a:gd name="connsiteY3" fmla="*/ 1147755 h 1156807"/>
                <a:gd name="connsiteX4" fmla="*/ 227121 w 1045162"/>
                <a:gd name="connsiteY4" fmla="*/ 1156807 h 1156807"/>
                <a:gd name="connsiteX5" fmla="*/ 246215 w 1045162"/>
                <a:gd name="connsiteY5" fmla="*/ 1156807 h 1156807"/>
                <a:gd name="connsiteX6" fmla="*/ 628435 w 1045162"/>
                <a:gd name="connsiteY6" fmla="*/ 1048520 h 1156807"/>
                <a:gd name="connsiteX7" fmla="*/ 1031901 w 1045162"/>
                <a:gd name="connsiteY7" fmla="*/ 932313 h 1156807"/>
                <a:gd name="connsiteX8" fmla="*/ 1026010 w 1045162"/>
                <a:gd name="connsiteY8" fmla="*/ 909535 h 1156807"/>
                <a:gd name="connsiteX9" fmla="*/ 1045162 w 1045162"/>
                <a:gd name="connsiteY9" fmla="*/ 881141 h 1156807"/>
                <a:gd name="connsiteX10" fmla="*/ 794923 w 1045162"/>
                <a:gd name="connsiteY10" fmla="*/ 0 h 1156807"/>
                <a:gd name="connsiteX11" fmla="*/ 388446 w 1045162"/>
                <a:gd name="connsiteY11" fmla="*/ 129038 h 1156807"/>
                <a:gd name="connsiteX0" fmla="*/ 388446 w 1045162"/>
                <a:gd name="connsiteY0" fmla="*/ 129038 h 1156807"/>
                <a:gd name="connsiteX1" fmla="*/ 4691 w 1045162"/>
                <a:gd name="connsiteY1" fmla="*/ 248265 h 1156807"/>
                <a:gd name="connsiteX2" fmla="*/ 0 w 1045162"/>
                <a:gd name="connsiteY2" fmla="*/ 264112 h 1156807"/>
                <a:gd name="connsiteX3" fmla="*/ 219712 w 1045162"/>
                <a:gd name="connsiteY3" fmla="*/ 1147755 h 1156807"/>
                <a:gd name="connsiteX4" fmla="*/ 227121 w 1045162"/>
                <a:gd name="connsiteY4" fmla="*/ 1156807 h 1156807"/>
                <a:gd name="connsiteX5" fmla="*/ 246215 w 1045162"/>
                <a:gd name="connsiteY5" fmla="*/ 1156807 h 1156807"/>
                <a:gd name="connsiteX6" fmla="*/ 628435 w 1045162"/>
                <a:gd name="connsiteY6" fmla="*/ 1048520 h 1156807"/>
                <a:gd name="connsiteX7" fmla="*/ 1037795 w 1045162"/>
                <a:gd name="connsiteY7" fmla="*/ 933964 h 1156807"/>
                <a:gd name="connsiteX8" fmla="*/ 1026010 w 1045162"/>
                <a:gd name="connsiteY8" fmla="*/ 909535 h 1156807"/>
                <a:gd name="connsiteX9" fmla="*/ 1045162 w 1045162"/>
                <a:gd name="connsiteY9" fmla="*/ 881141 h 1156807"/>
                <a:gd name="connsiteX10" fmla="*/ 794923 w 1045162"/>
                <a:gd name="connsiteY10" fmla="*/ 0 h 1156807"/>
                <a:gd name="connsiteX11" fmla="*/ 388446 w 1045162"/>
                <a:gd name="connsiteY11"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28435 w 1049582"/>
                <a:gd name="connsiteY6" fmla="*/ 1048520 h 1156807"/>
                <a:gd name="connsiteX7" fmla="*/ 1037795 w 1049582"/>
                <a:gd name="connsiteY7" fmla="*/ 933964 h 1156807"/>
                <a:gd name="connsiteX8" fmla="*/ 1026010 w 1049582"/>
                <a:gd name="connsiteY8" fmla="*/ 909535 h 1156807"/>
                <a:gd name="connsiteX9" fmla="*/ 1049582 w 1049582"/>
                <a:gd name="connsiteY9" fmla="*/ 895998 h 1156807"/>
                <a:gd name="connsiteX10" fmla="*/ 794923 w 1049582"/>
                <a:gd name="connsiteY10" fmla="*/ 0 h 1156807"/>
                <a:gd name="connsiteX11" fmla="*/ 388446 w 1049582"/>
                <a:gd name="connsiteY11"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28435 w 1049582"/>
                <a:gd name="connsiteY6" fmla="*/ 1048520 h 1156807"/>
                <a:gd name="connsiteX7" fmla="*/ 1037795 w 1049582"/>
                <a:gd name="connsiteY7" fmla="*/ 933964 h 1156807"/>
                <a:gd name="connsiteX8" fmla="*/ 1031904 w 1049582"/>
                <a:gd name="connsiteY8" fmla="*/ 902932 h 1156807"/>
                <a:gd name="connsiteX9" fmla="*/ 1049582 w 1049582"/>
                <a:gd name="connsiteY9" fmla="*/ 895998 h 1156807"/>
                <a:gd name="connsiteX10" fmla="*/ 794923 w 1049582"/>
                <a:gd name="connsiteY10" fmla="*/ 0 h 1156807"/>
                <a:gd name="connsiteX11" fmla="*/ 388446 w 1049582"/>
                <a:gd name="connsiteY11"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28435 w 1049582"/>
                <a:gd name="connsiteY6" fmla="*/ 1048520 h 1156807"/>
                <a:gd name="connsiteX7" fmla="*/ 1037795 w 1049582"/>
                <a:gd name="connsiteY7" fmla="*/ 933964 h 1156807"/>
                <a:gd name="connsiteX8" fmla="*/ 1027484 w 1049582"/>
                <a:gd name="connsiteY8" fmla="*/ 904583 h 1156807"/>
                <a:gd name="connsiteX9" fmla="*/ 1049582 w 1049582"/>
                <a:gd name="connsiteY9" fmla="*/ 895998 h 1156807"/>
                <a:gd name="connsiteX10" fmla="*/ 794923 w 1049582"/>
                <a:gd name="connsiteY10" fmla="*/ 0 h 1156807"/>
                <a:gd name="connsiteX11" fmla="*/ 388446 w 1049582"/>
                <a:gd name="connsiteY11"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1037795 w 1049582"/>
                <a:gd name="connsiteY7" fmla="*/ 933964 h 1156807"/>
                <a:gd name="connsiteX8" fmla="*/ 1027484 w 1049582"/>
                <a:gd name="connsiteY8" fmla="*/ 904583 h 1156807"/>
                <a:gd name="connsiteX9" fmla="*/ 1049582 w 1049582"/>
                <a:gd name="connsiteY9" fmla="*/ 895998 h 1156807"/>
                <a:gd name="connsiteX10" fmla="*/ 794923 w 1049582"/>
                <a:gd name="connsiteY10" fmla="*/ 0 h 1156807"/>
                <a:gd name="connsiteX11" fmla="*/ 388446 w 1049582"/>
                <a:gd name="connsiteY11"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690073 w 1049582"/>
                <a:gd name="connsiteY7" fmla="*/ 1033005 h 1156807"/>
                <a:gd name="connsiteX8" fmla="*/ 1037795 w 1049582"/>
                <a:gd name="connsiteY8" fmla="*/ 933964 h 1156807"/>
                <a:gd name="connsiteX9" fmla="*/ 1027484 w 1049582"/>
                <a:gd name="connsiteY9" fmla="*/ 904583 h 1156807"/>
                <a:gd name="connsiteX10" fmla="*/ 1049582 w 1049582"/>
                <a:gd name="connsiteY10" fmla="*/ 895998 h 1156807"/>
                <a:gd name="connsiteX11" fmla="*/ 794923 w 1049582"/>
                <a:gd name="connsiteY11" fmla="*/ 0 h 1156807"/>
                <a:gd name="connsiteX12" fmla="*/ 388446 w 1049582"/>
                <a:gd name="connsiteY12"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690073 w 1049582"/>
                <a:gd name="connsiteY7" fmla="*/ 1033005 h 1156807"/>
                <a:gd name="connsiteX8" fmla="*/ 722488 w 1049582"/>
                <a:gd name="connsiteY8" fmla="*/ 1026403 h 1156807"/>
                <a:gd name="connsiteX9" fmla="*/ 1037795 w 1049582"/>
                <a:gd name="connsiteY9" fmla="*/ 933964 h 1156807"/>
                <a:gd name="connsiteX10" fmla="*/ 1027484 w 1049582"/>
                <a:gd name="connsiteY10" fmla="*/ 904583 h 1156807"/>
                <a:gd name="connsiteX11" fmla="*/ 1049582 w 1049582"/>
                <a:gd name="connsiteY11" fmla="*/ 895998 h 1156807"/>
                <a:gd name="connsiteX12" fmla="*/ 794923 w 1049582"/>
                <a:gd name="connsiteY12" fmla="*/ 0 h 1156807"/>
                <a:gd name="connsiteX13" fmla="*/ 388446 w 1049582"/>
                <a:gd name="connsiteY13"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522105 w 1049582"/>
                <a:gd name="connsiteY7" fmla="*/ 806860 h 1156807"/>
                <a:gd name="connsiteX8" fmla="*/ 722488 w 1049582"/>
                <a:gd name="connsiteY8" fmla="*/ 1026403 h 1156807"/>
                <a:gd name="connsiteX9" fmla="*/ 1037795 w 1049582"/>
                <a:gd name="connsiteY9" fmla="*/ 933964 h 1156807"/>
                <a:gd name="connsiteX10" fmla="*/ 1027484 w 1049582"/>
                <a:gd name="connsiteY10" fmla="*/ 904583 h 1156807"/>
                <a:gd name="connsiteX11" fmla="*/ 1049582 w 1049582"/>
                <a:gd name="connsiteY11" fmla="*/ 895998 h 1156807"/>
                <a:gd name="connsiteX12" fmla="*/ 794923 w 1049582"/>
                <a:gd name="connsiteY12" fmla="*/ 0 h 1156807"/>
                <a:gd name="connsiteX13" fmla="*/ 388446 w 1049582"/>
                <a:gd name="connsiteY13"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522105 w 1049582"/>
                <a:gd name="connsiteY7" fmla="*/ 806860 h 1156807"/>
                <a:gd name="connsiteX8" fmla="*/ 583988 w 1049582"/>
                <a:gd name="connsiteY8" fmla="*/ 787052 h 1156807"/>
                <a:gd name="connsiteX9" fmla="*/ 722488 w 1049582"/>
                <a:gd name="connsiteY9" fmla="*/ 1026403 h 1156807"/>
                <a:gd name="connsiteX10" fmla="*/ 1037795 w 1049582"/>
                <a:gd name="connsiteY10" fmla="*/ 933964 h 1156807"/>
                <a:gd name="connsiteX11" fmla="*/ 1027484 w 1049582"/>
                <a:gd name="connsiteY11" fmla="*/ 904583 h 1156807"/>
                <a:gd name="connsiteX12" fmla="*/ 1049582 w 1049582"/>
                <a:gd name="connsiteY12" fmla="*/ 895998 h 1156807"/>
                <a:gd name="connsiteX13" fmla="*/ 794923 w 1049582"/>
                <a:gd name="connsiteY13" fmla="*/ 0 h 1156807"/>
                <a:gd name="connsiteX14" fmla="*/ 388446 w 1049582"/>
                <a:gd name="connsiteY14"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522105 w 1049582"/>
                <a:gd name="connsiteY7" fmla="*/ 806860 h 1156807"/>
                <a:gd name="connsiteX8" fmla="*/ 583988 w 1049582"/>
                <a:gd name="connsiteY8" fmla="*/ 787052 h 1156807"/>
                <a:gd name="connsiteX9" fmla="*/ 722488 w 1049582"/>
                <a:gd name="connsiteY9" fmla="*/ 1026403 h 1156807"/>
                <a:gd name="connsiteX10" fmla="*/ 1037795 w 1049582"/>
                <a:gd name="connsiteY10" fmla="*/ 933964 h 1156807"/>
                <a:gd name="connsiteX11" fmla="*/ 1027484 w 1049582"/>
                <a:gd name="connsiteY11" fmla="*/ 904583 h 1156807"/>
                <a:gd name="connsiteX12" fmla="*/ 1049582 w 1049582"/>
                <a:gd name="connsiteY12" fmla="*/ 895998 h 1156807"/>
                <a:gd name="connsiteX13" fmla="*/ 794923 w 1049582"/>
                <a:gd name="connsiteY13" fmla="*/ 0 h 1156807"/>
                <a:gd name="connsiteX14" fmla="*/ 388446 w 1049582"/>
                <a:gd name="connsiteY14"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522105 w 1049582"/>
                <a:gd name="connsiteY7" fmla="*/ 806860 h 1156807"/>
                <a:gd name="connsiteX8" fmla="*/ 583988 w 1049582"/>
                <a:gd name="connsiteY8" fmla="*/ 787052 h 1156807"/>
                <a:gd name="connsiteX9" fmla="*/ 600196 w 1049582"/>
                <a:gd name="connsiteY9" fmla="*/ 848127 h 1156807"/>
                <a:gd name="connsiteX10" fmla="*/ 722488 w 1049582"/>
                <a:gd name="connsiteY10" fmla="*/ 1026403 h 1156807"/>
                <a:gd name="connsiteX11" fmla="*/ 1037795 w 1049582"/>
                <a:gd name="connsiteY11" fmla="*/ 933964 h 1156807"/>
                <a:gd name="connsiteX12" fmla="*/ 1027484 w 1049582"/>
                <a:gd name="connsiteY12" fmla="*/ 904583 h 1156807"/>
                <a:gd name="connsiteX13" fmla="*/ 1049582 w 1049582"/>
                <a:gd name="connsiteY13" fmla="*/ 895998 h 1156807"/>
                <a:gd name="connsiteX14" fmla="*/ 794923 w 1049582"/>
                <a:gd name="connsiteY14" fmla="*/ 0 h 1156807"/>
                <a:gd name="connsiteX15" fmla="*/ 388446 w 1049582"/>
                <a:gd name="connsiteY15"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522105 w 1049582"/>
                <a:gd name="connsiteY7" fmla="*/ 806860 h 1156807"/>
                <a:gd name="connsiteX8" fmla="*/ 583988 w 1049582"/>
                <a:gd name="connsiteY8" fmla="*/ 787052 h 1156807"/>
                <a:gd name="connsiteX9" fmla="*/ 600196 w 1049582"/>
                <a:gd name="connsiteY9" fmla="*/ 848127 h 1156807"/>
                <a:gd name="connsiteX10" fmla="*/ 722488 w 1049582"/>
                <a:gd name="connsiteY10" fmla="*/ 1026403 h 1156807"/>
                <a:gd name="connsiteX11" fmla="*/ 1037795 w 1049582"/>
                <a:gd name="connsiteY11" fmla="*/ 933964 h 1156807"/>
                <a:gd name="connsiteX12" fmla="*/ 1027484 w 1049582"/>
                <a:gd name="connsiteY12" fmla="*/ 904583 h 1156807"/>
                <a:gd name="connsiteX13" fmla="*/ 1049582 w 1049582"/>
                <a:gd name="connsiteY13" fmla="*/ 895998 h 1156807"/>
                <a:gd name="connsiteX14" fmla="*/ 794923 w 1049582"/>
                <a:gd name="connsiteY14" fmla="*/ 0 h 1156807"/>
                <a:gd name="connsiteX15" fmla="*/ 388446 w 1049582"/>
                <a:gd name="connsiteY15"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539787 w 1049582"/>
                <a:gd name="connsiteY7" fmla="*/ 866285 h 1156807"/>
                <a:gd name="connsiteX8" fmla="*/ 522105 w 1049582"/>
                <a:gd name="connsiteY8" fmla="*/ 806860 h 1156807"/>
                <a:gd name="connsiteX9" fmla="*/ 583988 w 1049582"/>
                <a:gd name="connsiteY9" fmla="*/ 787052 h 1156807"/>
                <a:gd name="connsiteX10" fmla="*/ 600196 w 1049582"/>
                <a:gd name="connsiteY10" fmla="*/ 848127 h 1156807"/>
                <a:gd name="connsiteX11" fmla="*/ 722488 w 1049582"/>
                <a:gd name="connsiteY11" fmla="*/ 1026403 h 1156807"/>
                <a:gd name="connsiteX12" fmla="*/ 1037795 w 1049582"/>
                <a:gd name="connsiteY12" fmla="*/ 933964 h 1156807"/>
                <a:gd name="connsiteX13" fmla="*/ 1027484 w 1049582"/>
                <a:gd name="connsiteY13" fmla="*/ 904583 h 1156807"/>
                <a:gd name="connsiteX14" fmla="*/ 1049582 w 1049582"/>
                <a:gd name="connsiteY14" fmla="*/ 895998 h 1156807"/>
                <a:gd name="connsiteX15" fmla="*/ 794923 w 1049582"/>
                <a:gd name="connsiteY15" fmla="*/ 0 h 1156807"/>
                <a:gd name="connsiteX16" fmla="*/ 388446 w 1049582"/>
                <a:gd name="connsiteY16"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601669 w 1049582"/>
                <a:gd name="connsiteY7" fmla="*/ 851429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0196 w 1049582"/>
                <a:gd name="connsiteY11" fmla="*/ 84812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601669 w 1049582"/>
                <a:gd name="connsiteY7" fmla="*/ 851429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0196 w 1049582"/>
                <a:gd name="connsiteY11" fmla="*/ 84812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601669 w 1049582"/>
                <a:gd name="connsiteY7" fmla="*/ 851429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0196 w 1049582"/>
                <a:gd name="connsiteY11" fmla="*/ 84812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51429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0196 w 1049582"/>
                <a:gd name="connsiteY11" fmla="*/ 84812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51429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59132 w 1049582"/>
                <a:gd name="connsiteY11" fmla="*/ 84647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59132 w 1049582"/>
                <a:gd name="connsiteY11" fmla="*/ 84647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3143 w 1049582"/>
                <a:gd name="connsiteY11" fmla="*/ 84812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3143 w 1049582"/>
                <a:gd name="connsiteY11" fmla="*/ 848127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3143 w 1049582"/>
                <a:gd name="connsiteY11" fmla="*/ 848127 h 1156807"/>
                <a:gd name="connsiteX12" fmla="*/ 623770 w 1049582"/>
                <a:gd name="connsiteY12" fmla="*/ 897649 h 1156807"/>
                <a:gd name="connsiteX13" fmla="*/ 654711 w 1049582"/>
                <a:gd name="connsiteY13" fmla="*/ 1046211 h 1156807"/>
                <a:gd name="connsiteX14" fmla="*/ 722488 w 1049582"/>
                <a:gd name="connsiteY14" fmla="*/ 1026403 h 1156807"/>
                <a:gd name="connsiteX15" fmla="*/ 1037795 w 1049582"/>
                <a:gd name="connsiteY15" fmla="*/ 933964 h 1156807"/>
                <a:gd name="connsiteX16" fmla="*/ 1027484 w 1049582"/>
                <a:gd name="connsiteY16" fmla="*/ 904583 h 1156807"/>
                <a:gd name="connsiteX17" fmla="*/ 1049582 w 1049582"/>
                <a:gd name="connsiteY17" fmla="*/ 895998 h 1156807"/>
                <a:gd name="connsiteX18" fmla="*/ 794923 w 1049582"/>
                <a:gd name="connsiteY18" fmla="*/ 0 h 1156807"/>
                <a:gd name="connsiteX19" fmla="*/ 388446 w 1049582"/>
                <a:gd name="connsiteY19"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3143 w 1049582"/>
                <a:gd name="connsiteY11" fmla="*/ 848127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3143 w 1049582"/>
                <a:gd name="connsiteY11" fmla="*/ 848127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1669 w 1049582"/>
                <a:gd name="connsiteY11" fmla="*/ 849779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6526 w 1049582"/>
                <a:gd name="connsiteY9" fmla="*/ 803559 h 1156807"/>
                <a:gd name="connsiteX10" fmla="*/ 583988 w 1049582"/>
                <a:gd name="connsiteY10" fmla="*/ 787052 h 1156807"/>
                <a:gd name="connsiteX11" fmla="*/ 601669 w 1049582"/>
                <a:gd name="connsiteY11" fmla="*/ 849779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0633 w 1049582"/>
                <a:gd name="connsiteY9" fmla="*/ 808511 h 1156807"/>
                <a:gd name="connsiteX10" fmla="*/ 583988 w 1049582"/>
                <a:gd name="connsiteY10" fmla="*/ 787052 h 1156807"/>
                <a:gd name="connsiteX11" fmla="*/ 601669 w 1049582"/>
                <a:gd name="connsiteY11" fmla="*/ 849779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8000 w 1049582"/>
                <a:gd name="connsiteY9" fmla="*/ 808511 h 1156807"/>
                <a:gd name="connsiteX10" fmla="*/ 583988 w 1049582"/>
                <a:gd name="connsiteY10" fmla="*/ 787052 h 1156807"/>
                <a:gd name="connsiteX11" fmla="*/ 601669 w 1049582"/>
                <a:gd name="connsiteY11" fmla="*/ 849779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7 w 1049582"/>
                <a:gd name="connsiteY9" fmla="*/ 805210 h 1156807"/>
                <a:gd name="connsiteX10" fmla="*/ 583988 w 1049582"/>
                <a:gd name="connsiteY10" fmla="*/ 787052 h 1156807"/>
                <a:gd name="connsiteX11" fmla="*/ 601669 w 1049582"/>
                <a:gd name="connsiteY11" fmla="*/ 849779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49582" h="1156807">
                  <a:moveTo>
                    <a:pt x="388446" y="129038"/>
                  </a:moveTo>
                  <a:lnTo>
                    <a:pt x="4691" y="248265"/>
                  </a:lnTo>
                  <a:lnTo>
                    <a:pt x="0" y="264112"/>
                  </a:lnTo>
                  <a:lnTo>
                    <a:pt x="219712" y="1147755"/>
                  </a:lnTo>
                  <a:lnTo>
                    <a:pt x="227121" y="1156807"/>
                  </a:lnTo>
                  <a:lnTo>
                    <a:pt x="246215" y="1156807"/>
                  </a:lnTo>
                  <a:lnTo>
                    <a:pt x="653483" y="1045220"/>
                  </a:lnTo>
                  <a:lnTo>
                    <a:pt x="601669" y="846477"/>
                  </a:lnTo>
                  <a:lnTo>
                    <a:pt x="539787" y="866285"/>
                  </a:lnTo>
                  <a:lnTo>
                    <a:pt x="522107" y="805210"/>
                  </a:lnTo>
                  <a:lnTo>
                    <a:pt x="583988" y="787052"/>
                  </a:lnTo>
                  <a:lnTo>
                    <a:pt x="601669" y="849779"/>
                  </a:lnTo>
                  <a:lnTo>
                    <a:pt x="654711" y="1046211"/>
                  </a:lnTo>
                  <a:lnTo>
                    <a:pt x="722488" y="1026403"/>
                  </a:lnTo>
                  <a:lnTo>
                    <a:pt x="1037795" y="933964"/>
                  </a:lnTo>
                  <a:lnTo>
                    <a:pt x="1027484" y="904583"/>
                  </a:lnTo>
                  <a:lnTo>
                    <a:pt x="1049582" y="895998"/>
                  </a:lnTo>
                  <a:lnTo>
                    <a:pt x="794923" y="0"/>
                  </a:lnTo>
                  <a:lnTo>
                    <a:pt x="388446" y="129038"/>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04" name="フリーフォーム 99">
              <a:extLst>
                <a:ext uri="{FF2B5EF4-FFF2-40B4-BE49-F238E27FC236}">
                  <a16:creationId xmlns:a16="http://schemas.microsoft.com/office/drawing/2014/main" id="{A49D3A0D-EB0D-4BF4-B0CD-3CBD0BDBB204}"/>
                </a:ext>
              </a:extLst>
            </p:cNvPr>
            <p:cNvSpPr/>
            <p:nvPr/>
          </p:nvSpPr>
          <p:spPr>
            <a:xfrm rot="16200000">
              <a:off x="3844399" y="3184469"/>
              <a:ext cx="803369" cy="559446"/>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393136 w 794923"/>
                <a:gd name="connsiteY0" fmla="*/ 121115 h 1147755"/>
                <a:gd name="connsiteX1" fmla="*/ 4691 w 794923"/>
                <a:gd name="connsiteY1" fmla="*/ 248265 h 1147755"/>
                <a:gd name="connsiteX2" fmla="*/ 0 w 794923"/>
                <a:gd name="connsiteY2" fmla="*/ 264112 h 1147755"/>
                <a:gd name="connsiteX3" fmla="*/ 219712 w 794923"/>
                <a:gd name="connsiteY3" fmla="*/ 1147755 h 1147755"/>
                <a:gd name="connsiteX4" fmla="*/ 626090 w 794923"/>
                <a:gd name="connsiteY4" fmla="*/ 1027391 h 1147755"/>
                <a:gd name="connsiteX5" fmla="*/ 637815 w 794923"/>
                <a:gd name="connsiteY5" fmla="*/ 1003624 h 1147755"/>
                <a:gd name="connsiteX6" fmla="*/ 794923 w 794923"/>
                <a:gd name="connsiteY6" fmla="*/ 0 h 1147755"/>
                <a:gd name="connsiteX7" fmla="*/ 393136 w 794923"/>
                <a:gd name="connsiteY7" fmla="*/ 121115 h 1147755"/>
                <a:gd name="connsiteX0" fmla="*/ 388446 w 794923"/>
                <a:gd name="connsiteY0" fmla="*/ 129038 h 1147755"/>
                <a:gd name="connsiteX1" fmla="*/ 4691 w 794923"/>
                <a:gd name="connsiteY1" fmla="*/ 248265 h 1147755"/>
                <a:gd name="connsiteX2" fmla="*/ 0 w 794923"/>
                <a:gd name="connsiteY2" fmla="*/ 264112 h 1147755"/>
                <a:gd name="connsiteX3" fmla="*/ 219712 w 794923"/>
                <a:gd name="connsiteY3" fmla="*/ 1147755 h 1147755"/>
                <a:gd name="connsiteX4" fmla="*/ 626090 w 794923"/>
                <a:gd name="connsiteY4" fmla="*/ 1027391 h 1147755"/>
                <a:gd name="connsiteX5" fmla="*/ 637815 w 794923"/>
                <a:gd name="connsiteY5" fmla="*/ 1003624 h 1147755"/>
                <a:gd name="connsiteX6" fmla="*/ 794923 w 794923"/>
                <a:gd name="connsiteY6" fmla="*/ 0 h 1147755"/>
                <a:gd name="connsiteX7" fmla="*/ 388446 w 794923"/>
                <a:gd name="connsiteY7" fmla="*/ 129038 h 1147755"/>
                <a:gd name="connsiteX0" fmla="*/ 388446 w 987206"/>
                <a:gd name="connsiteY0" fmla="*/ 129038 h 1147755"/>
                <a:gd name="connsiteX1" fmla="*/ 4691 w 987206"/>
                <a:gd name="connsiteY1" fmla="*/ 248265 h 1147755"/>
                <a:gd name="connsiteX2" fmla="*/ 0 w 987206"/>
                <a:gd name="connsiteY2" fmla="*/ 264112 h 1147755"/>
                <a:gd name="connsiteX3" fmla="*/ 219712 w 987206"/>
                <a:gd name="connsiteY3" fmla="*/ 1147755 h 1147755"/>
                <a:gd name="connsiteX4" fmla="*/ 626090 w 987206"/>
                <a:gd name="connsiteY4" fmla="*/ 1027391 h 1147755"/>
                <a:gd name="connsiteX5" fmla="*/ 987206 w 987206"/>
                <a:gd name="connsiteY5" fmla="*/ 974572 h 1147755"/>
                <a:gd name="connsiteX6" fmla="*/ 794923 w 987206"/>
                <a:gd name="connsiteY6" fmla="*/ 0 h 1147755"/>
                <a:gd name="connsiteX7" fmla="*/ 388446 w 987206"/>
                <a:gd name="connsiteY7" fmla="*/ 129038 h 1147755"/>
                <a:gd name="connsiteX0" fmla="*/ 388446 w 1059898"/>
                <a:gd name="connsiteY0" fmla="*/ 129038 h 1147755"/>
                <a:gd name="connsiteX1" fmla="*/ 4691 w 1059898"/>
                <a:gd name="connsiteY1" fmla="*/ 248265 h 1147755"/>
                <a:gd name="connsiteX2" fmla="*/ 0 w 1059898"/>
                <a:gd name="connsiteY2" fmla="*/ 264112 h 1147755"/>
                <a:gd name="connsiteX3" fmla="*/ 219712 w 1059898"/>
                <a:gd name="connsiteY3" fmla="*/ 1147755 h 1147755"/>
                <a:gd name="connsiteX4" fmla="*/ 626090 w 1059898"/>
                <a:gd name="connsiteY4" fmla="*/ 1027391 h 1147755"/>
                <a:gd name="connsiteX5" fmla="*/ 1059898 w 1059898"/>
                <a:gd name="connsiteY5" fmla="*/ 924391 h 1147755"/>
                <a:gd name="connsiteX6" fmla="*/ 794923 w 1059898"/>
                <a:gd name="connsiteY6" fmla="*/ 0 h 1147755"/>
                <a:gd name="connsiteX7" fmla="*/ 388446 w 1059898"/>
                <a:gd name="connsiteY7" fmla="*/ 129038 h 1147755"/>
                <a:gd name="connsiteX0" fmla="*/ 388446 w 1059898"/>
                <a:gd name="connsiteY0" fmla="*/ 129038 h 1147755"/>
                <a:gd name="connsiteX1" fmla="*/ 4691 w 1059898"/>
                <a:gd name="connsiteY1" fmla="*/ 248265 h 1147755"/>
                <a:gd name="connsiteX2" fmla="*/ 0 w 1059898"/>
                <a:gd name="connsiteY2" fmla="*/ 264112 h 1147755"/>
                <a:gd name="connsiteX3" fmla="*/ 219712 w 1059898"/>
                <a:gd name="connsiteY3" fmla="*/ 1147755 h 1147755"/>
                <a:gd name="connsiteX4" fmla="*/ 628435 w 1059898"/>
                <a:gd name="connsiteY4" fmla="*/ 1048520 h 1147755"/>
                <a:gd name="connsiteX5" fmla="*/ 1059898 w 1059898"/>
                <a:gd name="connsiteY5" fmla="*/ 924391 h 1147755"/>
                <a:gd name="connsiteX6" fmla="*/ 794923 w 1059898"/>
                <a:gd name="connsiteY6" fmla="*/ 0 h 1147755"/>
                <a:gd name="connsiteX7" fmla="*/ 388446 w 1059898"/>
                <a:gd name="connsiteY7" fmla="*/ 129038 h 1147755"/>
                <a:gd name="connsiteX0" fmla="*/ 388446 w 1059898"/>
                <a:gd name="connsiteY0" fmla="*/ 129038 h 1157062"/>
                <a:gd name="connsiteX1" fmla="*/ 4691 w 1059898"/>
                <a:gd name="connsiteY1" fmla="*/ 248265 h 1157062"/>
                <a:gd name="connsiteX2" fmla="*/ 0 w 1059898"/>
                <a:gd name="connsiteY2" fmla="*/ 264112 h 1157062"/>
                <a:gd name="connsiteX3" fmla="*/ 219712 w 1059898"/>
                <a:gd name="connsiteY3" fmla="*/ 1147755 h 1157062"/>
                <a:gd name="connsiteX4" fmla="*/ 246215 w 1059898"/>
                <a:gd name="connsiteY4" fmla="*/ 1156807 h 1157062"/>
                <a:gd name="connsiteX5" fmla="*/ 628435 w 1059898"/>
                <a:gd name="connsiteY5" fmla="*/ 1048520 h 1157062"/>
                <a:gd name="connsiteX6" fmla="*/ 1059898 w 1059898"/>
                <a:gd name="connsiteY6" fmla="*/ 924391 h 1157062"/>
                <a:gd name="connsiteX7" fmla="*/ 794923 w 1059898"/>
                <a:gd name="connsiteY7" fmla="*/ 0 h 1157062"/>
                <a:gd name="connsiteX8" fmla="*/ 388446 w 1059898"/>
                <a:gd name="connsiteY8" fmla="*/ 129038 h 1157062"/>
                <a:gd name="connsiteX0" fmla="*/ 388446 w 1059898"/>
                <a:gd name="connsiteY0" fmla="*/ 129038 h 1215799"/>
                <a:gd name="connsiteX1" fmla="*/ 4691 w 1059898"/>
                <a:gd name="connsiteY1" fmla="*/ 248265 h 1215799"/>
                <a:gd name="connsiteX2" fmla="*/ 0 w 1059898"/>
                <a:gd name="connsiteY2" fmla="*/ 264112 h 1215799"/>
                <a:gd name="connsiteX3" fmla="*/ 219712 w 1059898"/>
                <a:gd name="connsiteY3" fmla="*/ 1147755 h 1215799"/>
                <a:gd name="connsiteX4" fmla="*/ 227121 w 1059898"/>
                <a:gd name="connsiteY4" fmla="*/ 1156807 h 1215799"/>
                <a:gd name="connsiteX5" fmla="*/ 246215 w 1059898"/>
                <a:gd name="connsiteY5" fmla="*/ 1156807 h 1215799"/>
                <a:gd name="connsiteX6" fmla="*/ 628435 w 1059898"/>
                <a:gd name="connsiteY6" fmla="*/ 1048520 h 1215799"/>
                <a:gd name="connsiteX7" fmla="*/ 1059898 w 1059898"/>
                <a:gd name="connsiteY7" fmla="*/ 924391 h 1215799"/>
                <a:gd name="connsiteX8" fmla="*/ 794923 w 1059898"/>
                <a:gd name="connsiteY8" fmla="*/ 0 h 1215799"/>
                <a:gd name="connsiteX9" fmla="*/ 388446 w 1059898"/>
                <a:gd name="connsiteY9" fmla="*/ 129038 h 1215799"/>
                <a:gd name="connsiteX0" fmla="*/ 388446 w 1059898"/>
                <a:gd name="connsiteY0" fmla="*/ 129038 h 1165017"/>
                <a:gd name="connsiteX1" fmla="*/ 4691 w 1059898"/>
                <a:gd name="connsiteY1" fmla="*/ 248265 h 1165017"/>
                <a:gd name="connsiteX2" fmla="*/ 0 w 1059898"/>
                <a:gd name="connsiteY2" fmla="*/ 264112 h 1165017"/>
                <a:gd name="connsiteX3" fmla="*/ 219712 w 1059898"/>
                <a:gd name="connsiteY3" fmla="*/ 1147755 h 1165017"/>
                <a:gd name="connsiteX4" fmla="*/ 227121 w 1059898"/>
                <a:gd name="connsiteY4" fmla="*/ 1156807 h 1165017"/>
                <a:gd name="connsiteX5" fmla="*/ 246215 w 1059898"/>
                <a:gd name="connsiteY5" fmla="*/ 1156807 h 1165017"/>
                <a:gd name="connsiteX6" fmla="*/ 628435 w 1059898"/>
                <a:gd name="connsiteY6" fmla="*/ 1048520 h 1165017"/>
                <a:gd name="connsiteX7" fmla="*/ 1059898 w 1059898"/>
                <a:gd name="connsiteY7" fmla="*/ 924391 h 1165017"/>
                <a:gd name="connsiteX8" fmla="*/ 794923 w 1059898"/>
                <a:gd name="connsiteY8" fmla="*/ 0 h 1165017"/>
                <a:gd name="connsiteX9" fmla="*/ 388446 w 1059898"/>
                <a:gd name="connsiteY9" fmla="*/ 129038 h 1165017"/>
                <a:gd name="connsiteX0" fmla="*/ 388446 w 1059898"/>
                <a:gd name="connsiteY0" fmla="*/ 129038 h 1156807"/>
                <a:gd name="connsiteX1" fmla="*/ 4691 w 1059898"/>
                <a:gd name="connsiteY1" fmla="*/ 248265 h 1156807"/>
                <a:gd name="connsiteX2" fmla="*/ 0 w 1059898"/>
                <a:gd name="connsiteY2" fmla="*/ 264112 h 1156807"/>
                <a:gd name="connsiteX3" fmla="*/ 219712 w 1059898"/>
                <a:gd name="connsiteY3" fmla="*/ 1147755 h 1156807"/>
                <a:gd name="connsiteX4" fmla="*/ 227121 w 1059898"/>
                <a:gd name="connsiteY4" fmla="*/ 1156807 h 1156807"/>
                <a:gd name="connsiteX5" fmla="*/ 246215 w 1059898"/>
                <a:gd name="connsiteY5" fmla="*/ 1156807 h 1156807"/>
                <a:gd name="connsiteX6" fmla="*/ 628435 w 1059898"/>
                <a:gd name="connsiteY6" fmla="*/ 1048520 h 1156807"/>
                <a:gd name="connsiteX7" fmla="*/ 1059898 w 1059898"/>
                <a:gd name="connsiteY7" fmla="*/ 924391 h 1156807"/>
                <a:gd name="connsiteX8" fmla="*/ 794923 w 1059898"/>
                <a:gd name="connsiteY8" fmla="*/ 0 h 1156807"/>
                <a:gd name="connsiteX9" fmla="*/ 388446 w 1059898"/>
                <a:gd name="connsiteY9" fmla="*/ 129038 h 1156807"/>
                <a:gd name="connsiteX0" fmla="*/ 388446 w 1059898"/>
                <a:gd name="connsiteY0" fmla="*/ 115832 h 1143601"/>
                <a:gd name="connsiteX1" fmla="*/ 4691 w 1059898"/>
                <a:gd name="connsiteY1" fmla="*/ 235059 h 1143601"/>
                <a:gd name="connsiteX2" fmla="*/ 0 w 1059898"/>
                <a:gd name="connsiteY2" fmla="*/ 250906 h 1143601"/>
                <a:gd name="connsiteX3" fmla="*/ 219712 w 1059898"/>
                <a:gd name="connsiteY3" fmla="*/ 1134549 h 1143601"/>
                <a:gd name="connsiteX4" fmla="*/ 227121 w 1059898"/>
                <a:gd name="connsiteY4" fmla="*/ 1143601 h 1143601"/>
                <a:gd name="connsiteX5" fmla="*/ 246215 w 1059898"/>
                <a:gd name="connsiteY5" fmla="*/ 1143601 h 1143601"/>
                <a:gd name="connsiteX6" fmla="*/ 628435 w 1059898"/>
                <a:gd name="connsiteY6" fmla="*/ 1035314 h 1143601"/>
                <a:gd name="connsiteX7" fmla="*/ 1059898 w 1059898"/>
                <a:gd name="connsiteY7" fmla="*/ 911185 h 1143601"/>
                <a:gd name="connsiteX8" fmla="*/ 812604 w 1059898"/>
                <a:gd name="connsiteY8" fmla="*/ 0 h 1143601"/>
                <a:gd name="connsiteX9" fmla="*/ 388446 w 1059898"/>
                <a:gd name="connsiteY9" fmla="*/ 115832 h 1143601"/>
                <a:gd name="connsiteX0" fmla="*/ 412020 w 1059898"/>
                <a:gd name="connsiteY0" fmla="*/ 124636 h 1143601"/>
                <a:gd name="connsiteX1" fmla="*/ 4691 w 1059898"/>
                <a:gd name="connsiteY1" fmla="*/ 235059 h 1143601"/>
                <a:gd name="connsiteX2" fmla="*/ 0 w 1059898"/>
                <a:gd name="connsiteY2" fmla="*/ 250906 h 1143601"/>
                <a:gd name="connsiteX3" fmla="*/ 219712 w 1059898"/>
                <a:gd name="connsiteY3" fmla="*/ 1134549 h 1143601"/>
                <a:gd name="connsiteX4" fmla="*/ 227121 w 1059898"/>
                <a:gd name="connsiteY4" fmla="*/ 1143601 h 1143601"/>
                <a:gd name="connsiteX5" fmla="*/ 246215 w 1059898"/>
                <a:gd name="connsiteY5" fmla="*/ 1143601 h 1143601"/>
                <a:gd name="connsiteX6" fmla="*/ 628435 w 1059898"/>
                <a:gd name="connsiteY6" fmla="*/ 1035314 h 1143601"/>
                <a:gd name="connsiteX7" fmla="*/ 1059898 w 1059898"/>
                <a:gd name="connsiteY7" fmla="*/ 911185 h 1143601"/>
                <a:gd name="connsiteX8" fmla="*/ 812604 w 1059898"/>
                <a:gd name="connsiteY8" fmla="*/ 0 h 1143601"/>
                <a:gd name="connsiteX9" fmla="*/ 412020 w 1059898"/>
                <a:gd name="connsiteY9" fmla="*/ 124636 h 1143601"/>
                <a:gd name="connsiteX0" fmla="*/ 400233 w 1059898"/>
                <a:gd name="connsiteY0" fmla="*/ 118034 h 1143601"/>
                <a:gd name="connsiteX1" fmla="*/ 4691 w 1059898"/>
                <a:gd name="connsiteY1" fmla="*/ 235059 h 1143601"/>
                <a:gd name="connsiteX2" fmla="*/ 0 w 1059898"/>
                <a:gd name="connsiteY2" fmla="*/ 250906 h 1143601"/>
                <a:gd name="connsiteX3" fmla="*/ 219712 w 1059898"/>
                <a:gd name="connsiteY3" fmla="*/ 1134549 h 1143601"/>
                <a:gd name="connsiteX4" fmla="*/ 227121 w 1059898"/>
                <a:gd name="connsiteY4" fmla="*/ 1143601 h 1143601"/>
                <a:gd name="connsiteX5" fmla="*/ 246215 w 1059898"/>
                <a:gd name="connsiteY5" fmla="*/ 1143601 h 1143601"/>
                <a:gd name="connsiteX6" fmla="*/ 628435 w 1059898"/>
                <a:gd name="connsiteY6" fmla="*/ 1035314 h 1143601"/>
                <a:gd name="connsiteX7" fmla="*/ 1059898 w 1059898"/>
                <a:gd name="connsiteY7" fmla="*/ 911185 h 1143601"/>
                <a:gd name="connsiteX8" fmla="*/ 812604 w 1059898"/>
                <a:gd name="connsiteY8" fmla="*/ 0 h 1143601"/>
                <a:gd name="connsiteX9" fmla="*/ 400233 w 1059898"/>
                <a:gd name="connsiteY9" fmla="*/ 118034 h 1143601"/>
                <a:gd name="connsiteX0" fmla="*/ 400233 w 1059898"/>
                <a:gd name="connsiteY0" fmla="*/ 118034 h 1143601"/>
                <a:gd name="connsiteX1" fmla="*/ 6655 w 1059898"/>
                <a:gd name="connsiteY1" fmla="*/ 226255 h 1143601"/>
                <a:gd name="connsiteX2" fmla="*/ 0 w 1059898"/>
                <a:gd name="connsiteY2" fmla="*/ 250906 h 1143601"/>
                <a:gd name="connsiteX3" fmla="*/ 219712 w 1059898"/>
                <a:gd name="connsiteY3" fmla="*/ 1134549 h 1143601"/>
                <a:gd name="connsiteX4" fmla="*/ 227121 w 1059898"/>
                <a:gd name="connsiteY4" fmla="*/ 1143601 h 1143601"/>
                <a:gd name="connsiteX5" fmla="*/ 246215 w 1059898"/>
                <a:gd name="connsiteY5" fmla="*/ 1143601 h 1143601"/>
                <a:gd name="connsiteX6" fmla="*/ 628435 w 1059898"/>
                <a:gd name="connsiteY6" fmla="*/ 1035314 h 1143601"/>
                <a:gd name="connsiteX7" fmla="*/ 1059898 w 1059898"/>
                <a:gd name="connsiteY7" fmla="*/ 911185 h 1143601"/>
                <a:gd name="connsiteX8" fmla="*/ 812604 w 1059898"/>
                <a:gd name="connsiteY8" fmla="*/ 0 h 1143601"/>
                <a:gd name="connsiteX9" fmla="*/ 400233 w 1059898"/>
                <a:gd name="connsiteY9" fmla="*/ 118034 h 1143601"/>
                <a:gd name="connsiteX0" fmla="*/ 402198 w 1061863"/>
                <a:gd name="connsiteY0" fmla="*/ 118034 h 1143601"/>
                <a:gd name="connsiteX1" fmla="*/ 8620 w 1061863"/>
                <a:gd name="connsiteY1" fmla="*/ 226255 h 1143601"/>
                <a:gd name="connsiteX2" fmla="*/ 0 w 1061863"/>
                <a:gd name="connsiteY2" fmla="*/ 244303 h 1143601"/>
                <a:gd name="connsiteX3" fmla="*/ 221677 w 1061863"/>
                <a:gd name="connsiteY3" fmla="*/ 1134549 h 1143601"/>
                <a:gd name="connsiteX4" fmla="*/ 229086 w 1061863"/>
                <a:gd name="connsiteY4" fmla="*/ 1143601 h 1143601"/>
                <a:gd name="connsiteX5" fmla="*/ 248180 w 1061863"/>
                <a:gd name="connsiteY5" fmla="*/ 1143601 h 1143601"/>
                <a:gd name="connsiteX6" fmla="*/ 630400 w 1061863"/>
                <a:gd name="connsiteY6" fmla="*/ 1035314 h 1143601"/>
                <a:gd name="connsiteX7" fmla="*/ 1061863 w 1061863"/>
                <a:gd name="connsiteY7" fmla="*/ 911185 h 1143601"/>
                <a:gd name="connsiteX8" fmla="*/ 814569 w 1061863"/>
                <a:gd name="connsiteY8" fmla="*/ 0 h 1143601"/>
                <a:gd name="connsiteX9" fmla="*/ 402198 w 1061863"/>
                <a:gd name="connsiteY9" fmla="*/ 118034 h 1143601"/>
                <a:gd name="connsiteX0" fmla="*/ 405365 w 1065030"/>
                <a:gd name="connsiteY0" fmla="*/ 118034 h 1143601"/>
                <a:gd name="connsiteX1" fmla="*/ 0 w 1065030"/>
                <a:gd name="connsiteY1" fmla="*/ 230657 h 1143601"/>
                <a:gd name="connsiteX2" fmla="*/ 3167 w 1065030"/>
                <a:gd name="connsiteY2" fmla="*/ 244303 h 1143601"/>
                <a:gd name="connsiteX3" fmla="*/ 224844 w 1065030"/>
                <a:gd name="connsiteY3" fmla="*/ 1134549 h 1143601"/>
                <a:gd name="connsiteX4" fmla="*/ 232253 w 1065030"/>
                <a:gd name="connsiteY4" fmla="*/ 1143601 h 1143601"/>
                <a:gd name="connsiteX5" fmla="*/ 251347 w 1065030"/>
                <a:gd name="connsiteY5" fmla="*/ 1143601 h 1143601"/>
                <a:gd name="connsiteX6" fmla="*/ 633567 w 1065030"/>
                <a:gd name="connsiteY6" fmla="*/ 1035314 h 1143601"/>
                <a:gd name="connsiteX7" fmla="*/ 1065030 w 1065030"/>
                <a:gd name="connsiteY7" fmla="*/ 911185 h 1143601"/>
                <a:gd name="connsiteX8" fmla="*/ 817736 w 1065030"/>
                <a:gd name="connsiteY8" fmla="*/ 0 h 1143601"/>
                <a:gd name="connsiteX9" fmla="*/ 405365 w 1065030"/>
                <a:gd name="connsiteY9" fmla="*/ 118034 h 1143601"/>
                <a:gd name="connsiteX0" fmla="*/ 405365 w 1065030"/>
                <a:gd name="connsiteY0" fmla="*/ 118034 h 1143601"/>
                <a:gd name="connsiteX1" fmla="*/ 0 w 1065030"/>
                <a:gd name="connsiteY1" fmla="*/ 230657 h 1143601"/>
                <a:gd name="connsiteX2" fmla="*/ 3167 w 1065030"/>
                <a:gd name="connsiteY2" fmla="*/ 244303 h 1143601"/>
                <a:gd name="connsiteX3" fmla="*/ 224844 w 1065030"/>
                <a:gd name="connsiteY3" fmla="*/ 1134549 h 1143601"/>
                <a:gd name="connsiteX4" fmla="*/ 232253 w 1065030"/>
                <a:gd name="connsiteY4" fmla="*/ 1143601 h 1143601"/>
                <a:gd name="connsiteX5" fmla="*/ 251347 w 1065030"/>
                <a:gd name="connsiteY5" fmla="*/ 1143601 h 1143601"/>
                <a:gd name="connsiteX6" fmla="*/ 633567 w 1065030"/>
                <a:gd name="connsiteY6" fmla="*/ 1035314 h 1143601"/>
                <a:gd name="connsiteX7" fmla="*/ 1065030 w 1065030"/>
                <a:gd name="connsiteY7" fmla="*/ 911185 h 1143601"/>
                <a:gd name="connsiteX8" fmla="*/ 835178 w 1065030"/>
                <a:gd name="connsiteY8" fmla="*/ 16726 h 1143601"/>
                <a:gd name="connsiteX9" fmla="*/ 817736 w 1065030"/>
                <a:gd name="connsiteY9" fmla="*/ 0 h 1143601"/>
                <a:gd name="connsiteX10" fmla="*/ 405365 w 1065030"/>
                <a:gd name="connsiteY10" fmla="*/ 118034 h 1143601"/>
                <a:gd name="connsiteX0" fmla="*/ 405365 w 949123"/>
                <a:gd name="connsiteY0" fmla="*/ 118034 h 1143601"/>
                <a:gd name="connsiteX1" fmla="*/ 0 w 949123"/>
                <a:gd name="connsiteY1" fmla="*/ 230657 h 1143601"/>
                <a:gd name="connsiteX2" fmla="*/ 3167 w 949123"/>
                <a:gd name="connsiteY2" fmla="*/ 244303 h 1143601"/>
                <a:gd name="connsiteX3" fmla="*/ 224844 w 949123"/>
                <a:gd name="connsiteY3" fmla="*/ 1134549 h 1143601"/>
                <a:gd name="connsiteX4" fmla="*/ 232253 w 949123"/>
                <a:gd name="connsiteY4" fmla="*/ 1143601 h 1143601"/>
                <a:gd name="connsiteX5" fmla="*/ 251347 w 949123"/>
                <a:gd name="connsiteY5" fmla="*/ 1143601 h 1143601"/>
                <a:gd name="connsiteX6" fmla="*/ 633567 w 949123"/>
                <a:gd name="connsiteY6" fmla="*/ 1035314 h 1143601"/>
                <a:gd name="connsiteX7" fmla="*/ 949123 w 949123"/>
                <a:gd name="connsiteY7" fmla="*/ 444588 h 1143601"/>
                <a:gd name="connsiteX8" fmla="*/ 835178 w 949123"/>
                <a:gd name="connsiteY8" fmla="*/ 16726 h 1143601"/>
                <a:gd name="connsiteX9" fmla="*/ 817736 w 949123"/>
                <a:gd name="connsiteY9" fmla="*/ 0 h 1143601"/>
                <a:gd name="connsiteX10" fmla="*/ 405365 w 949123"/>
                <a:gd name="connsiteY10" fmla="*/ 118034 h 1143601"/>
                <a:gd name="connsiteX0" fmla="*/ 405365 w 949123"/>
                <a:gd name="connsiteY0" fmla="*/ 118034 h 1143601"/>
                <a:gd name="connsiteX1" fmla="*/ 0 w 949123"/>
                <a:gd name="connsiteY1" fmla="*/ 230657 h 1143601"/>
                <a:gd name="connsiteX2" fmla="*/ 3167 w 949123"/>
                <a:gd name="connsiteY2" fmla="*/ 244303 h 1143601"/>
                <a:gd name="connsiteX3" fmla="*/ 224844 w 949123"/>
                <a:gd name="connsiteY3" fmla="*/ 1134549 h 1143601"/>
                <a:gd name="connsiteX4" fmla="*/ 232253 w 949123"/>
                <a:gd name="connsiteY4" fmla="*/ 1143601 h 1143601"/>
                <a:gd name="connsiteX5" fmla="*/ 251347 w 949123"/>
                <a:gd name="connsiteY5" fmla="*/ 1143601 h 1143601"/>
                <a:gd name="connsiteX6" fmla="*/ 527482 w 949123"/>
                <a:gd name="connsiteY6" fmla="*/ 581923 h 1143601"/>
                <a:gd name="connsiteX7" fmla="*/ 949123 w 949123"/>
                <a:gd name="connsiteY7" fmla="*/ 444588 h 1143601"/>
                <a:gd name="connsiteX8" fmla="*/ 835178 w 949123"/>
                <a:gd name="connsiteY8" fmla="*/ 16726 h 1143601"/>
                <a:gd name="connsiteX9" fmla="*/ 817736 w 949123"/>
                <a:gd name="connsiteY9" fmla="*/ 0 h 1143601"/>
                <a:gd name="connsiteX10" fmla="*/ 405365 w 949123"/>
                <a:gd name="connsiteY10" fmla="*/ 118034 h 1143601"/>
                <a:gd name="connsiteX0" fmla="*/ 405365 w 949123"/>
                <a:gd name="connsiteY0" fmla="*/ 118034 h 1286661"/>
                <a:gd name="connsiteX1" fmla="*/ 0 w 949123"/>
                <a:gd name="connsiteY1" fmla="*/ 230657 h 1286661"/>
                <a:gd name="connsiteX2" fmla="*/ 3167 w 949123"/>
                <a:gd name="connsiteY2" fmla="*/ 244303 h 1286661"/>
                <a:gd name="connsiteX3" fmla="*/ 224844 w 949123"/>
                <a:gd name="connsiteY3" fmla="*/ 1134549 h 1286661"/>
                <a:gd name="connsiteX4" fmla="*/ 232253 w 949123"/>
                <a:gd name="connsiteY4" fmla="*/ 1143601 h 1286661"/>
                <a:gd name="connsiteX5" fmla="*/ 516559 w 949123"/>
                <a:gd name="connsiteY5" fmla="*/ 1286661 h 1286661"/>
                <a:gd name="connsiteX6" fmla="*/ 527482 w 949123"/>
                <a:gd name="connsiteY6" fmla="*/ 581923 h 1286661"/>
                <a:gd name="connsiteX7" fmla="*/ 949123 w 949123"/>
                <a:gd name="connsiteY7" fmla="*/ 444588 h 1286661"/>
                <a:gd name="connsiteX8" fmla="*/ 835178 w 949123"/>
                <a:gd name="connsiteY8" fmla="*/ 16726 h 1286661"/>
                <a:gd name="connsiteX9" fmla="*/ 817736 w 949123"/>
                <a:gd name="connsiteY9" fmla="*/ 0 h 1286661"/>
                <a:gd name="connsiteX10" fmla="*/ 405365 w 949123"/>
                <a:gd name="connsiteY10" fmla="*/ 118034 h 1286661"/>
                <a:gd name="connsiteX0" fmla="*/ 405365 w 949123"/>
                <a:gd name="connsiteY0" fmla="*/ 118034 h 1143601"/>
                <a:gd name="connsiteX1" fmla="*/ 0 w 949123"/>
                <a:gd name="connsiteY1" fmla="*/ 230657 h 1143601"/>
                <a:gd name="connsiteX2" fmla="*/ 3167 w 949123"/>
                <a:gd name="connsiteY2" fmla="*/ 244303 h 1143601"/>
                <a:gd name="connsiteX3" fmla="*/ 224844 w 949123"/>
                <a:gd name="connsiteY3" fmla="*/ 1134549 h 1143601"/>
                <a:gd name="connsiteX4" fmla="*/ 232253 w 949123"/>
                <a:gd name="connsiteY4" fmla="*/ 1143601 h 1143601"/>
                <a:gd name="connsiteX5" fmla="*/ 518523 w 949123"/>
                <a:gd name="connsiteY5" fmla="*/ 765041 h 1143601"/>
                <a:gd name="connsiteX6" fmla="*/ 527482 w 949123"/>
                <a:gd name="connsiteY6" fmla="*/ 581923 h 1143601"/>
                <a:gd name="connsiteX7" fmla="*/ 949123 w 949123"/>
                <a:gd name="connsiteY7" fmla="*/ 444588 h 1143601"/>
                <a:gd name="connsiteX8" fmla="*/ 835178 w 949123"/>
                <a:gd name="connsiteY8" fmla="*/ 16726 h 1143601"/>
                <a:gd name="connsiteX9" fmla="*/ 817736 w 949123"/>
                <a:gd name="connsiteY9" fmla="*/ 0 h 1143601"/>
                <a:gd name="connsiteX10" fmla="*/ 405365 w 949123"/>
                <a:gd name="connsiteY10" fmla="*/ 118034 h 1143601"/>
                <a:gd name="connsiteX0" fmla="*/ 405365 w 949123"/>
                <a:gd name="connsiteY0" fmla="*/ 118034 h 1143601"/>
                <a:gd name="connsiteX1" fmla="*/ 0 w 949123"/>
                <a:gd name="connsiteY1" fmla="*/ 230657 h 1143601"/>
                <a:gd name="connsiteX2" fmla="*/ 3167 w 949123"/>
                <a:gd name="connsiteY2" fmla="*/ 244303 h 1143601"/>
                <a:gd name="connsiteX3" fmla="*/ 224844 w 949123"/>
                <a:gd name="connsiteY3" fmla="*/ 1134549 h 1143601"/>
                <a:gd name="connsiteX4" fmla="*/ 232253 w 949123"/>
                <a:gd name="connsiteY4" fmla="*/ 1143601 h 1143601"/>
                <a:gd name="connsiteX5" fmla="*/ 526381 w 949123"/>
                <a:gd name="connsiteY5" fmla="*/ 595570 h 1143601"/>
                <a:gd name="connsiteX6" fmla="*/ 527482 w 949123"/>
                <a:gd name="connsiteY6" fmla="*/ 581923 h 1143601"/>
                <a:gd name="connsiteX7" fmla="*/ 949123 w 949123"/>
                <a:gd name="connsiteY7" fmla="*/ 444588 h 1143601"/>
                <a:gd name="connsiteX8" fmla="*/ 835178 w 949123"/>
                <a:gd name="connsiteY8" fmla="*/ 16726 h 1143601"/>
                <a:gd name="connsiteX9" fmla="*/ 817736 w 949123"/>
                <a:gd name="connsiteY9" fmla="*/ 0 h 1143601"/>
                <a:gd name="connsiteX10" fmla="*/ 405365 w 949123"/>
                <a:gd name="connsiteY10" fmla="*/ 118034 h 1143601"/>
                <a:gd name="connsiteX0" fmla="*/ 405365 w 949123"/>
                <a:gd name="connsiteY0" fmla="*/ 118034 h 1143601"/>
                <a:gd name="connsiteX1" fmla="*/ 0 w 949123"/>
                <a:gd name="connsiteY1" fmla="*/ 230657 h 1143601"/>
                <a:gd name="connsiteX2" fmla="*/ 3167 w 949123"/>
                <a:gd name="connsiteY2" fmla="*/ 244303 h 1143601"/>
                <a:gd name="connsiteX3" fmla="*/ 124653 w 949123"/>
                <a:gd name="connsiteY3" fmla="*/ 731779 h 1143601"/>
                <a:gd name="connsiteX4" fmla="*/ 232253 w 949123"/>
                <a:gd name="connsiteY4" fmla="*/ 1143601 h 1143601"/>
                <a:gd name="connsiteX5" fmla="*/ 526381 w 949123"/>
                <a:gd name="connsiteY5" fmla="*/ 595570 h 1143601"/>
                <a:gd name="connsiteX6" fmla="*/ 527482 w 949123"/>
                <a:gd name="connsiteY6" fmla="*/ 581923 h 1143601"/>
                <a:gd name="connsiteX7" fmla="*/ 949123 w 949123"/>
                <a:gd name="connsiteY7" fmla="*/ 444588 h 1143601"/>
                <a:gd name="connsiteX8" fmla="*/ 835178 w 949123"/>
                <a:gd name="connsiteY8" fmla="*/ 16726 h 1143601"/>
                <a:gd name="connsiteX9" fmla="*/ 817736 w 949123"/>
                <a:gd name="connsiteY9" fmla="*/ 0 h 1143601"/>
                <a:gd name="connsiteX10" fmla="*/ 405365 w 949123"/>
                <a:gd name="connsiteY10" fmla="*/ 118034 h 1143601"/>
                <a:gd name="connsiteX0" fmla="*/ 405365 w 949123"/>
                <a:gd name="connsiteY0" fmla="*/ 118034 h 731779"/>
                <a:gd name="connsiteX1" fmla="*/ 0 w 949123"/>
                <a:gd name="connsiteY1" fmla="*/ 230657 h 731779"/>
                <a:gd name="connsiteX2" fmla="*/ 3167 w 949123"/>
                <a:gd name="connsiteY2" fmla="*/ 244303 h 731779"/>
                <a:gd name="connsiteX3" fmla="*/ 124653 w 949123"/>
                <a:gd name="connsiteY3" fmla="*/ 731779 h 731779"/>
                <a:gd name="connsiteX4" fmla="*/ 526381 w 949123"/>
                <a:gd name="connsiteY4" fmla="*/ 595570 h 731779"/>
                <a:gd name="connsiteX5" fmla="*/ 527482 w 949123"/>
                <a:gd name="connsiteY5" fmla="*/ 581923 h 731779"/>
                <a:gd name="connsiteX6" fmla="*/ 949123 w 949123"/>
                <a:gd name="connsiteY6" fmla="*/ 444588 h 731779"/>
                <a:gd name="connsiteX7" fmla="*/ 835178 w 949123"/>
                <a:gd name="connsiteY7" fmla="*/ 16726 h 731779"/>
                <a:gd name="connsiteX8" fmla="*/ 817736 w 949123"/>
                <a:gd name="connsiteY8" fmla="*/ 0 h 731779"/>
                <a:gd name="connsiteX9" fmla="*/ 405365 w 949123"/>
                <a:gd name="connsiteY9" fmla="*/ 118034 h 731779"/>
                <a:gd name="connsiteX0" fmla="*/ 405365 w 949123"/>
                <a:gd name="connsiteY0" fmla="*/ 118034 h 729578"/>
                <a:gd name="connsiteX1" fmla="*/ 0 w 949123"/>
                <a:gd name="connsiteY1" fmla="*/ 230657 h 729578"/>
                <a:gd name="connsiteX2" fmla="*/ 3167 w 949123"/>
                <a:gd name="connsiteY2" fmla="*/ 244303 h 729578"/>
                <a:gd name="connsiteX3" fmla="*/ 118760 w 949123"/>
                <a:gd name="connsiteY3" fmla="*/ 729578 h 729578"/>
                <a:gd name="connsiteX4" fmla="*/ 526381 w 949123"/>
                <a:gd name="connsiteY4" fmla="*/ 595570 h 729578"/>
                <a:gd name="connsiteX5" fmla="*/ 527482 w 949123"/>
                <a:gd name="connsiteY5" fmla="*/ 581923 h 729578"/>
                <a:gd name="connsiteX6" fmla="*/ 949123 w 949123"/>
                <a:gd name="connsiteY6" fmla="*/ 444588 h 729578"/>
                <a:gd name="connsiteX7" fmla="*/ 835178 w 949123"/>
                <a:gd name="connsiteY7" fmla="*/ 16726 h 729578"/>
                <a:gd name="connsiteX8" fmla="*/ 817736 w 949123"/>
                <a:gd name="connsiteY8" fmla="*/ 0 h 729578"/>
                <a:gd name="connsiteX9" fmla="*/ 405365 w 949123"/>
                <a:gd name="connsiteY9" fmla="*/ 118034 h 729578"/>
                <a:gd name="connsiteX0" fmla="*/ 405365 w 949123"/>
                <a:gd name="connsiteY0" fmla="*/ 118034 h 729578"/>
                <a:gd name="connsiteX1" fmla="*/ 0 w 949123"/>
                <a:gd name="connsiteY1" fmla="*/ 230657 h 729578"/>
                <a:gd name="connsiteX2" fmla="*/ 3167 w 949123"/>
                <a:gd name="connsiteY2" fmla="*/ 244303 h 729578"/>
                <a:gd name="connsiteX3" fmla="*/ 118760 w 949123"/>
                <a:gd name="connsiteY3" fmla="*/ 729578 h 729578"/>
                <a:gd name="connsiteX4" fmla="*/ 526381 w 949123"/>
                <a:gd name="connsiteY4" fmla="*/ 595570 h 729578"/>
                <a:gd name="connsiteX5" fmla="*/ 554986 w 949123"/>
                <a:gd name="connsiteY5" fmla="*/ 630344 h 729578"/>
                <a:gd name="connsiteX6" fmla="*/ 949123 w 949123"/>
                <a:gd name="connsiteY6" fmla="*/ 444588 h 729578"/>
                <a:gd name="connsiteX7" fmla="*/ 835178 w 949123"/>
                <a:gd name="connsiteY7" fmla="*/ 16726 h 729578"/>
                <a:gd name="connsiteX8" fmla="*/ 817736 w 949123"/>
                <a:gd name="connsiteY8" fmla="*/ 0 h 729578"/>
                <a:gd name="connsiteX9" fmla="*/ 405365 w 949123"/>
                <a:gd name="connsiteY9" fmla="*/ 118034 h 729578"/>
                <a:gd name="connsiteX0" fmla="*/ 405365 w 949123"/>
                <a:gd name="connsiteY0" fmla="*/ 118034 h 729578"/>
                <a:gd name="connsiteX1" fmla="*/ 0 w 949123"/>
                <a:gd name="connsiteY1" fmla="*/ 230657 h 729578"/>
                <a:gd name="connsiteX2" fmla="*/ 3167 w 949123"/>
                <a:gd name="connsiteY2" fmla="*/ 244303 h 729578"/>
                <a:gd name="connsiteX3" fmla="*/ 118760 w 949123"/>
                <a:gd name="connsiteY3" fmla="*/ 729578 h 729578"/>
                <a:gd name="connsiteX4" fmla="*/ 526381 w 949123"/>
                <a:gd name="connsiteY4" fmla="*/ 595570 h 729578"/>
                <a:gd name="connsiteX5" fmla="*/ 527483 w 949123"/>
                <a:gd name="connsiteY5" fmla="*/ 581924 h 729578"/>
                <a:gd name="connsiteX6" fmla="*/ 949123 w 949123"/>
                <a:gd name="connsiteY6" fmla="*/ 444588 h 729578"/>
                <a:gd name="connsiteX7" fmla="*/ 835178 w 949123"/>
                <a:gd name="connsiteY7" fmla="*/ 16726 h 729578"/>
                <a:gd name="connsiteX8" fmla="*/ 817736 w 949123"/>
                <a:gd name="connsiteY8" fmla="*/ 0 h 729578"/>
                <a:gd name="connsiteX9" fmla="*/ 405365 w 949123"/>
                <a:gd name="connsiteY9" fmla="*/ 118034 h 729578"/>
                <a:gd name="connsiteX0" fmla="*/ 406127 w 949885"/>
                <a:gd name="connsiteY0" fmla="*/ 118034 h 729578"/>
                <a:gd name="connsiteX1" fmla="*/ 762 w 949885"/>
                <a:gd name="connsiteY1" fmla="*/ 230657 h 729578"/>
                <a:gd name="connsiteX2" fmla="*/ 0 w 949885"/>
                <a:gd name="connsiteY2" fmla="*/ 246504 h 729578"/>
                <a:gd name="connsiteX3" fmla="*/ 119522 w 949885"/>
                <a:gd name="connsiteY3" fmla="*/ 729578 h 729578"/>
                <a:gd name="connsiteX4" fmla="*/ 527143 w 949885"/>
                <a:gd name="connsiteY4" fmla="*/ 595570 h 729578"/>
                <a:gd name="connsiteX5" fmla="*/ 528245 w 949885"/>
                <a:gd name="connsiteY5" fmla="*/ 581924 h 729578"/>
                <a:gd name="connsiteX6" fmla="*/ 949885 w 949885"/>
                <a:gd name="connsiteY6" fmla="*/ 444588 h 729578"/>
                <a:gd name="connsiteX7" fmla="*/ 835940 w 949885"/>
                <a:gd name="connsiteY7" fmla="*/ 16726 h 729578"/>
                <a:gd name="connsiteX8" fmla="*/ 818498 w 949885"/>
                <a:gd name="connsiteY8" fmla="*/ 0 h 729578"/>
                <a:gd name="connsiteX9" fmla="*/ 406127 w 949885"/>
                <a:gd name="connsiteY9" fmla="*/ 118034 h 729578"/>
                <a:gd name="connsiteX0" fmla="*/ 406127 w 949885"/>
                <a:gd name="connsiteY0" fmla="*/ 118034 h 729578"/>
                <a:gd name="connsiteX1" fmla="*/ 762 w 949885"/>
                <a:gd name="connsiteY1" fmla="*/ 230657 h 729578"/>
                <a:gd name="connsiteX2" fmla="*/ 0 w 949885"/>
                <a:gd name="connsiteY2" fmla="*/ 246504 h 729578"/>
                <a:gd name="connsiteX3" fmla="*/ 119522 w 949885"/>
                <a:gd name="connsiteY3" fmla="*/ 729578 h 729578"/>
                <a:gd name="connsiteX4" fmla="*/ 527143 w 949885"/>
                <a:gd name="connsiteY4" fmla="*/ 595570 h 729578"/>
                <a:gd name="connsiteX5" fmla="*/ 949885 w 949885"/>
                <a:gd name="connsiteY5" fmla="*/ 444588 h 729578"/>
                <a:gd name="connsiteX6" fmla="*/ 835940 w 949885"/>
                <a:gd name="connsiteY6" fmla="*/ 16726 h 729578"/>
                <a:gd name="connsiteX7" fmla="*/ 818498 w 949885"/>
                <a:gd name="connsiteY7" fmla="*/ 0 h 729578"/>
                <a:gd name="connsiteX8" fmla="*/ 406127 w 949885"/>
                <a:gd name="connsiteY8" fmla="*/ 118034 h 729578"/>
                <a:gd name="connsiteX0" fmla="*/ 406127 w 949885"/>
                <a:gd name="connsiteY0" fmla="*/ 118034 h 729578"/>
                <a:gd name="connsiteX1" fmla="*/ 762 w 949885"/>
                <a:gd name="connsiteY1" fmla="*/ 230657 h 729578"/>
                <a:gd name="connsiteX2" fmla="*/ 0 w 949885"/>
                <a:gd name="connsiteY2" fmla="*/ 246504 h 729578"/>
                <a:gd name="connsiteX3" fmla="*/ 119522 w 949885"/>
                <a:gd name="connsiteY3" fmla="*/ 729578 h 729578"/>
                <a:gd name="connsiteX4" fmla="*/ 527143 w 949885"/>
                <a:gd name="connsiteY4" fmla="*/ 595570 h 729578"/>
                <a:gd name="connsiteX5" fmla="*/ 949885 w 949885"/>
                <a:gd name="connsiteY5" fmla="*/ 444588 h 729578"/>
                <a:gd name="connsiteX6" fmla="*/ 835940 w 949885"/>
                <a:gd name="connsiteY6" fmla="*/ 16726 h 729578"/>
                <a:gd name="connsiteX7" fmla="*/ 818498 w 949885"/>
                <a:gd name="connsiteY7" fmla="*/ 0 h 729578"/>
                <a:gd name="connsiteX8" fmla="*/ 406127 w 949885"/>
                <a:gd name="connsiteY8"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835940 w 958725"/>
                <a:gd name="connsiteY6" fmla="*/ 16726 h 729578"/>
                <a:gd name="connsiteX7" fmla="*/ 818498 w 958725"/>
                <a:gd name="connsiteY7" fmla="*/ 0 h 729578"/>
                <a:gd name="connsiteX8" fmla="*/ 406127 w 958725"/>
                <a:gd name="connsiteY8" fmla="*/ 118034 h 729578"/>
                <a:gd name="connsiteX0" fmla="*/ 406127 w 975943"/>
                <a:gd name="connsiteY0" fmla="*/ 118034 h 729578"/>
                <a:gd name="connsiteX1" fmla="*/ 762 w 975943"/>
                <a:gd name="connsiteY1" fmla="*/ 230657 h 729578"/>
                <a:gd name="connsiteX2" fmla="*/ 0 w 975943"/>
                <a:gd name="connsiteY2" fmla="*/ 246504 h 729578"/>
                <a:gd name="connsiteX3" fmla="*/ 119522 w 975943"/>
                <a:gd name="connsiteY3" fmla="*/ 729578 h 729578"/>
                <a:gd name="connsiteX4" fmla="*/ 527143 w 975943"/>
                <a:gd name="connsiteY4" fmla="*/ 595570 h 729578"/>
                <a:gd name="connsiteX5" fmla="*/ 958725 w 975943"/>
                <a:gd name="connsiteY5" fmla="*/ 467697 h 729578"/>
                <a:gd name="connsiteX6" fmla="*/ 885053 w 975943"/>
                <a:gd name="connsiteY6" fmla="*/ 204906 h 729578"/>
                <a:gd name="connsiteX7" fmla="*/ 835940 w 975943"/>
                <a:gd name="connsiteY7" fmla="*/ 16726 h 729578"/>
                <a:gd name="connsiteX8" fmla="*/ 818498 w 975943"/>
                <a:gd name="connsiteY8" fmla="*/ 0 h 729578"/>
                <a:gd name="connsiteX9" fmla="*/ 406127 w 975943"/>
                <a:gd name="connsiteY9"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885053 w 958725"/>
                <a:gd name="connsiteY6" fmla="*/ 204906 h 729578"/>
                <a:gd name="connsiteX7" fmla="*/ 835940 w 958725"/>
                <a:gd name="connsiteY7" fmla="*/ 16726 h 729578"/>
                <a:gd name="connsiteX8" fmla="*/ 818498 w 958725"/>
                <a:gd name="connsiteY8" fmla="*/ 0 h 729578"/>
                <a:gd name="connsiteX9" fmla="*/ 406127 w 958725"/>
                <a:gd name="connsiteY9"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85053 w 958725"/>
                <a:gd name="connsiteY7" fmla="*/ 204906 h 729578"/>
                <a:gd name="connsiteX8" fmla="*/ 835940 w 958725"/>
                <a:gd name="connsiteY8" fmla="*/ 16726 h 729578"/>
                <a:gd name="connsiteX9" fmla="*/ 818498 w 958725"/>
                <a:gd name="connsiteY9" fmla="*/ 0 h 729578"/>
                <a:gd name="connsiteX10" fmla="*/ 406127 w 958725"/>
                <a:gd name="connsiteY10"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4958 w 958725"/>
                <a:gd name="connsiteY7" fmla="*/ 292393 h 729578"/>
                <a:gd name="connsiteX8" fmla="*/ 885053 w 958725"/>
                <a:gd name="connsiteY8" fmla="*/ 204906 h 729578"/>
                <a:gd name="connsiteX9" fmla="*/ 835940 w 958725"/>
                <a:gd name="connsiteY9" fmla="*/ 16726 h 729578"/>
                <a:gd name="connsiteX10" fmla="*/ 818498 w 958725"/>
                <a:gd name="connsiteY10" fmla="*/ 0 h 729578"/>
                <a:gd name="connsiteX11" fmla="*/ 406127 w 958725"/>
                <a:gd name="connsiteY11"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4958 w 958725"/>
                <a:gd name="connsiteY7" fmla="*/ 292393 h 729578"/>
                <a:gd name="connsiteX8" fmla="*/ 885053 w 958725"/>
                <a:gd name="connsiteY8" fmla="*/ 204906 h 729578"/>
                <a:gd name="connsiteX9" fmla="*/ 835940 w 958725"/>
                <a:gd name="connsiteY9" fmla="*/ 16726 h 729578"/>
                <a:gd name="connsiteX10" fmla="*/ 818498 w 958725"/>
                <a:gd name="connsiteY10" fmla="*/ 0 h 729578"/>
                <a:gd name="connsiteX11" fmla="*/ 406127 w 958725"/>
                <a:gd name="connsiteY11"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9378 w 958725"/>
                <a:gd name="connsiteY7" fmla="*/ 298995 h 729578"/>
                <a:gd name="connsiteX8" fmla="*/ 885053 w 958725"/>
                <a:gd name="connsiteY8" fmla="*/ 204906 h 729578"/>
                <a:gd name="connsiteX9" fmla="*/ 835940 w 958725"/>
                <a:gd name="connsiteY9" fmla="*/ 16726 h 729578"/>
                <a:gd name="connsiteX10" fmla="*/ 818498 w 958725"/>
                <a:gd name="connsiteY10" fmla="*/ 0 h 729578"/>
                <a:gd name="connsiteX11" fmla="*/ 406127 w 958725"/>
                <a:gd name="connsiteY11"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9378 w 958725"/>
                <a:gd name="connsiteY7" fmla="*/ 298995 h 729578"/>
                <a:gd name="connsiteX8" fmla="*/ 827590 w 958725"/>
                <a:gd name="connsiteY8" fmla="*/ 223063 h 729578"/>
                <a:gd name="connsiteX9" fmla="*/ 885053 w 958725"/>
                <a:gd name="connsiteY9" fmla="*/ 204906 h 729578"/>
                <a:gd name="connsiteX10" fmla="*/ 835940 w 958725"/>
                <a:gd name="connsiteY10" fmla="*/ 16726 h 729578"/>
                <a:gd name="connsiteX11" fmla="*/ 818498 w 958725"/>
                <a:gd name="connsiteY11" fmla="*/ 0 h 729578"/>
                <a:gd name="connsiteX12" fmla="*/ 406127 w 958725"/>
                <a:gd name="connsiteY12"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9378 w 958725"/>
                <a:gd name="connsiteY7" fmla="*/ 298995 h 729578"/>
                <a:gd name="connsiteX8" fmla="*/ 827590 w 958725"/>
                <a:gd name="connsiteY8" fmla="*/ 223063 h 729578"/>
                <a:gd name="connsiteX9" fmla="*/ 885053 w 958725"/>
                <a:gd name="connsiteY9" fmla="*/ 204906 h 729578"/>
                <a:gd name="connsiteX10" fmla="*/ 835940 w 958725"/>
                <a:gd name="connsiteY10" fmla="*/ 16726 h 729578"/>
                <a:gd name="connsiteX11" fmla="*/ 818498 w 958725"/>
                <a:gd name="connsiteY11" fmla="*/ 0 h 729578"/>
                <a:gd name="connsiteX12" fmla="*/ 406127 w 958725"/>
                <a:gd name="connsiteY12"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9378 w 958725"/>
                <a:gd name="connsiteY7" fmla="*/ 298995 h 729578"/>
                <a:gd name="connsiteX8" fmla="*/ 818750 w 958725"/>
                <a:gd name="connsiteY8" fmla="*/ 228015 h 729578"/>
                <a:gd name="connsiteX9" fmla="*/ 885053 w 958725"/>
                <a:gd name="connsiteY9" fmla="*/ 204906 h 729578"/>
                <a:gd name="connsiteX10" fmla="*/ 835940 w 958725"/>
                <a:gd name="connsiteY10" fmla="*/ 16726 h 729578"/>
                <a:gd name="connsiteX11" fmla="*/ 818498 w 958725"/>
                <a:gd name="connsiteY11" fmla="*/ 0 h 729578"/>
                <a:gd name="connsiteX12" fmla="*/ 406127 w 958725"/>
                <a:gd name="connsiteY12"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6431 w 958725"/>
                <a:gd name="connsiteY7" fmla="*/ 295693 h 729578"/>
                <a:gd name="connsiteX8" fmla="*/ 818750 w 958725"/>
                <a:gd name="connsiteY8" fmla="*/ 228015 h 729578"/>
                <a:gd name="connsiteX9" fmla="*/ 885053 w 958725"/>
                <a:gd name="connsiteY9" fmla="*/ 204906 h 729578"/>
                <a:gd name="connsiteX10" fmla="*/ 835940 w 958725"/>
                <a:gd name="connsiteY10" fmla="*/ 16726 h 729578"/>
                <a:gd name="connsiteX11" fmla="*/ 818498 w 958725"/>
                <a:gd name="connsiteY11" fmla="*/ 0 h 729578"/>
                <a:gd name="connsiteX12" fmla="*/ 406127 w 958725"/>
                <a:gd name="connsiteY12" fmla="*/ 118034 h 729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8725" h="729578">
                  <a:moveTo>
                    <a:pt x="406127" y="118034"/>
                  </a:moveTo>
                  <a:lnTo>
                    <a:pt x="762" y="230657"/>
                  </a:lnTo>
                  <a:lnTo>
                    <a:pt x="0" y="246504"/>
                  </a:lnTo>
                  <a:lnTo>
                    <a:pt x="119522" y="729578"/>
                  </a:lnTo>
                  <a:lnTo>
                    <a:pt x="527143" y="595570"/>
                  </a:lnTo>
                  <a:lnTo>
                    <a:pt x="958725" y="467697"/>
                  </a:lnTo>
                  <a:lnTo>
                    <a:pt x="904207" y="272584"/>
                  </a:lnTo>
                  <a:lnTo>
                    <a:pt x="836431" y="295693"/>
                  </a:lnTo>
                  <a:lnTo>
                    <a:pt x="818750" y="228015"/>
                  </a:lnTo>
                  <a:lnTo>
                    <a:pt x="885053" y="204906"/>
                  </a:lnTo>
                  <a:cubicBezTo>
                    <a:pt x="864589" y="129744"/>
                    <a:pt x="847032" y="50877"/>
                    <a:pt x="835940" y="16726"/>
                  </a:cubicBezTo>
                  <a:lnTo>
                    <a:pt x="818498" y="0"/>
                  </a:lnTo>
                  <a:lnTo>
                    <a:pt x="406127" y="118034"/>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05" name="フリーフォーム 103">
              <a:extLst>
                <a:ext uri="{FF2B5EF4-FFF2-40B4-BE49-F238E27FC236}">
                  <a16:creationId xmlns:a16="http://schemas.microsoft.com/office/drawing/2014/main" id="{8F2A680A-1535-4168-BC40-405D3C221B27}"/>
                </a:ext>
              </a:extLst>
            </p:cNvPr>
            <p:cNvSpPr/>
            <p:nvPr/>
          </p:nvSpPr>
          <p:spPr>
            <a:xfrm rot="16200000">
              <a:off x="4635947" y="4189316"/>
              <a:ext cx="1448363" cy="826793"/>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992825 w 1718474"/>
                <a:gd name="connsiteY9" fmla="*/ 558374 h 1078211"/>
                <a:gd name="connsiteX10" fmla="*/ 1453729 w 1718474"/>
                <a:gd name="connsiteY10" fmla="*/ 201829 h 1078211"/>
                <a:gd name="connsiteX11" fmla="*/ 1718474 w 1718474"/>
                <a:gd name="connsiteY11" fmla="*/ 0 h 1078211"/>
                <a:gd name="connsiteX12" fmla="*/ 9434 w 1718474"/>
                <a:gd name="connsiteY12"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898683 w 1718474"/>
                <a:gd name="connsiteY9" fmla="*/ 514356 h 1078211"/>
                <a:gd name="connsiteX10" fmla="*/ 992825 w 1718474"/>
                <a:gd name="connsiteY10" fmla="*/ 558374 h 1078211"/>
                <a:gd name="connsiteX11" fmla="*/ 1453729 w 1718474"/>
                <a:gd name="connsiteY11" fmla="*/ 201829 h 1078211"/>
                <a:gd name="connsiteX12" fmla="*/ 1718474 w 1718474"/>
                <a:gd name="connsiteY12" fmla="*/ 0 h 1078211"/>
                <a:gd name="connsiteX13" fmla="*/ 9434 w 1718474"/>
                <a:gd name="connsiteY13"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898683 w 1718474"/>
                <a:gd name="connsiteY9" fmla="*/ 514356 h 1078211"/>
                <a:gd name="connsiteX10" fmla="*/ 992825 w 1718474"/>
                <a:gd name="connsiteY10" fmla="*/ 558374 h 1078211"/>
                <a:gd name="connsiteX11" fmla="*/ 1453729 w 1718474"/>
                <a:gd name="connsiteY11" fmla="*/ 201829 h 1078211"/>
                <a:gd name="connsiteX12" fmla="*/ 1718474 w 1718474"/>
                <a:gd name="connsiteY12" fmla="*/ 0 h 1078211"/>
                <a:gd name="connsiteX13" fmla="*/ 9434 w 1718474"/>
                <a:gd name="connsiteY13"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898683 w 1718474"/>
                <a:gd name="connsiteY9" fmla="*/ 514356 h 1078211"/>
                <a:gd name="connsiteX10" fmla="*/ 960464 w 1718474"/>
                <a:gd name="connsiteY10" fmla="*/ 501150 h 1078211"/>
                <a:gd name="connsiteX11" fmla="*/ 992825 w 1718474"/>
                <a:gd name="connsiteY11" fmla="*/ 558374 h 1078211"/>
                <a:gd name="connsiteX12" fmla="*/ 1453729 w 1718474"/>
                <a:gd name="connsiteY12" fmla="*/ 201829 h 1078211"/>
                <a:gd name="connsiteX13" fmla="*/ 1718474 w 1718474"/>
                <a:gd name="connsiteY13" fmla="*/ 0 h 1078211"/>
                <a:gd name="connsiteX14" fmla="*/ 9434 w 1718474"/>
                <a:gd name="connsiteY14"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898683 w 1718474"/>
                <a:gd name="connsiteY9" fmla="*/ 514356 h 1078211"/>
                <a:gd name="connsiteX10" fmla="*/ 960464 w 1718474"/>
                <a:gd name="connsiteY10" fmla="*/ 501150 h 1078211"/>
                <a:gd name="connsiteX11" fmla="*/ 992825 w 1718474"/>
                <a:gd name="connsiteY11" fmla="*/ 558374 h 1078211"/>
                <a:gd name="connsiteX12" fmla="*/ 1453729 w 1718474"/>
                <a:gd name="connsiteY12" fmla="*/ 201829 h 1078211"/>
                <a:gd name="connsiteX13" fmla="*/ 1718474 w 1718474"/>
                <a:gd name="connsiteY13" fmla="*/ 0 h 1078211"/>
                <a:gd name="connsiteX14" fmla="*/ 9434 w 1718474"/>
                <a:gd name="connsiteY14"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898683 w 1718474"/>
                <a:gd name="connsiteY9" fmla="*/ 514356 h 1078211"/>
                <a:gd name="connsiteX10" fmla="*/ 956052 w 1718474"/>
                <a:gd name="connsiteY10" fmla="*/ 491247 h 1078211"/>
                <a:gd name="connsiteX11" fmla="*/ 992825 w 1718474"/>
                <a:gd name="connsiteY11" fmla="*/ 558374 h 1078211"/>
                <a:gd name="connsiteX12" fmla="*/ 1453729 w 1718474"/>
                <a:gd name="connsiteY12" fmla="*/ 201829 h 1078211"/>
                <a:gd name="connsiteX13" fmla="*/ 1718474 w 1718474"/>
                <a:gd name="connsiteY13" fmla="*/ 0 h 1078211"/>
                <a:gd name="connsiteX14" fmla="*/ 9434 w 1718474"/>
                <a:gd name="connsiteY14"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898683 w 1718474"/>
                <a:gd name="connsiteY9" fmla="*/ 514356 h 1078211"/>
                <a:gd name="connsiteX10" fmla="*/ 956052 w 1718474"/>
                <a:gd name="connsiteY10" fmla="*/ 491247 h 1078211"/>
                <a:gd name="connsiteX11" fmla="*/ 978115 w 1718474"/>
                <a:gd name="connsiteY11" fmla="*/ 566628 h 1078211"/>
                <a:gd name="connsiteX12" fmla="*/ 1453729 w 1718474"/>
                <a:gd name="connsiteY12" fmla="*/ 201829 h 1078211"/>
                <a:gd name="connsiteX13" fmla="*/ 1718474 w 1718474"/>
                <a:gd name="connsiteY13" fmla="*/ 0 h 1078211"/>
                <a:gd name="connsiteX14" fmla="*/ 9434 w 1718474"/>
                <a:gd name="connsiteY14" fmla="*/ 545885 h 107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18474" h="1078211">
                  <a:moveTo>
                    <a:pt x="9434" y="545885"/>
                  </a:moveTo>
                  <a:lnTo>
                    <a:pt x="0" y="560559"/>
                  </a:lnTo>
                  <a:lnTo>
                    <a:pt x="40419" y="1078211"/>
                  </a:lnTo>
                  <a:lnTo>
                    <a:pt x="234634" y="1006666"/>
                  </a:lnTo>
                  <a:lnTo>
                    <a:pt x="337012" y="967735"/>
                  </a:lnTo>
                  <a:lnTo>
                    <a:pt x="462492" y="902151"/>
                  </a:lnTo>
                  <a:lnTo>
                    <a:pt x="600566" y="820280"/>
                  </a:lnTo>
                  <a:cubicBezTo>
                    <a:pt x="663328" y="777729"/>
                    <a:pt x="747663" y="730777"/>
                    <a:pt x="810425" y="688226"/>
                  </a:cubicBezTo>
                  <a:lnTo>
                    <a:pt x="923689" y="608444"/>
                  </a:lnTo>
                  <a:lnTo>
                    <a:pt x="898683" y="514356"/>
                  </a:lnTo>
                  <a:lnTo>
                    <a:pt x="956052" y="491247"/>
                  </a:lnTo>
                  <a:lnTo>
                    <a:pt x="978115" y="566628"/>
                  </a:lnTo>
                  <a:lnTo>
                    <a:pt x="1453729" y="201829"/>
                  </a:lnTo>
                  <a:lnTo>
                    <a:pt x="1718474" y="0"/>
                  </a:lnTo>
                  <a:lnTo>
                    <a:pt x="9434" y="545885"/>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06" name="フリーフォーム 105">
              <a:extLst>
                <a:ext uri="{FF2B5EF4-FFF2-40B4-BE49-F238E27FC236}">
                  <a16:creationId xmlns:a16="http://schemas.microsoft.com/office/drawing/2014/main" id="{7858C8A2-6CA6-4C25-9FAA-89E5C28287A1}"/>
                </a:ext>
              </a:extLst>
            </p:cNvPr>
            <p:cNvSpPr/>
            <p:nvPr/>
          </p:nvSpPr>
          <p:spPr>
            <a:xfrm rot="16200000">
              <a:off x="4898677" y="4915044"/>
              <a:ext cx="500478" cy="388495"/>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17280 w 592721"/>
                <a:gd name="connsiteY0" fmla="*/ 57940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17280 w 592721"/>
                <a:gd name="connsiteY7" fmla="*/ 57940 h 506632"/>
                <a:gd name="connsiteX0" fmla="*/ 17280 w 592721"/>
                <a:gd name="connsiteY0" fmla="*/ 57940 h 506632"/>
                <a:gd name="connsiteX1" fmla="*/ 0 w 592721"/>
                <a:gd name="connsiteY1" fmla="*/ 61610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17280 w 592721"/>
                <a:gd name="connsiteY7" fmla="*/ 57940 h 506632"/>
                <a:gd name="connsiteX0" fmla="*/ 17280 w 592721"/>
                <a:gd name="connsiteY0" fmla="*/ 57940 h 506632"/>
                <a:gd name="connsiteX1" fmla="*/ 0 w 592721"/>
                <a:gd name="connsiteY1" fmla="*/ 81418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17280 w 592721"/>
                <a:gd name="connsiteY7" fmla="*/ 57940 h 506632"/>
                <a:gd name="connsiteX0" fmla="*/ 17495 w 592936"/>
                <a:gd name="connsiteY0" fmla="*/ 57940 h 506632"/>
                <a:gd name="connsiteX1" fmla="*/ 215 w 592936"/>
                <a:gd name="connsiteY1" fmla="*/ 81418 h 506632"/>
                <a:gd name="connsiteX2" fmla="*/ 32789 w 592936"/>
                <a:gd name="connsiteY2" fmla="*/ 506632 h 506632"/>
                <a:gd name="connsiteX3" fmla="*/ 587052 w 592936"/>
                <a:gd name="connsiteY3" fmla="*/ 345541 h 506632"/>
                <a:gd name="connsiteX4" fmla="*/ 592936 w 592936"/>
                <a:gd name="connsiteY4" fmla="*/ 325732 h 506632"/>
                <a:gd name="connsiteX5" fmla="*/ 510562 w 592936"/>
                <a:gd name="connsiteY5" fmla="*/ 4402 h 506632"/>
                <a:gd name="connsiteX6" fmla="*/ 498793 w 592936"/>
                <a:gd name="connsiteY6" fmla="*/ 0 h 506632"/>
                <a:gd name="connsiteX7" fmla="*/ 17495 w 592936"/>
                <a:gd name="connsiteY7" fmla="*/ 57940 h 506632"/>
                <a:gd name="connsiteX0" fmla="*/ 17942 w 593383"/>
                <a:gd name="connsiteY0" fmla="*/ 57940 h 506632"/>
                <a:gd name="connsiteX1" fmla="*/ 662 w 593383"/>
                <a:gd name="connsiteY1" fmla="*/ 81418 h 506632"/>
                <a:gd name="connsiteX2" fmla="*/ 33236 w 593383"/>
                <a:gd name="connsiteY2" fmla="*/ 506632 h 506632"/>
                <a:gd name="connsiteX3" fmla="*/ 587499 w 593383"/>
                <a:gd name="connsiteY3" fmla="*/ 345541 h 506632"/>
                <a:gd name="connsiteX4" fmla="*/ 593383 w 593383"/>
                <a:gd name="connsiteY4" fmla="*/ 325732 h 506632"/>
                <a:gd name="connsiteX5" fmla="*/ 511009 w 593383"/>
                <a:gd name="connsiteY5" fmla="*/ 4402 h 506632"/>
                <a:gd name="connsiteX6" fmla="*/ 499240 w 593383"/>
                <a:gd name="connsiteY6" fmla="*/ 0 h 506632"/>
                <a:gd name="connsiteX7" fmla="*/ 17942 w 593383"/>
                <a:gd name="connsiteY7" fmla="*/ 57940 h 50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3383" h="506632">
                  <a:moveTo>
                    <a:pt x="17942" y="57940"/>
                  </a:moveTo>
                  <a:cubicBezTo>
                    <a:pt x="12182" y="65766"/>
                    <a:pt x="-3384" y="75793"/>
                    <a:pt x="662" y="81418"/>
                  </a:cubicBezTo>
                  <a:lnTo>
                    <a:pt x="33236" y="506632"/>
                  </a:lnTo>
                  <a:lnTo>
                    <a:pt x="587499" y="345541"/>
                  </a:lnTo>
                  <a:lnTo>
                    <a:pt x="593383" y="325732"/>
                  </a:lnTo>
                  <a:lnTo>
                    <a:pt x="511009" y="4402"/>
                  </a:lnTo>
                  <a:lnTo>
                    <a:pt x="499240" y="0"/>
                  </a:lnTo>
                  <a:lnTo>
                    <a:pt x="17942" y="5794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07" name="フリーフォーム 106">
              <a:extLst>
                <a:ext uri="{FF2B5EF4-FFF2-40B4-BE49-F238E27FC236}">
                  <a16:creationId xmlns:a16="http://schemas.microsoft.com/office/drawing/2014/main" id="{64A0387E-D158-4CE4-9C6F-745DEC342934}"/>
                </a:ext>
              </a:extLst>
            </p:cNvPr>
            <p:cNvSpPr/>
            <p:nvPr/>
          </p:nvSpPr>
          <p:spPr>
            <a:xfrm rot="10231231">
              <a:off x="4779380" y="4476710"/>
              <a:ext cx="405319" cy="454715"/>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610127"/>
                <a:gd name="connsiteX1" fmla="*/ 0 w 592721"/>
                <a:gd name="connsiteY1" fmla="*/ 79217 h 610127"/>
                <a:gd name="connsiteX2" fmla="*/ 72851 w 592721"/>
                <a:gd name="connsiteY2" fmla="*/ 610127 h 610127"/>
                <a:gd name="connsiteX3" fmla="*/ 586837 w 592721"/>
                <a:gd name="connsiteY3" fmla="*/ 345541 h 610127"/>
                <a:gd name="connsiteX4" fmla="*/ 592721 w 592721"/>
                <a:gd name="connsiteY4" fmla="*/ 325732 h 610127"/>
                <a:gd name="connsiteX5" fmla="*/ 510347 w 592721"/>
                <a:gd name="connsiteY5" fmla="*/ 4402 h 610127"/>
                <a:gd name="connsiteX6" fmla="*/ 498578 w 592721"/>
                <a:gd name="connsiteY6" fmla="*/ 0 h 610127"/>
                <a:gd name="connsiteX7" fmla="*/ 7473 w 592721"/>
                <a:gd name="connsiteY7" fmla="*/ 62342 h 610127"/>
                <a:gd name="connsiteX0" fmla="*/ 7473 w 592721"/>
                <a:gd name="connsiteY0" fmla="*/ 62342 h 610127"/>
                <a:gd name="connsiteX1" fmla="*/ 0 w 592721"/>
                <a:gd name="connsiteY1" fmla="*/ 79217 h 610127"/>
                <a:gd name="connsiteX2" fmla="*/ 55564 w 592721"/>
                <a:gd name="connsiteY2" fmla="*/ 589994 h 610127"/>
                <a:gd name="connsiteX3" fmla="*/ 72851 w 592721"/>
                <a:gd name="connsiteY3" fmla="*/ 610127 h 610127"/>
                <a:gd name="connsiteX4" fmla="*/ 586837 w 592721"/>
                <a:gd name="connsiteY4" fmla="*/ 345541 h 610127"/>
                <a:gd name="connsiteX5" fmla="*/ 592721 w 592721"/>
                <a:gd name="connsiteY5" fmla="*/ 325732 h 610127"/>
                <a:gd name="connsiteX6" fmla="*/ 510347 w 592721"/>
                <a:gd name="connsiteY6" fmla="*/ 4402 h 610127"/>
                <a:gd name="connsiteX7" fmla="*/ 498578 w 592721"/>
                <a:gd name="connsiteY7" fmla="*/ 0 h 610127"/>
                <a:gd name="connsiteX8" fmla="*/ 7473 w 592721"/>
                <a:gd name="connsiteY8" fmla="*/ 62342 h 610127"/>
                <a:gd name="connsiteX0" fmla="*/ 7473 w 592721"/>
                <a:gd name="connsiteY0" fmla="*/ 62342 h 610127"/>
                <a:gd name="connsiteX1" fmla="*/ 0 w 592721"/>
                <a:gd name="connsiteY1" fmla="*/ 79217 h 610127"/>
                <a:gd name="connsiteX2" fmla="*/ 55564 w 592721"/>
                <a:gd name="connsiteY2" fmla="*/ 589994 h 610127"/>
                <a:gd name="connsiteX3" fmla="*/ 72851 w 592721"/>
                <a:gd name="connsiteY3" fmla="*/ 610127 h 610127"/>
                <a:gd name="connsiteX4" fmla="*/ 471029 w 592721"/>
                <a:gd name="connsiteY4" fmla="*/ 549210 h 610127"/>
                <a:gd name="connsiteX5" fmla="*/ 592721 w 592721"/>
                <a:gd name="connsiteY5" fmla="*/ 325732 h 610127"/>
                <a:gd name="connsiteX6" fmla="*/ 510347 w 592721"/>
                <a:gd name="connsiteY6" fmla="*/ 4402 h 610127"/>
                <a:gd name="connsiteX7" fmla="*/ 498578 w 592721"/>
                <a:gd name="connsiteY7" fmla="*/ 0 h 610127"/>
                <a:gd name="connsiteX8" fmla="*/ 7473 w 592721"/>
                <a:gd name="connsiteY8" fmla="*/ 62342 h 610127"/>
                <a:gd name="connsiteX0" fmla="*/ 7473 w 592721"/>
                <a:gd name="connsiteY0" fmla="*/ 62342 h 589994"/>
                <a:gd name="connsiteX1" fmla="*/ 0 w 592721"/>
                <a:gd name="connsiteY1" fmla="*/ 79217 h 589994"/>
                <a:gd name="connsiteX2" fmla="*/ 55564 w 592721"/>
                <a:gd name="connsiteY2" fmla="*/ 589994 h 589994"/>
                <a:gd name="connsiteX3" fmla="*/ 102873 w 592721"/>
                <a:gd name="connsiteY3" fmla="*/ 475176 h 589994"/>
                <a:gd name="connsiteX4" fmla="*/ 471029 w 592721"/>
                <a:gd name="connsiteY4" fmla="*/ 549210 h 589994"/>
                <a:gd name="connsiteX5" fmla="*/ 592721 w 592721"/>
                <a:gd name="connsiteY5" fmla="*/ 325732 h 589994"/>
                <a:gd name="connsiteX6" fmla="*/ 510347 w 592721"/>
                <a:gd name="connsiteY6" fmla="*/ 4402 h 589994"/>
                <a:gd name="connsiteX7" fmla="*/ 498578 w 592721"/>
                <a:gd name="connsiteY7" fmla="*/ 0 h 589994"/>
                <a:gd name="connsiteX8" fmla="*/ 7473 w 592721"/>
                <a:gd name="connsiteY8" fmla="*/ 62342 h 589994"/>
                <a:gd name="connsiteX0" fmla="*/ 7473 w 592721"/>
                <a:gd name="connsiteY0" fmla="*/ 62342 h 589994"/>
                <a:gd name="connsiteX1" fmla="*/ 0 w 592721"/>
                <a:gd name="connsiteY1" fmla="*/ 79217 h 589994"/>
                <a:gd name="connsiteX2" fmla="*/ 55564 w 592721"/>
                <a:gd name="connsiteY2" fmla="*/ 589994 h 589994"/>
                <a:gd name="connsiteX3" fmla="*/ 183796 w 592721"/>
                <a:gd name="connsiteY3" fmla="*/ 505958 h 589994"/>
                <a:gd name="connsiteX4" fmla="*/ 471029 w 592721"/>
                <a:gd name="connsiteY4" fmla="*/ 549210 h 589994"/>
                <a:gd name="connsiteX5" fmla="*/ 592721 w 592721"/>
                <a:gd name="connsiteY5" fmla="*/ 325732 h 589994"/>
                <a:gd name="connsiteX6" fmla="*/ 510347 w 592721"/>
                <a:gd name="connsiteY6" fmla="*/ 4402 h 589994"/>
                <a:gd name="connsiteX7" fmla="*/ 498578 w 592721"/>
                <a:gd name="connsiteY7" fmla="*/ 0 h 589994"/>
                <a:gd name="connsiteX8" fmla="*/ 7473 w 592721"/>
                <a:gd name="connsiteY8" fmla="*/ 62342 h 589994"/>
                <a:gd name="connsiteX0" fmla="*/ 7473 w 592721"/>
                <a:gd name="connsiteY0" fmla="*/ 62342 h 602889"/>
                <a:gd name="connsiteX1" fmla="*/ 0 w 592721"/>
                <a:gd name="connsiteY1" fmla="*/ 79217 h 602889"/>
                <a:gd name="connsiteX2" fmla="*/ 55564 w 592721"/>
                <a:gd name="connsiteY2" fmla="*/ 589994 h 602889"/>
                <a:gd name="connsiteX3" fmla="*/ 69951 w 592721"/>
                <a:gd name="connsiteY3" fmla="*/ 602889 h 602889"/>
                <a:gd name="connsiteX4" fmla="*/ 471029 w 592721"/>
                <a:gd name="connsiteY4" fmla="*/ 549210 h 602889"/>
                <a:gd name="connsiteX5" fmla="*/ 592721 w 592721"/>
                <a:gd name="connsiteY5" fmla="*/ 325732 h 602889"/>
                <a:gd name="connsiteX6" fmla="*/ 510347 w 592721"/>
                <a:gd name="connsiteY6" fmla="*/ 4402 h 602889"/>
                <a:gd name="connsiteX7" fmla="*/ 498578 w 592721"/>
                <a:gd name="connsiteY7" fmla="*/ 0 h 602889"/>
                <a:gd name="connsiteX8" fmla="*/ 7473 w 592721"/>
                <a:gd name="connsiteY8" fmla="*/ 62342 h 602889"/>
                <a:gd name="connsiteX0" fmla="*/ 7473 w 510347"/>
                <a:gd name="connsiteY0" fmla="*/ 62342 h 602889"/>
                <a:gd name="connsiteX1" fmla="*/ 0 w 510347"/>
                <a:gd name="connsiteY1" fmla="*/ 79217 h 602889"/>
                <a:gd name="connsiteX2" fmla="*/ 55564 w 510347"/>
                <a:gd name="connsiteY2" fmla="*/ 589994 h 602889"/>
                <a:gd name="connsiteX3" fmla="*/ 69951 w 510347"/>
                <a:gd name="connsiteY3" fmla="*/ 602889 h 602889"/>
                <a:gd name="connsiteX4" fmla="*/ 471029 w 510347"/>
                <a:gd name="connsiteY4" fmla="*/ 549210 h 602889"/>
                <a:gd name="connsiteX5" fmla="*/ 444729 w 510347"/>
                <a:gd name="connsiteY5" fmla="*/ 304696 h 602889"/>
                <a:gd name="connsiteX6" fmla="*/ 510347 w 510347"/>
                <a:gd name="connsiteY6" fmla="*/ 4402 h 602889"/>
                <a:gd name="connsiteX7" fmla="*/ 498578 w 510347"/>
                <a:gd name="connsiteY7" fmla="*/ 0 h 602889"/>
                <a:gd name="connsiteX8" fmla="*/ 7473 w 510347"/>
                <a:gd name="connsiteY8" fmla="*/ 62342 h 602889"/>
                <a:gd name="connsiteX0" fmla="*/ 7473 w 498578"/>
                <a:gd name="connsiteY0" fmla="*/ 62342 h 602889"/>
                <a:gd name="connsiteX1" fmla="*/ 0 w 498578"/>
                <a:gd name="connsiteY1" fmla="*/ 79217 h 602889"/>
                <a:gd name="connsiteX2" fmla="*/ 55564 w 498578"/>
                <a:gd name="connsiteY2" fmla="*/ 589994 h 602889"/>
                <a:gd name="connsiteX3" fmla="*/ 69951 w 498578"/>
                <a:gd name="connsiteY3" fmla="*/ 602889 h 602889"/>
                <a:gd name="connsiteX4" fmla="*/ 471029 w 498578"/>
                <a:gd name="connsiteY4" fmla="*/ 549210 h 602889"/>
                <a:gd name="connsiteX5" fmla="*/ 444729 w 498578"/>
                <a:gd name="connsiteY5" fmla="*/ 304696 h 602889"/>
                <a:gd name="connsiteX6" fmla="*/ 438703 w 498578"/>
                <a:gd name="connsiteY6" fmla="*/ 245353 h 602889"/>
                <a:gd name="connsiteX7" fmla="*/ 498578 w 498578"/>
                <a:gd name="connsiteY7" fmla="*/ 0 h 602889"/>
                <a:gd name="connsiteX8" fmla="*/ 7473 w 498578"/>
                <a:gd name="connsiteY8" fmla="*/ 62342 h 602889"/>
                <a:gd name="connsiteX0" fmla="*/ 7473 w 471029"/>
                <a:gd name="connsiteY0" fmla="*/ 0 h 540547"/>
                <a:gd name="connsiteX1" fmla="*/ 0 w 471029"/>
                <a:gd name="connsiteY1" fmla="*/ 16875 h 540547"/>
                <a:gd name="connsiteX2" fmla="*/ 55564 w 471029"/>
                <a:gd name="connsiteY2" fmla="*/ 527652 h 540547"/>
                <a:gd name="connsiteX3" fmla="*/ 69951 w 471029"/>
                <a:gd name="connsiteY3" fmla="*/ 540547 h 540547"/>
                <a:gd name="connsiteX4" fmla="*/ 471029 w 471029"/>
                <a:gd name="connsiteY4" fmla="*/ 486868 h 540547"/>
                <a:gd name="connsiteX5" fmla="*/ 444729 w 471029"/>
                <a:gd name="connsiteY5" fmla="*/ 242354 h 540547"/>
                <a:gd name="connsiteX6" fmla="*/ 438703 w 471029"/>
                <a:gd name="connsiteY6" fmla="*/ 183011 h 540547"/>
                <a:gd name="connsiteX7" fmla="*/ 443069 w 471029"/>
                <a:gd name="connsiteY7" fmla="*/ 123617 h 540547"/>
                <a:gd name="connsiteX8" fmla="*/ 7473 w 471029"/>
                <a:gd name="connsiteY8" fmla="*/ 0 h 540547"/>
                <a:gd name="connsiteX0" fmla="*/ 7473 w 471029"/>
                <a:gd name="connsiteY0" fmla="*/ 38881 h 579428"/>
                <a:gd name="connsiteX1" fmla="*/ 0 w 471029"/>
                <a:gd name="connsiteY1" fmla="*/ 55756 h 579428"/>
                <a:gd name="connsiteX2" fmla="*/ 55564 w 471029"/>
                <a:gd name="connsiteY2" fmla="*/ 566533 h 579428"/>
                <a:gd name="connsiteX3" fmla="*/ 69951 w 471029"/>
                <a:gd name="connsiteY3" fmla="*/ 579428 h 579428"/>
                <a:gd name="connsiteX4" fmla="*/ 471029 w 471029"/>
                <a:gd name="connsiteY4" fmla="*/ 525749 h 579428"/>
                <a:gd name="connsiteX5" fmla="*/ 444729 w 471029"/>
                <a:gd name="connsiteY5" fmla="*/ 281235 h 579428"/>
                <a:gd name="connsiteX6" fmla="*/ 438703 w 471029"/>
                <a:gd name="connsiteY6" fmla="*/ 221892 h 579428"/>
                <a:gd name="connsiteX7" fmla="*/ 443069 w 471029"/>
                <a:gd name="connsiteY7" fmla="*/ 162498 h 579428"/>
                <a:gd name="connsiteX8" fmla="*/ 306891 w 471029"/>
                <a:gd name="connsiteY8" fmla="*/ 0 h 579428"/>
                <a:gd name="connsiteX9" fmla="*/ 7473 w 471029"/>
                <a:gd name="connsiteY9" fmla="*/ 38881 h 579428"/>
                <a:gd name="connsiteX0" fmla="*/ 7473 w 471029"/>
                <a:gd name="connsiteY0" fmla="*/ 38881 h 579428"/>
                <a:gd name="connsiteX1" fmla="*/ 0 w 471029"/>
                <a:gd name="connsiteY1" fmla="*/ 55756 h 579428"/>
                <a:gd name="connsiteX2" fmla="*/ 55564 w 471029"/>
                <a:gd name="connsiteY2" fmla="*/ 566533 h 579428"/>
                <a:gd name="connsiteX3" fmla="*/ 69951 w 471029"/>
                <a:gd name="connsiteY3" fmla="*/ 579428 h 579428"/>
                <a:gd name="connsiteX4" fmla="*/ 471029 w 471029"/>
                <a:gd name="connsiteY4" fmla="*/ 525749 h 579428"/>
                <a:gd name="connsiteX5" fmla="*/ 444729 w 471029"/>
                <a:gd name="connsiteY5" fmla="*/ 281235 h 579428"/>
                <a:gd name="connsiteX6" fmla="*/ 438703 w 471029"/>
                <a:gd name="connsiteY6" fmla="*/ 221892 h 579428"/>
                <a:gd name="connsiteX7" fmla="*/ 443069 w 471029"/>
                <a:gd name="connsiteY7" fmla="*/ 162498 h 579428"/>
                <a:gd name="connsiteX8" fmla="*/ 384552 w 471029"/>
                <a:gd name="connsiteY8" fmla="*/ 172979 h 579428"/>
                <a:gd name="connsiteX9" fmla="*/ 306891 w 471029"/>
                <a:gd name="connsiteY9" fmla="*/ 0 h 579428"/>
                <a:gd name="connsiteX10" fmla="*/ 7473 w 471029"/>
                <a:gd name="connsiteY10" fmla="*/ 38881 h 579428"/>
                <a:gd name="connsiteX0" fmla="*/ 7473 w 471029"/>
                <a:gd name="connsiteY0" fmla="*/ 38881 h 579428"/>
                <a:gd name="connsiteX1" fmla="*/ 0 w 471029"/>
                <a:gd name="connsiteY1" fmla="*/ 55756 h 579428"/>
                <a:gd name="connsiteX2" fmla="*/ 55564 w 471029"/>
                <a:gd name="connsiteY2" fmla="*/ 566533 h 579428"/>
                <a:gd name="connsiteX3" fmla="*/ 69951 w 471029"/>
                <a:gd name="connsiteY3" fmla="*/ 579428 h 579428"/>
                <a:gd name="connsiteX4" fmla="*/ 471029 w 471029"/>
                <a:gd name="connsiteY4" fmla="*/ 525749 h 579428"/>
                <a:gd name="connsiteX5" fmla="*/ 444729 w 471029"/>
                <a:gd name="connsiteY5" fmla="*/ 281235 h 579428"/>
                <a:gd name="connsiteX6" fmla="*/ 438703 w 471029"/>
                <a:gd name="connsiteY6" fmla="*/ 221892 h 579428"/>
                <a:gd name="connsiteX7" fmla="*/ 443069 w 471029"/>
                <a:gd name="connsiteY7" fmla="*/ 162498 h 579428"/>
                <a:gd name="connsiteX8" fmla="*/ 384552 w 471029"/>
                <a:gd name="connsiteY8" fmla="*/ 172979 h 579428"/>
                <a:gd name="connsiteX9" fmla="*/ 306891 w 471029"/>
                <a:gd name="connsiteY9" fmla="*/ 0 h 579428"/>
                <a:gd name="connsiteX10" fmla="*/ 7473 w 471029"/>
                <a:gd name="connsiteY10" fmla="*/ 38881 h 579428"/>
                <a:gd name="connsiteX0" fmla="*/ 7473 w 471029"/>
                <a:gd name="connsiteY0" fmla="*/ 38881 h 579428"/>
                <a:gd name="connsiteX1" fmla="*/ 0 w 471029"/>
                <a:gd name="connsiteY1" fmla="*/ 55756 h 579428"/>
                <a:gd name="connsiteX2" fmla="*/ 55564 w 471029"/>
                <a:gd name="connsiteY2" fmla="*/ 566533 h 579428"/>
                <a:gd name="connsiteX3" fmla="*/ 69951 w 471029"/>
                <a:gd name="connsiteY3" fmla="*/ 579428 h 579428"/>
                <a:gd name="connsiteX4" fmla="*/ 471029 w 471029"/>
                <a:gd name="connsiteY4" fmla="*/ 525749 h 579428"/>
                <a:gd name="connsiteX5" fmla="*/ 444729 w 471029"/>
                <a:gd name="connsiteY5" fmla="*/ 281235 h 579428"/>
                <a:gd name="connsiteX6" fmla="*/ 438703 w 471029"/>
                <a:gd name="connsiteY6" fmla="*/ 221892 h 579428"/>
                <a:gd name="connsiteX7" fmla="*/ 443069 w 471029"/>
                <a:gd name="connsiteY7" fmla="*/ 162498 h 579428"/>
                <a:gd name="connsiteX8" fmla="*/ 384552 w 471029"/>
                <a:gd name="connsiteY8" fmla="*/ 172979 h 579428"/>
                <a:gd name="connsiteX9" fmla="*/ 306891 w 471029"/>
                <a:gd name="connsiteY9" fmla="*/ 0 h 579428"/>
                <a:gd name="connsiteX10" fmla="*/ 7473 w 471029"/>
                <a:gd name="connsiteY10" fmla="*/ 38881 h 579428"/>
                <a:gd name="connsiteX0" fmla="*/ 7473 w 471029"/>
                <a:gd name="connsiteY0" fmla="*/ 65647 h 606194"/>
                <a:gd name="connsiteX1" fmla="*/ 0 w 471029"/>
                <a:gd name="connsiteY1" fmla="*/ 82522 h 606194"/>
                <a:gd name="connsiteX2" fmla="*/ 55564 w 471029"/>
                <a:gd name="connsiteY2" fmla="*/ 593299 h 606194"/>
                <a:gd name="connsiteX3" fmla="*/ 69951 w 471029"/>
                <a:gd name="connsiteY3" fmla="*/ 606194 h 606194"/>
                <a:gd name="connsiteX4" fmla="*/ 471029 w 471029"/>
                <a:gd name="connsiteY4" fmla="*/ 552515 h 606194"/>
                <a:gd name="connsiteX5" fmla="*/ 444729 w 471029"/>
                <a:gd name="connsiteY5" fmla="*/ 308001 h 606194"/>
                <a:gd name="connsiteX6" fmla="*/ 438703 w 471029"/>
                <a:gd name="connsiteY6" fmla="*/ 248658 h 606194"/>
                <a:gd name="connsiteX7" fmla="*/ 443069 w 471029"/>
                <a:gd name="connsiteY7" fmla="*/ 189264 h 606194"/>
                <a:gd name="connsiteX8" fmla="*/ 384552 w 471029"/>
                <a:gd name="connsiteY8" fmla="*/ 199745 h 606194"/>
                <a:gd name="connsiteX9" fmla="*/ 330759 w 471029"/>
                <a:gd name="connsiteY9" fmla="*/ 0 h 606194"/>
                <a:gd name="connsiteX10" fmla="*/ 306891 w 471029"/>
                <a:gd name="connsiteY10" fmla="*/ 26766 h 606194"/>
                <a:gd name="connsiteX11" fmla="*/ 7473 w 471029"/>
                <a:gd name="connsiteY11" fmla="*/ 65647 h 606194"/>
                <a:gd name="connsiteX0" fmla="*/ 7473 w 471029"/>
                <a:gd name="connsiteY0" fmla="*/ 65647 h 606194"/>
                <a:gd name="connsiteX1" fmla="*/ 0 w 471029"/>
                <a:gd name="connsiteY1" fmla="*/ 82522 h 606194"/>
                <a:gd name="connsiteX2" fmla="*/ 55564 w 471029"/>
                <a:gd name="connsiteY2" fmla="*/ 593299 h 606194"/>
                <a:gd name="connsiteX3" fmla="*/ 69951 w 471029"/>
                <a:gd name="connsiteY3" fmla="*/ 606194 h 606194"/>
                <a:gd name="connsiteX4" fmla="*/ 471029 w 471029"/>
                <a:gd name="connsiteY4" fmla="*/ 552515 h 606194"/>
                <a:gd name="connsiteX5" fmla="*/ 444729 w 471029"/>
                <a:gd name="connsiteY5" fmla="*/ 308001 h 606194"/>
                <a:gd name="connsiteX6" fmla="*/ 438703 w 471029"/>
                <a:gd name="connsiteY6" fmla="*/ 248658 h 606194"/>
                <a:gd name="connsiteX7" fmla="*/ 443069 w 471029"/>
                <a:gd name="connsiteY7" fmla="*/ 189264 h 606194"/>
                <a:gd name="connsiteX8" fmla="*/ 384552 w 471029"/>
                <a:gd name="connsiteY8" fmla="*/ 199745 h 606194"/>
                <a:gd name="connsiteX9" fmla="*/ 328167 w 471029"/>
                <a:gd name="connsiteY9" fmla="*/ 44142 h 606194"/>
                <a:gd name="connsiteX10" fmla="*/ 330759 w 471029"/>
                <a:gd name="connsiteY10" fmla="*/ 0 h 606194"/>
                <a:gd name="connsiteX11" fmla="*/ 306891 w 471029"/>
                <a:gd name="connsiteY11" fmla="*/ 26766 h 606194"/>
                <a:gd name="connsiteX12" fmla="*/ 7473 w 471029"/>
                <a:gd name="connsiteY12" fmla="*/ 65647 h 606194"/>
                <a:gd name="connsiteX0" fmla="*/ 7473 w 471029"/>
                <a:gd name="connsiteY0" fmla="*/ 65647 h 606194"/>
                <a:gd name="connsiteX1" fmla="*/ 0 w 471029"/>
                <a:gd name="connsiteY1" fmla="*/ 82522 h 606194"/>
                <a:gd name="connsiteX2" fmla="*/ 55564 w 471029"/>
                <a:gd name="connsiteY2" fmla="*/ 593299 h 606194"/>
                <a:gd name="connsiteX3" fmla="*/ 69951 w 471029"/>
                <a:gd name="connsiteY3" fmla="*/ 606194 h 606194"/>
                <a:gd name="connsiteX4" fmla="*/ 471029 w 471029"/>
                <a:gd name="connsiteY4" fmla="*/ 552515 h 606194"/>
                <a:gd name="connsiteX5" fmla="*/ 444729 w 471029"/>
                <a:gd name="connsiteY5" fmla="*/ 308001 h 606194"/>
                <a:gd name="connsiteX6" fmla="*/ 438703 w 471029"/>
                <a:gd name="connsiteY6" fmla="*/ 248658 h 606194"/>
                <a:gd name="connsiteX7" fmla="*/ 443069 w 471029"/>
                <a:gd name="connsiteY7" fmla="*/ 189264 h 606194"/>
                <a:gd name="connsiteX8" fmla="*/ 384552 w 471029"/>
                <a:gd name="connsiteY8" fmla="*/ 199745 h 606194"/>
                <a:gd name="connsiteX9" fmla="*/ 328167 w 471029"/>
                <a:gd name="connsiteY9" fmla="*/ 44142 h 606194"/>
                <a:gd name="connsiteX10" fmla="*/ 330759 w 471029"/>
                <a:gd name="connsiteY10" fmla="*/ 0 h 606194"/>
                <a:gd name="connsiteX11" fmla="*/ 306891 w 471029"/>
                <a:gd name="connsiteY11" fmla="*/ 26766 h 606194"/>
                <a:gd name="connsiteX12" fmla="*/ 7473 w 471029"/>
                <a:gd name="connsiteY12" fmla="*/ 65647 h 606194"/>
                <a:gd name="connsiteX0" fmla="*/ 7473 w 471029"/>
                <a:gd name="connsiteY0" fmla="*/ 65647 h 606194"/>
                <a:gd name="connsiteX1" fmla="*/ 0 w 471029"/>
                <a:gd name="connsiteY1" fmla="*/ 82522 h 606194"/>
                <a:gd name="connsiteX2" fmla="*/ 55564 w 471029"/>
                <a:gd name="connsiteY2" fmla="*/ 593299 h 606194"/>
                <a:gd name="connsiteX3" fmla="*/ 69951 w 471029"/>
                <a:gd name="connsiteY3" fmla="*/ 606194 h 606194"/>
                <a:gd name="connsiteX4" fmla="*/ 471029 w 471029"/>
                <a:gd name="connsiteY4" fmla="*/ 552515 h 606194"/>
                <a:gd name="connsiteX5" fmla="*/ 444729 w 471029"/>
                <a:gd name="connsiteY5" fmla="*/ 308001 h 606194"/>
                <a:gd name="connsiteX6" fmla="*/ 438703 w 471029"/>
                <a:gd name="connsiteY6" fmla="*/ 248658 h 606194"/>
                <a:gd name="connsiteX7" fmla="*/ 443069 w 471029"/>
                <a:gd name="connsiteY7" fmla="*/ 189264 h 606194"/>
                <a:gd name="connsiteX8" fmla="*/ 384552 w 471029"/>
                <a:gd name="connsiteY8" fmla="*/ 199745 h 606194"/>
                <a:gd name="connsiteX9" fmla="*/ 328167 w 471029"/>
                <a:gd name="connsiteY9" fmla="*/ 44142 h 606194"/>
                <a:gd name="connsiteX10" fmla="*/ 330759 w 471029"/>
                <a:gd name="connsiteY10" fmla="*/ 0 h 606194"/>
                <a:gd name="connsiteX11" fmla="*/ 306891 w 471029"/>
                <a:gd name="connsiteY11" fmla="*/ 26766 h 606194"/>
                <a:gd name="connsiteX12" fmla="*/ 7473 w 471029"/>
                <a:gd name="connsiteY12" fmla="*/ 65647 h 606194"/>
                <a:gd name="connsiteX0" fmla="*/ 7473 w 471029"/>
                <a:gd name="connsiteY0" fmla="*/ 65647 h 606194"/>
                <a:gd name="connsiteX1" fmla="*/ 0 w 471029"/>
                <a:gd name="connsiteY1" fmla="*/ 82522 h 606194"/>
                <a:gd name="connsiteX2" fmla="*/ 55564 w 471029"/>
                <a:gd name="connsiteY2" fmla="*/ 593299 h 606194"/>
                <a:gd name="connsiteX3" fmla="*/ 69951 w 471029"/>
                <a:gd name="connsiteY3" fmla="*/ 606194 h 606194"/>
                <a:gd name="connsiteX4" fmla="*/ 471029 w 471029"/>
                <a:gd name="connsiteY4" fmla="*/ 552515 h 606194"/>
                <a:gd name="connsiteX5" fmla="*/ 444729 w 471029"/>
                <a:gd name="connsiteY5" fmla="*/ 308001 h 606194"/>
                <a:gd name="connsiteX6" fmla="*/ 438061 w 471029"/>
                <a:gd name="connsiteY6" fmla="*/ 239613 h 606194"/>
                <a:gd name="connsiteX7" fmla="*/ 443069 w 471029"/>
                <a:gd name="connsiteY7" fmla="*/ 189264 h 606194"/>
                <a:gd name="connsiteX8" fmla="*/ 384552 w 471029"/>
                <a:gd name="connsiteY8" fmla="*/ 199745 h 606194"/>
                <a:gd name="connsiteX9" fmla="*/ 328167 w 471029"/>
                <a:gd name="connsiteY9" fmla="*/ 44142 h 606194"/>
                <a:gd name="connsiteX10" fmla="*/ 330759 w 471029"/>
                <a:gd name="connsiteY10" fmla="*/ 0 h 606194"/>
                <a:gd name="connsiteX11" fmla="*/ 306891 w 471029"/>
                <a:gd name="connsiteY11" fmla="*/ 26766 h 606194"/>
                <a:gd name="connsiteX12" fmla="*/ 7473 w 471029"/>
                <a:gd name="connsiteY12" fmla="*/ 65647 h 606194"/>
                <a:gd name="connsiteX0" fmla="*/ 7473 w 471029"/>
                <a:gd name="connsiteY0" fmla="*/ 65647 h 606194"/>
                <a:gd name="connsiteX1" fmla="*/ 0 w 471029"/>
                <a:gd name="connsiteY1" fmla="*/ 82522 h 606194"/>
                <a:gd name="connsiteX2" fmla="*/ 55564 w 471029"/>
                <a:gd name="connsiteY2" fmla="*/ 593299 h 606194"/>
                <a:gd name="connsiteX3" fmla="*/ 69951 w 471029"/>
                <a:gd name="connsiteY3" fmla="*/ 606194 h 606194"/>
                <a:gd name="connsiteX4" fmla="*/ 471029 w 471029"/>
                <a:gd name="connsiteY4" fmla="*/ 552515 h 606194"/>
                <a:gd name="connsiteX5" fmla="*/ 444729 w 471029"/>
                <a:gd name="connsiteY5" fmla="*/ 308001 h 606194"/>
                <a:gd name="connsiteX6" fmla="*/ 441607 w 471029"/>
                <a:gd name="connsiteY6" fmla="*/ 242509 h 606194"/>
                <a:gd name="connsiteX7" fmla="*/ 443069 w 471029"/>
                <a:gd name="connsiteY7" fmla="*/ 189264 h 606194"/>
                <a:gd name="connsiteX8" fmla="*/ 384552 w 471029"/>
                <a:gd name="connsiteY8" fmla="*/ 199745 h 606194"/>
                <a:gd name="connsiteX9" fmla="*/ 328167 w 471029"/>
                <a:gd name="connsiteY9" fmla="*/ 44142 h 606194"/>
                <a:gd name="connsiteX10" fmla="*/ 330759 w 471029"/>
                <a:gd name="connsiteY10" fmla="*/ 0 h 606194"/>
                <a:gd name="connsiteX11" fmla="*/ 306891 w 471029"/>
                <a:gd name="connsiteY11" fmla="*/ 26766 h 606194"/>
                <a:gd name="connsiteX12" fmla="*/ 7473 w 471029"/>
                <a:gd name="connsiteY12" fmla="*/ 65647 h 60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1029" h="606194">
                  <a:moveTo>
                    <a:pt x="7473" y="65647"/>
                  </a:moveTo>
                  <a:lnTo>
                    <a:pt x="0" y="82522"/>
                  </a:lnTo>
                  <a:cubicBezTo>
                    <a:pt x="14241" y="183550"/>
                    <a:pt x="41323" y="492271"/>
                    <a:pt x="55564" y="593299"/>
                  </a:cubicBezTo>
                  <a:lnTo>
                    <a:pt x="69951" y="606194"/>
                  </a:lnTo>
                  <a:lnTo>
                    <a:pt x="471029" y="552515"/>
                  </a:lnTo>
                  <a:lnTo>
                    <a:pt x="444729" y="308001"/>
                  </a:lnTo>
                  <a:lnTo>
                    <a:pt x="441607" y="242509"/>
                  </a:lnTo>
                  <a:cubicBezTo>
                    <a:pt x="442094" y="224761"/>
                    <a:pt x="442582" y="207012"/>
                    <a:pt x="443069" y="189264"/>
                  </a:cubicBezTo>
                  <a:lnTo>
                    <a:pt x="384552" y="199745"/>
                  </a:lnTo>
                  <a:lnTo>
                    <a:pt x="328167" y="44142"/>
                  </a:lnTo>
                  <a:lnTo>
                    <a:pt x="330759" y="0"/>
                  </a:lnTo>
                  <a:lnTo>
                    <a:pt x="306891" y="26766"/>
                  </a:lnTo>
                  <a:lnTo>
                    <a:pt x="7473" y="65647"/>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08" name="フリーフォーム 109">
              <a:extLst>
                <a:ext uri="{FF2B5EF4-FFF2-40B4-BE49-F238E27FC236}">
                  <a16:creationId xmlns:a16="http://schemas.microsoft.com/office/drawing/2014/main" id="{BBAB420E-EF40-400C-A30C-724DA2ADB64F}"/>
                </a:ext>
              </a:extLst>
            </p:cNvPr>
            <p:cNvSpPr/>
            <p:nvPr/>
          </p:nvSpPr>
          <p:spPr>
            <a:xfrm rot="16200000">
              <a:off x="4732155" y="4980854"/>
              <a:ext cx="285572" cy="173609"/>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464815"/>
                <a:gd name="connsiteX1" fmla="*/ 0 w 592721"/>
                <a:gd name="connsiteY1" fmla="*/ 79217 h 464815"/>
                <a:gd name="connsiteX2" fmla="*/ 40419 w 592721"/>
                <a:gd name="connsiteY2" fmla="*/ 464815 h 464815"/>
                <a:gd name="connsiteX3" fmla="*/ 586837 w 592721"/>
                <a:gd name="connsiteY3" fmla="*/ 345541 h 464815"/>
                <a:gd name="connsiteX4" fmla="*/ 592721 w 592721"/>
                <a:gd name="connsiteY4" fmla="*/ 325732 h 464815"/>
                <a:gd name="connsiteX5" fmla="*/ 510347 w 592721"/>
                <a:gd name="connsiteY5" fmla="*/ 4402 h 464815"/>
                <a:gd name="connsiteX6" fmla="*/ 498578 w 592721"/>
                <a:gd name="connsiteY6" fmla="*/ 0 h 464815"/>
                <a:gd name="connsiteX7" fmla="*/ 7473 w 592721"/>
                <a:gd name="connsiteY7" fmla="*/ 62342 h 464815"/>
                <a:gd name="connsiteX0" fmla="*/ 0 w 585248"/>
                <a:gd name="connsiteY0" fmla="*/ 62342 h 464815"/>
                <a:gd name="connsiteX1" fmla="*/ 21946 w 585248"/>
                <a:gd name="connsiteY1" fmla="*/ 316914 h 464815"/>
                <a:gd name="connsiteX2" fmla="*/ 32946 w 585248"/>
                <a:gd name="connsiteY2" fmla="*/ 464815 h 464815"/>
                <a:gd name="connsiteX3" fmla="*/ 579364 w 585248"/>
                <a:gd name="connsiteY3" fmla="*/ 345541 h 464815"/>
                <a:gd name="connsiteX4" fmla="*/ 585248 w 585248"/>
                <a:gd name="connsiteY4" fmla="*/ 325732 h 464815"/>
                <a:gd name="connsiteX5" fmla="*/ 502874 w 585248"/>
                <a:gd name="connsiteY5" fmla="*/ 4402 h 464815"/>
                <a:gd name="connsiteX6" fmla="*/ 491105 w 585248"/>
                <a:gd name="connsiteY6" fmla="*/ 0 h 464815"/>
                <a:gd name="connsiteX7" fmla="*/ 0 w 585248"/>
                <a:gd name="connsiteY7" fmla="*/ 62342 h 464815"/>
                <a:gd name="connsiteX0" fmla="*/ 109461 w 563302"/>
                <a:gd name="connsiteY0" fmla="*/ 227409 h 464815"/>
                <a:gd name="connsiteX1" fmla="*/ 0 w 563302"/>
                <a:gd name="connsiteY1" fmla="*/ 316914 h 464815"/>
                <a:gd name="connsiteX2" fmla="*/ 11000 w 563302"/>
                <a:gd name="connsiteY2" fmla="*/ 464815 h 464815"/>
                <a:gd name="connsiteX3" fmla="*/ 557418 w 563302"/>
                <a:gd name="connsiteY3" fmla="*/ 345541 h 464815"/>
                <a:gd name="connsiteX4" fmla="*/ 563302 w 563302"/>
                <a:gd name="connsiteY4" fmla="*/ 325732 h 464815"/>
                <a:gd name="connsiteX5" fmla="*/ 480928 w 563302"/>
                <a:gd name="connsiteY5" fmla="*/ 4402 h 464815"/>
                <a:gd name="connsiteX6" fmla="*/ 469159 w 563302"/>
                <a:gd name="connsiteY6" fmla="*/ 0 h 464815"/>
                <a:gd name="connsiteX7" fmla="*/ 109461 w 563302"/>
                <a:gd name="connsiteY7" fmla="*/ 227409 h 464815"/>
                <a:gd name="connsiteX0" fmla="*/ 109461 w 563302"/>
                <a:gd name="connsiteY0" fmla="*/ 223007 h 460413"/>
                <a:gd name="connsiteX1" fmla="*/ 0 w 563302"/>
                <a:gd name="connsiteY1" fmla="*/ 312512 h 460413"/>
                <a:gd name="connsiteX2" fmla="*/ 11000 w 563302"/>
                <a:gd name="connsiteY2" fmla="*/ 460413 h 460413"/>
                <a:gd name="connsiteX3" fmla="*/ 557418 w 563302"/>
                <a:gd name="connsiteY3" fmla="*/ 341139 h 460413"/>
                <a:gd name="connsiteX4" fmla="*/ 563302 w 563302"/>
                <a:gd name="connsiteY4" fmla="*/ 321330 h 460413"/>
                <a:gd name="connsiteX5" fmla="*/ 480928 w 563302"/>
                <a:gd name="connsiteY5" fmla="*/ 0 h 460413"/>
                <a:gd name="connsiteX6" fmla="*/ 109461 w 563302"/>
                <a:gd name="connsiteY6" fmla="*/ 223007 h 460413"/>
                <a:gd name="connsiteX0" fmla="*/ 109461 w 563302"/>
                <a:gd name="connsiteY0" fmla="*/ 0 h 237406"/>
                <a:gd name="connsiteX1" fmla="*/ 0 w 563302"/>
                <a:gd name="connsiteY1" fmla="*/ 89505 h 237406"/>
                <a:gd name="connsiteX2" fmla="*/ 11000 w 563302"/>
                <a:gd name="connsiteY2" fmla="*/ 237406 h 237406"/>
                <a:gd name="connsiteX3" fmla="*/ 557418 w 563302"/>
                <a:gd name="connsiteY3" fmla="*/ 118132 h 237406"/>
                <a:gd name="connsiteX4" fmla="*/ 563302 w 563302"/>
                <a:gd name="connsiteY4" fmla="*/ 98323 h 237406"/>
                <a:gd name="connsiteX5" fmla="*/ 109461 w 563302"/>
                <a:gd name="connsiteY5" fmla="*/ 0 h 237406"/>
                <a:gd name="connsiteX0" fmla="*/ 109461 w 563302"/>
                <a:gd name="connsiteY0" fmla="*/ 0 h 237406"/>
                <a:gd name="connsiteX1" fmla="*/ 0 w 563302"/>
                <a:gd name="connsiteY1" fmla="*/ 89505 h 237406"/>
                <a:gd name="connsiteX2" fmla="*/ 11000 w 563302"/>
                <a:gd name="connsiteY2" fmla="*/ 237406 h 237406"/>
                <a:gd name="connsiteX3" fmla="*/ 563302 w 563302"/>
                <a:gd name="connsiteY3" fmla="*/ 98323 h 237406"/>
                <a:gd name="connsiteX4" fmla="*/ 109461 w 563302"/>
                <a:gd name="connsiteY4" fmla="*/ 0 h 237406"/>
                <a:gd name="connsiteX0" fmla="*/ 109461 w 343637"/>
                <a:gd name="connsiteY0" fmla="*/ 0 h 237406"/>
                <a:gd name="connsiteX1" fmla="*/ 0 w 343637"/>
                <a:gd name="connsiteY1" fmla="*/ 89505 h 237406"/>
                <a:gd name="connsiteX2" fmla="*/ 11000 w 343637"/>
                <a:gd name="connsiteY2" fmla="*/ 237406 h 237406"/>
                <a:gd name="connsiteX3" fmla="*/ 343637 w 343637"/>
                <a:gd name="connsiteY3" fmla="*/ 184158 h 237406"/>
                <a:gd name="connsiteX4" fmla="*/ 109461 w 343637"/>
                <a:gd name="connsiteY4" fmla="*/ 0 h 237406"/>
                <a:gd name="connsiteX0" fmla="*/ 103577 w 343637"/>
                <a:gd name="connsiteY0" fmla="*/ 0 h 235205"/>
                <a:gd name="connsiteX1" fmla="*/ 0 w 343637"/>
                <a:gd name="connsiteY1" fmla="*/ 87304 h 235205"/>
                <a:gd name="connsiteX2" fmla="*/ 11000 w 343637"/>
                <a:gd name="connsiteY2" fmla="*/ 235205 h 235205"/>
                <a:gd name="connsiteX3" fmla="*/ 343637 w 343637"/>
                <a:gd name="connsiteY3" fmla="*/ 181957 h 235205"/>
                <a:gd name="connsiteX4" fmla="*/ 103577 w 343637"/>
                <a:gd name="connsiteY4" fmla="*/ 0 h 235205"/>
                <a:gd name="connsiteX0" fmla="*/ 103577 w 343637"/>
                <a:gd name="connsiteY0" fmla="*/ 0 h 226401"/>
                <a:gd name="connsiteX1" fmla="*/ 0 w 343637"/>
                <a:gd name="connsiteY1" fmla="*/ 87304 h 226401"/>
                <a:gd name="connsiteX2" fmla="*/ 12961 w 343637"/>
                <a:gd name="connsiteY2" fmla="*/ 226401 h 226401"/>
                <a:gd name="connsiteX3" fmla="*/ 343637 w 343637"/>
                <a:gd name="connsiteY3" fmla="*/ 181957 h 226401"/>
                <a:gd name="connsiteX4" fmla="*/ 103577 w 343637"/>
                <a:gd name="connsiteY4" fmla="*/ 0 h 226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637" h="226401">
                  <a:moveTo>
                    <a:pt x="103577" y="0"/>
                  </a:moveTo>
                  <a:lnTo>
                    <a:pt x="0" y="87304"/>
                  </a:lnTo>
                  <a:lnTo>
                    <a:pt x="12961" y="226401"/>
                  </a:lnTo>
                  <a:lnTo>
                    <a:pt x="343637" y="181957"/>
                  </a:lnTo>
                  <a:lnTo>
                    <a:pt x="103577"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09" name="フリーフォーム 110">
              <a:extLst>
                <a:ext uri="{FF2B5EF4-FFF2-40B4-BE49-F238E27FC236}">
                  <a16:creationId xmlns:a16="http://schemas.microsoft.com/office/drawing/2014/main" id="{B4150287-09B4-4035-A8FF-A7BF42C3B83D}"/>
                </a:ext>
              </a:extLst>
            </p:cNvPr>
            <p:cNvSpPr/>
            <p:nvPr/>
          </p:nvSpPr>
          <p:spPr>
            <a:xfrm rot="620941">
              <a:off x="4923722" y="5272507"/>
              <a:ext cx="1038882" cy="1191424"/>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91495 w 1202714"/>
                <a:gd name="connsiteY8" fmla="*/ 65774 h 1606836"/>
                <a:gd name="connsiteX9" fmla="*/ 839896 w 1202714"/>
                <a:gd name="connsiteY9" fmla="*/ 0 h 1606836"/>
                <a:gd name="connsiteX0" fmla="*/ 810071 w 1202714"/>
                <a:gd name="connsiteY0" fmla="*/ 26314 h 1541062"/>
                <a:gd name="connsiteX1" fmla="*/ 7827 w 1202714"/>
                <a:gd name="connsiteY1" fmla="*/ 192630 h 1541062"/>
                <a:gd name="connsiteX2" fmla="*/ 0 w 1202714"/>
                <a:gd name="connsiteY2" fmla="*/ 208637 h 1541062"/>
                <a:gd name="connsiteX3" fmla="*/ 331661 w 1202714"/>
                <a:gd name="connsiteY3" fmla="*/ 1533803 h 1541062"/>
                <a:gd name="connsiteX4" fmla="*/ 343420 w 1202714"/>
                <a:gd name="connsiteY4" fmla="*/ 1541062 h 1541062"/>
                <a:gd name="connsiteX5" fmla="*/ 1179656 w 1202714"/>
                <a:gd name="connsiteY5" fmla="*/ 1278591 h 1541062"/>
                <a:gd name="connsiteX6" fmla="*/ 1202714 w 1202714"/>
                <a:gd name="connsiteY6" fmla="*/ 1265916 h 1541062"/>
                <a:gd name="connsiteX7" fmla="*/ 1040329 w 1202714"/>
                <a:gd name="connsiteY7" fmla="*/ 582622 h 1541062"/>
                <a:gd name="connsiteX8" fmla="*/ 891495 w 1202714"/>
                <a:gd name="connsiteY8" fmla="*/ 0 h 1541062"/>
                <a:gd name="connsiteX9" fmla="*/ 810071 w 1202714"/>
                <a:gd name="connsiteY9" fmla="*/ 26314 h 1541062"/>
                <a:gd name="connsiteX0" fmla="*/ 810071 w 1202714"/>
                <a:gd name="connsiteY0" fmla="*/ 75967 h 1590715"/>
                <a:gd name="connsiteX1" fmla="*/ 785228 w 1202714"/>
                <a:gd name="connsiteY1" fmla="*/ 256 h 1590715"/>
                <a:gd name="connsiteX2" fmla="*/ 7827 w 1202714"/>
                <a:gd name="connsiteY2" fmla="*/ 242283 h 1590715"/>
                <a:gd name="connsiteX3" fmla="*/ 0 w 1202714"/>
                <a:gd name="connsiteY3" fmla="*/ 258290 h 1590715"/>
                <a:gd name="connsiteX4" fmla="*/ 331661 w 1202714"/>
                <a:gd name="connsiteY4" fmla="*/ 1583456 h 1590715"/>
                <a:gd name="connsiteX5" fmla="*/ 343420 w 1202714"/>
                <a:gd name="connsiteY5" fmla="*/ 1590715 h 1590715"/>
                <a:gd name="connsiteX6" fmla="*/ 1179656 w 1202714"/>
                <a:gd name="connsiteY6" fmla="*/ 1328244 h 1590715"/>
                <a:gd name="connsiteX7" fmla="*/ 1202714 w 1202714"/>
                <a:gd name="connsiteY7" fmla="*/ 1315569 h 1590715"/>
                <a:gd name="connsiteX8" fmla="*/ 1040329 w 1202714"/>
                <a:gd name="connsiteY8" fmla="*/ 632275 h 1590715"/>
                <a:gd name="connsiteX9" fmla="*/ 891495 w 1202714"/>
                <a:gd name="connsiteY9" fmla="*/ 49653 h 1590715"/>
                <a:gd name="connsiteX10" fmla="*/ 810071 w 1202714"/>
                <a:gd name="connsiteY10" fmla="*/ 75967 h 1590715"/>
                <a:gd name="connsiteX0" fmla="*/ 810071 w 1202714"/>
                <a:gd name="connsiteY0" fmla="*/ 75711 h 1590459"/>
                <a:gd name="connsiteX1" fmla="*/ 785228 w 1202714"/>
                <a:gd name="connsiteY1" fmla="*/ 0 h 1590459"/>
                <a:gd name="connsiteX2" fmla="*/ 7827 w 1202714"/>
                <a:gd name="connsiteY2" fmla="*/ 242027 h 1590459"/>
                <a:gd name="connsiteX3" fmla="*/ 0 w 1202714"/>
                <a:gd name="connsiteY3" fmla="*/ 258034 h 1590459"/>
                <a:gd name="connsiteX4" fmla="*/ 331661 w 1202714"/>
                <a:gd name="connsiteY4" fmla="*/ 1583200 h 1590459"/>
                <a:gd name="connsiteX5" fmla="*/ 343420 w 1202714"/>
                <a:gd name="connsiteY5" fmla="*/ 1590459 h 1590459"/>
                <a:gd name="connsiteX6" fmla="*/ 1179656 w 1202714"/>
                <a:gd name="connsiteY6" fmla="*/ 1327988 h 1590459"/>
                <a:gd name="connsiteX7" fmla="*/ 1202714 w 1202714"/>
                <a:gd name="connsiteY7" fmla="*/ 1315313 h 1590459"/>
                <a:gd name="connsiteX8" fmla="*/ 1040329 w 1202714"/>
                <a:gd name="connsiteY8" fmla="*/ 632019 h 1590459"/>
                <a:gd name="connsiteX9" fmla="*/ 891495 w 1202714"/>
                <a:gd name="connsiteY9" fmla="*/ 49397 h 1590459"/>
                <a:gd name="connsiteX10" fmla="*/ 810071 w 1202714"/>
                <a:gd name="connsiteY10" fmla="*/ 75711 h 1590459"/>
                <a:gd name="connsiteX0" fmla="*/ 808629 w 1202714"/>
                <a:gd name="connsiteY0" fmla="*/ 76009 h 1590459"/>
                <a:gd name="connsiteX1" fmla="*/ 785228 w 1202714"/>
                <a:gd name="connsiteY1" fmla="*/ 0 h 1590459"/>
                <a:gd name="connsiteX2" fmla="*/ 7827 w 1202714"/>
                <a:gd name="connsiteY2" fmla="*/ 242027 h 1590459"/>
                <a:gd name="connsiteX3" fmla="*/ 0 w 1202714"/>
                <a:gd name="connsiteY3" fmla="*/ 258034 h 1590459"/>
                <a:gd name="connsiteX4" fmla="*/ 331661 w 1202714"/>
                <a:gd name="connsiteY4" fmla="*/ 1583200 h 1590459"/>
                <a:gd name="connsiteX5" fmla="*/ 343420 w 1202714"/>
                <a:gd name="connsiteY5" fmla="*/ 1590459 h 1590459"/>
                <a:gd name="connsiteX6" fmla="*/ 1179656 w 1202714"/>
                <a:gd name="connsiteY6" fmla="*/ 1327988 h 1590459"/>
                <a:gd name="connsiteX7" fmla="*/ 1202714 w 1202714"/>
                <a:gd name="connsiteY7" fmla="*/ 1315313 h 1590459"/>
                <a:gd name="connsiteX8" fmla="*/ 1040329 w 1202714"/>
                <a:gd name="connsiteY8" fmla="*/ 632019 h 1590459"/>
                <a:gd name="connsiteX9" fmla="*/ 891495 w 1202714"/>
                <a:gd name="connsiteY9" fmla="*/ 49397 h 1590459"/>
                <a:gd name="connsiteX10" fmla="*/ 808629 w 1202714"/>
                <a:gd name="connsiteY10" fmla="*/ 76009 h 1590459"/>
                <a:gd name="connsiteX0" fmla="*/ 808629 w 1202714"/>
                <a:gd name="connsiteY0" fmla="*/ 81198 h 1595648"/>
                <a:gd name="connsiteX1" fmla="*/ 785880 w 1202714"/>
                <a:gd name="connsiteY1" fmla="*/ 0 h 1595648"/>
                <a:gd name="connsiteX2" fmla="*/ 7827 w 1202714"/>
                <a:gd name="connsiteY2" fmla="*/ 247216 h 1595648"/>
                <a:gd name="connsiteX3" fmla="*/ 0 w 1202714"/>
                <a:gd name="connsiteY3" fmla="*/ 263223 h 1595648"/>
                <a:gd name="connsiteX4" fmla="*/ 331661 w 1202714"/>
                <a:gd name="connsiteY4" fmla="*/ 1588389 h 1595648"/>
                <a:gd name="connsiteX5" fmla="*/ 343420 w 1202714"/>
                <a:gd name="connsiteY5" fmla="*/ 1595648 h 1595648"/>
                <a:gd name="connsiteX6" fmla="*/ 1179656 w 1202714"/>
                <a:gd name="connsiteY6" fmla="*/ 1333177 h 1595648"/>
                <a:gd name="connsiteX7" fmla="*/ 1202714 w 1202714"/>
                <a:gd name="connsiteY7" fmla="*/ 1320502 h 1595648"/>
                <a:gd name="connsiteX8" fmla="*/ 1040329 w 1202714"/>
                <a:gd name="connsiteY8" fmla="*/ 637208 h 1595648"/>
                <a:gd name="connsiteX9" fmla="*/ 891495 w 1202714"/>
                <a:gd name="connsiteY9" fmla="*/ 54586 h 1595648"/>
                <a:gd name="connsiteX10" fmla="*/ 808629 w 1202714"/>
                <a:gd name="connsiteY10" fmla="*/ 81198 h 1595648"/>
                <a:gd name="connsiteX0" fmla="*/ 808629 w 1202714"/>
                <a:gd name="connsiteY0" fmla="*/ 78831 h 1593281"/>
                <a:gd name="connsiteX1" fmla="*/ 790731 w 1202714"/>
                <a:gd name="connsiteY1" fmla="*/ 0 h 1593281"/>
                <a:gd name="connsiteX2" fmla="*/ 7827 w 1202714"/>
                <a:gd name="connsiteY2" fmla="*/ 244849 h 1593281"/>
                <a:gd name="connsiteX3" fmla="*/ 0 w 1202714"/>
                <a:gd name="connsiteY3" fmla="*/ 260856 h 1593281"/>
                <a:gd name="connsiteX4" fmla="*/ 331661 w 1202714"/>
                <a:gd name="connsiteY4" fmla="*/ 1586022 h 1593281"/>
                <a:gd name="connsiteX5" fmla="*/ 343420 w 1202714"/>
                <a:gd name="connsiteY5" fmla="*/ 1593281 h 1593281"/>
                <a:gd name="connsiteX6" fmla="*/ 1179656 w 1202714"/>
                <a:gd name="connsiteY6" fmla="*/ 1330810 h 1593281"/>
                <a:gd name="connsiteX7" fmla="*/ 1202714 w 1202714"/>
                <a:gd name="connsiteY7" fmla="*/ 1318135 h 1593281"/>
                <a:gd name="connsiteX8" fmla="*/ 1040329 w 1202714"/>
                <a:gd name="connsiteY8" fmla="*/ 634841 h 1593281"/>
                <a:gd name="connsiteX9" fmla="*/ 891495 w 1202714"/>
                <a:gd name="connsiteY9" fmla="*/ 52219 h 1593281"/>
                <a:gd name="connsiteX10" fmla="*/ 808629 w 1202714"/>
                <a:gd name="connsiteY10" fmla="*/ 78831 h 1593281"/>
                <a:gd name="connsiteX0" fmla="*/ 808629 w 1202714"/>
                <a:gd name="connsiteY0" fmla="*/ 78831 h 1593281"/>
                <a:gd name="connsiteX1" fmla="*/ 790731 w 1202714"/>
                <a:gd name="connsiteY1" fmla="*/ 0 h 1593281"/>
                <a:gd name="connsiteX2" fmla="*/ 7827 w 1202714"/>
                <a:gd name="connsiteY2" fmla="*/ 244849 h 1593281"/>
                <a:gd name="connsiteX3" fmla="*/ 0 w 1202714"/>
                <a:gd name="connsiteY3" fmla="*/ 260856 h 1593281"/>
                <a:gd name="connsiteX4" fmla="*/ 331661 w 1202714"/>
                <a:gd name="connsiteY4" fmla="*/ 1586022 h 1593281"/>
                <a:gd name="connsiteX5" fmla="*/ 343420 w 1202714"/>
                <a:gd name="connsiteY5" fmla="*/ 1593281 h 1593281"/>
                <a:gd name="connsiteX6" fmla="*/ 1179656 w 1202714"/>
                <a:gd name="connsiteY6" fmla="*/ 1330810 h 1593281"/>
                <a:gd name="connsiteX7" fmla="*/ 1202714 w 1202714"/>
                <a:gd name="connsiteY7" fmla="*/ 1318135 h 1593281"/>
                <a:gd name="connsiteX8" fmla="*/ 1172468 w 1202714"/>
                <a:gd name="connsiteY8" fmla="*/ 1183142 h 1593281"/>
                <a:gd name="connsiteX9" fmla="*/ 1040329 w 1202714"/>
                <a:gd name="connsiteY9" fmla="*/ 634841 h 1593281"/>
                <a:gd name="connsiteX10" fmla="*/ 891495 w 1202714"/>
                <a:gd name="connsiteY10" fmla="*/ 52219 h 1593281"/>
                <a:gd name="connsiteX11" fmla="*/ 808629 w 1202714"/>
                <a:gd name="connsiteY11"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72468 w 1202886"/>
                <a:gd name="connsiteY9" fmla="*/ 1183142 h 1593281"/>
                <a:gd name="connsiteX10" fmla="*/ 1040329 w 1202886"/>
                <a:gd name="connsiteY10" fmla="*/ 634841 h 1593281"/>
                <a:gd name="connsiteX11" fmla="*/ 891495 w 1202886"/>
                <a:gd name="connsiteY11" fmla="*/ 52219 h 1593281"/>
                <a:gd name="connsiteX12" fmla="*/ 808629 w 1202886"/>
                <a:gd name="connsiteY12"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0617 w 1202886"/>
                <a:gd name="connsiteY9" fmla="*/ 1267987 h 1593281"/>
                <a:gd name="connsiteX10" fmla="*/ 1172468 w 1202886"/>
                <a:gd name="connsiteY10" fmla="*/ 1183142 h 1593281"/>
                <a:gd name="connsiteX11" fmla="*/ 1040329 w 1202886"/>
                <a:gd name="connsiteY11" fmla="*/ 634841 h 1593281"/>
                <a:gd name="connsiteX12" fmla="*/ 891495 w 1202886"/>
                <a:gd name="connsiteY12" fmla="*/ 52219 h 1593281"/>
                <a:gd name="connsiteX13" fmla="*/ 808629 w 1202886"/>
                <a:gd name="connsiteY13"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0617 w 1202886"/>
                <a:gd name="connsiteY9" fmla="*/ 1267987 h 1593281"/>
                <a:gd name="connsiteX10" fmla="*/ 1172468 w 1202886"/>
                <a:gd name="connsiteY10" fmla="*/ 1183142 h 1593281"/>
                <a:gd name="connsiteX11" fmla="*/ 1040329 w 1202886"/>
                <a:gd name="connsiteY11" fmla="*/ 634841 h 1593281"/>
                <a:gd name="connsiteX12" fmla="*/ 891495 w 1202886"/>
                <a:gd name="connsiteY12" fmla="*/ 52219 h 1593281"/>
                <a:gd name="connsiteX13" fmla="*/ 808629 w 1202886"/>
                <a:gd name="connsiteY13"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0617 w 1202886"/>
                <a:gd name="connsiteY9" fmla="*/ 1267987 h 1593281"/>
                <a:gd name="connsiteX10" fmla="*/ 1172468 w 1202886"/>
                <a:gd name="connsiteY10" fmla="*/ 1183142 h 1593281"/>
                <a:gd name="connsiteX11" fmla="*/ 1040329 w 1202886"/>
                <a:gd name="connsiteY11" fmla="*/ 634841 h 1593281"/>
                <a:gd name="connsiteX12" fmla="*/ 891495 w 1202886"/>
                <a:gd name="connsiteY12" fmla="*/ 52219 h 1593281"/>
                <a:gd name="connsiteX13" fmla="*/ 808629 w 1202886"/>
                <a:gd name="connsiteY13"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0617 w 1202886"/>
                <a:gd name="connsiteY9" fmla="*/ 1267987 h 1593281"/>
                <a:gd name="connsiteX10" fmla="*/ 1118085 w 1202886"/>
                <a:gd name="connsiteY10" fmla="*/ 1206169 h 1593281"/>
                <a:gd name="connsiteX11" fmla="*/ 1172468 w 1202886"/>
                <a:gd name="connsiteY11" fmla="*/ 1183142 h 1593281"/>
                <a:gd name="connsiteX12" fmla="*/ 1040329 w 1202886"/>
                <a:gd name="connsiteY12" fmla="*/ 634841 h 1593281"/>
                <a:gd name="connsiteX13" fmla="*/ 891495 w 1202886"/>
                <a:gd name="connsiteY13" fmla="*/ 52219 h 1593281"/>
                <a:gd name="connsiteX14" fmla="*/ 808629 w 1202886"/>
                <a:gd name="connsiteY14"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5080 w 1202886"/>
                <a:gd name="connsiteY9" fmla="*/ 1277175 h 1593281"/>
                <a:gd name="connsiteX10" fmla="*/ 1118085 w 1202886"/>
                <a:gd name="connsiteY10" fmla="*/ 1206169 h 1593281"/>
                <a:gd name="connsiteX11" fmla="*/ 1172468 w 1202886"/>
                <a:gd name="connsiteY11" fmla="*/ 1183142 h 1593281"/>
                <a:gd name="connsiteX12" fmla="*/ 1040329 w 1202886"/>
                <a:gd name="connsiteY12" fmla="*/ 634841 h 1593281"/>
                <a:gd name="connsiteX13" fmla="*/ 891495 w 1202886"/>
                <a:gd name="connsiteY13" fmla="*/ 52219 h 1593281"/>
                <a:gd name="connsiteX14" fmla="*/ 808629 w 1202886"/>
                <a:gd name="connsiteY14"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5080 w 1202886"/>
                <a:gd name="connsiteY9" fmla="*/ 1277175 h 1593281"/>
                <a:gd name="connsiteX10" fmla="*/ 1118085 w 1202886"/>
                <a:gd name="connsiteY10" fmla="*/ 1206169 h 1593281"/>
                <a:gd name="connsiteX11" fmla="*/ 1172468 w 1202886"/>
                <a:gd name="connsiteY11" fmla="*/ 1183142 h 1593281"/>
                <a:gd name="connsiteX12" fmla="*/ 1040329 w 1202886"/>
                <a:gd name="connsiteY12" fmla="*/ 634841 h 1593281"/>
                <a:gd name="connsiteX13" fmla="*/ 891495 w 1202886"/>
                <a:gd name="connsiteY13" fmla="*/ 52219 h 1593281"/>
                <a:gd name="connsiteX14" fmla="*/ 808629 w 1202886"/>
                <a:gd name="connsiteY14"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5080 w 1202886"/>
                <a:gd name="connsiteY9" fmla="*/ 1277175 h 1593281"/>
                <a:gd name="connsiteX10" fmla="*/ 1110086 w 1202886"/>
                <a:gd name="connsiteY10" fmla="*/ 1202767 h 1593281"/>
                <a:gd name="connsiteX11" fmla="*/ 1172468 w 1202886"/>
                <a:gd name="connsiteY11" fmla="*/ 1183142 h 1593281"/>
                <a:gd name="connsiteX12" fmla="*/ 1040329 w 1202886"/>
                <a:gd name="connsiteY12" fmla="*/ 634841 h 1593281"/>
                <a:gd name="connsiteX13" fmla="*/ 891495 w 1202886"/>
                <a:gd name="connsiteY13" fmla="*/ 52219 h 1593281"/>
                <a:gd name="connsiteX14" fmla="*/ 808629 w 1202886"/>
                <a:gd name="connsiteY14"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1796 w 1202886"/>
                <a:gd name="connsiteY9" fmla="*/ 1266059 h 1593281"/>
                <a:gd name="connsiteX10" fmla="*/ 1110086 w 1202886"/>
                <a:gd name="connsiteY10" fmla="*/ 1202767 h 1593281"/>
                <a:gd name="connsiteX11" fmla="*/ 1172468 w 1202886"/>
                <a:gd name="connsiteY11" fmla="*/ 1183142 h 1593281"/>
                <a:gd name="connsiteX12" fmla="*/ 1040329 w 1202886"/>
                <a:gd name="connsiteY12" fmla="*/ 634841 h 1593281"/>
                <a:gd name="connsiteX13" fmla="*/ 891495 w 1202886"/>
                <a:gd name="connsiteY13" fmla="*/ 52219 h 1593281"/>
                <a:gd name="connsiteX14" fmla="*/ 808629 w 1202886"/>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21796 w 1202867"/>
                <a:gd name="connsiteY9" fmla="*/ 1266059 h 1593281"/>
                <a:gd name="connsiteX10" fmla="*/ 1110086 w 1202867"/>
                <a:gd name="connsiteY10" fmla="*/ 1202767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28616 w 1202867"/>
                <a:gd name="connsiteY9" fmla="*/ 1271390 h 1593281"/>
                <a:gd name="connsiteX10" fmla="*/ 1110086 w 1202867"/>
                <a:gd name="connsiteY10" fmla="*/ 1202767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28616 w 1202867"/>
                <a:gd name="connsiteY9" fmla="*/ 1271390 h 1593281"/>
                <a:gd name="connsiteX10" fmla="*/ 1116116 w 1202867"/>
                <a:gd name="connsiteY10" fmla="*/ 1203206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29005 w 1202867"/>
                <a:gd name="connsiteY9" fmla="*/ 1264571 h 1593281"/>
                <a:gd name="connsiteX10" fmla="*/ 1116116 w 1202867"/>
                <a:gd name="connsiteY10" fmla="*/ 1203206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31500 w 1202867"/>
                <a:gd name="connsiteY9" fmla="*/ 1270796 h 1593281"/>
                <a:gd name="connsiteX10" fmla="*/ 1116116 w 1202867"/>
                <a:gd name="connsiteY10" fmla="*/ 1203206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31888 w 1202867"/>
                <a:gd name="connsiteY9" fmla="*/ 1263977 h 1593281"/>
                <a:gd name="connsiteX10" fmla="*/ 1116116 w 1202867"/>
                <a:gd name="connsiteY10" fmla="*/ 1203206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31763 w 1202867"/>
                <a:gd name="connsiteY9" fmla="*/ 1272426 h 1593281"/>
                <a:gd name="connsiteX10" fmla="*/ 1116116 w 1202867"/>
                <a:gd name="connsiteY10" fmla="*/ 1203206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30973 w 1202867"/>
                <a:gd name="connsiteY9" fmla="*/ 1267535 h 1593281"/>
                <a:gd name="connsiteX10" fmla="*/ 1116116 w 1202867"/>
                <a:gd name="connsiteY10" fmla="*/ 1203206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02867" h="1593281">
                  <a:moveTo>
                    <a:pt x="808629" y="78831"/>
                  </a:moveTo>
                  <a:lnTo>
                    <a:pt x="790731" y="0"/>
                  </a:lnTo>
                  <a:lnTo>
                    <a:pt x="7827" y="244849"/>
                  </a:lnTo>
                  <a:lnTo>
                    <a:pt x="0" y="260856"/>
                  </a:lnTo>
                  <a:lnTo>
                    <a:pt x="331661" y="1586022"/>
                  </a:lnTo>
                  <a:lnTo>
                    <a:pt x="343420" y="1593281"/>
                  </a:lnTo>
                  <a:lnTo>
                    <a:pt x="1179656" y="1330810"/>
                  </a:lnTo>
                  <a:lnTo>
                    <a:pt x="1202714" y="1318135"/>
                  </a:lnTo>
                  <a:cubicBezTo>
                    <a:pt x="1204320" y="1304739"/>
                    <a:pt x="1192892" y="1273231"/>
                    <a:pt x="1187851" y="1250732"/>
                  </a:cubicBezTo>
                  <a:lnTo>
                    <a:pt x="1130973" y="1267535"/>
                  </a:lnTo>
                  <a:lnTo>
                    <a:pt x="1116116" y="1203206"/>
                  </a:lnTo>
                  <a:lnTo>
                    <a:pt x="1172468" y="1183142"/>
                  </a:lnTo>
                  <a:cubicBezTo>
                    <a:pt x="1148999" y="1085879"/>
                    <a:pt x="1087158" y="823328"/>
                    <a:pt x="1040329" y="634841"/>
                  </a:cubicBezTo>
                  <a:lnTo>
                    <a:pt x="891495" y="52219"/>
                  </a:lnTo>
                  <a:lnTo>
                    <a:pt x="808629" y="78831"/>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10" name="フリーフォーム 111">
              <a:extLst>
                <a:ext uri="{FF2B5EF4-FFF2-40B4-BE49-F238E27FC236}">
                  <a16:creationId xmlns:a16="http://schemas.microsoft.com/office/drawing/2014/main" id="{F5398142-C963-426D-9E70-3C6CB8894E97}"/>
                </a:ext>
              </a:extLst>
            </p:cNvPr>
            <p:cNvSpPr/>
            <p:nvPr/>
          </p:nvSpPr>
          <p:spPr>
            <a:xfrm rot="620941">
              <a:off x="4648455" y="5368884"/>
              <a:ext cx="521900" cy="1109397"/>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839896 w 1202714"/>
                <a:gd name="connsiteY0" fmla="*/ 0 h 1606836"/>
                <a:gd name="connsiteX1" fmla="*/ 253081 w 1202714"/>
                <a:gd name="connsiteY1" fmla="*/ 174032 h 1606836"/>
                <a:gd name="connsiteX2" fmla="*/ 7827 w 1202714"/>
                <a:gd name="connsiteY2" fmla="*/ 258404 h 1606836"/>
                <a:gd name="connsiteX3" fmla="*/ 0 w 1202714"/>
                <a:gd name="connsiteY3" fmla="*/ 274411 h 1606836"/>
                <a:gd name="connsiteX4" fmla="*/ 331661 w 1202714"/>
                <a:gd name="connsiteY4" fmla="*/ 1599577 h 1606836"/>
                <a:gd name="connsiteX5" fmla="*/ 343420 w 1202714"/>
                <a:gd name="connsiteY5" fmla="*/ 1606836 h 1606836"/>
                <a:gd name="connsiteX6" fmla="*/ 1179656 w 1202714"/>
                <a:gd name="connsiteY6" fmla="*/ 1344365 h 1606836"/>
                <a:gd name="connsiteX7" fmla="*/ 1202714 w 1202714"/>
                <a:gd name="connsiteY7" fmla="*/ 1331690 h 1606836"/>
                <a:gd name="connsiteX8" fmla="*/ 1040329 w 1202714"/>
                <a:gd name="connsiteY8" fmla="*/ 648396 h 1606836"/>
                <a:gd name="connsiteX9" fmla="*/ 878356 w 1202714"/>
                <a:gd name="connsiteY9" fmla="*/ 21311 h 1606836"/>
                <a:gd name="connsiteX10" fmla="*/ 839896 w 1202714"/>
                <a:gd name="connsiteY10" fmla="*/ 0 h 1606836"/>
                <a:gd name="connsiteX0" fmla="*/ 832069 w 1194887"/>
                <a:gd name="connsiteY0" fmla="*/ 0 h 1606836"/>
                <a:gd name="connsiteX1" fmla="*/ 245254 w 1194887"/>
                <a:gd name="connsiteY1" fmla="*/ 174032 h 1606836"/>
                <a:gd name="connsiteX2" fmla="*/ 0 w 1194887"/>
                <a:gd name="connsiteY2" fmla="*/ 258404 h 1606836"/>
                <a:gd name="connsiteX3" fmla="*/ 127191 w 1194887"/>
                <a:gd name="connsiteY3" fmla="*/ 813122 h 1606836"/>
                <a:gd name="connsiteX4" fmla="*/ 323834 w 1194887"/>
                <a:gd name="connsiteY4" fmla="*/ 1599577 h 1606836"/>
                <a:gd name="connsiteX5" fmla="*/ 335593 w 1194887"/>
                <a:gd name="connsiteY5" fmla="*/ 1606836 h 1606836"/>
                <a:gd name="connsiteX6" fmla="*/ 1171829 w 1194887"/>
                <a:gd name="connsiteY6" fmla="*/ 1344365 h 1606836"/>
                <a:gd name="connsiteX7" fmla="*/ 1194887 w 1194887"/>
                <a:gd name="connsiteY7" fmla="*/ 1331690 h 1606836"/>
                <a:gd name="connsiteX8" fmla="*/ 1032502 w 1194887"/>
                <a:gd name="connsiteY8" fmla="*/ 648396 h 1606836"/>
                <a:gd name="connsiteX9" fmla="*/ 870529 w 1194887"/>
                <a:gd name="connsiteY9" fmla="*/ 21311 h 1606836"/>
                <a:gd name="connsiteX10" fmla="*/ 832069 w 1194887"/>
                <a:gd name="connsiteY10" fmla="*/ 0 h 1606836"/>
                <a:gd name="connsiteX0" fmla="*/ 704878 w 1067696"/>
                <a:gd name="connsiteY0" fmla="*/ 0 h 1606836"/>
                <a:gd name="connsiteX1" fmla="*/ 118063 w 1067696"/>
                <a:gd name="connsiteY1" fmla="*/ 174032 h 1606836"/>
                <a:gd name="connsiteX2" fmla="*/ 18839 w 1067696"/>
                <a:gd name="connsiteY2" fmla="*/ 644505 h 1606836"/>
                <a:gd name="connsiteX3" fmla="*/ 0 w 1067696"/>
                <a:gd name="connsiteY3" fmla="*/ 813122 h 1606836"/>
                <a:gd name="connsiteX4" fmla="*/ 196643 w 1067696"/>
                <a:gd name="connsiteY4" fmla="*/ 1599577 h 1606836"/>
                <a:gd name="connsiteX5" fmla="*/ 208402 w 1067696"/>
                <a:gd name="connsiteY5" fmla="*/ 1606836 h 1606836"/>
                <a:gd name="connsiteX6" fmla="*/ 1044638 w 1067696"/>
                <a:gd name="connsiteY6" fmla="*/ 1344365 h 1606836"/>
                <a:gd name="connsiteX7" fmla="*/ 1067696 w 1067696"/>
                <a:gd name="connsiteY7" fmla="*/ 1331690 h 1606836"/>
                <a:gd name="connsiteX8" fmla="*/ 905311 w 1067696"/>
                <a:gd name="connsiteY8" fmla="*/ 648396 h 1606836"/>
                <a:gd name="connsiteX9" fmla="*/ 743338 w 1067696"/>
                <a:gd name="connsiteY9" fmla="*/ 21311 h 1606836"/>
                <a:gd name="connsiteX10" fmla="*/ 704878 w 1067696"/>
                <a:gd name="connsiteY10" fmla="*/ 0 h 1606836"/>
                <a:gd name="connsiteX0" fmla="*/ 704878 w 1067696"/>
                <a:gd name="connsiteY0" fmla="*/ 0 h 1606836"/>
                <a:gd name="connsiteX1" fmla="*/ 118063 w 1067696"/>
                <a:gd name="connsiteY1" fmla="*/ 174032 h 1606836"/>
                <a:gd name="connsiteX2" fmla="*/ 21120 w 1067696"/>
                <a:gd name="connsiteY2" fmla="*/ 414120 h 1606836"/>
                <a:gd name="connsiteX3" fmla="*/ 18839 w 1067696"/>
                <a:gd name="connsiteY3" fmla="*/ 644505 h 1606836"/>
                <a:gd name="connsiteX4" fmla="*/ 0 w 1067696"/>
                <a:gd name="connsiteY4" fmla="*/ 813122 h 1606836"/>
                <a:gd name="connsiteX5" fmla="*/ 196643 w 1067696"/>
                <a:gd name="connsiteY5" fmla="*/ 1599577 h 1606836"/>
                <a:gd name="connsiteX6" fmla="*/ 208402 w 1067696"/>
                <a:gd name="connsiteY6" fmla="*/ 1606836 h 1606836"/>
                <a:gd name="connsiteX7" fmla="*/ 1044638 w 1067696"/>
                <a:gd name="connsiteY7" fmla="*/ 1344365 h 1606836"/>
                <a:gd name="connsiteX8" fmla="*/ 1067696 w 1067696"/>
                <a:gd name="connsiteY8" fmla="*/ 1331690 h 1606836"/>
                <a:gd name="connsiteX9" fmla="*/ 905311 w 1067696"/>
                <a:gd name="connsiteY9" fmla="*/ 648396 h 1606836"/>
                <a:gd name="connsiteX10" fmla="*/ 743338 w 1067696"/>
                <a:gd name="connsiteY10" fmla="*/ 21311 h 1606836"/>
                <a:gd name="connsiteX11" fmla="*/ 704878 w 1067696"/>
                <a:gd name="connsiteY11" fmla="*/ 0 h 1606836"/>
                <a:gd name="connsiteX0" fmla="*/ 704878 w 1067696"/>
                <a:gd name="connsiteY0" fmla="*/ 0 h 1606836"/>
                <a:gd name="connsiteX1" fmla="*/ 118063 w 1067696"/>
                <a:gd name="connsiteY1" fmla="*/ 174032 h 1606836"/>
                <a:gd name="connsiteX2" fmla="*/ 21120 w 1067696"/>
                <a:gd name="connsiteY2" fmla="*/ 414120 h 1606836"/>
                <a:gd name="connsiteX3" fmla="*/ 18839 w 1067696"/>
                <a:gd name="connsiteY3" fmla="*/ 644505 h 1606836"/>
                <a:gd name="connsiteX4" fmla="*/ 0 w 1067696"/>
                <a:gd name="connsiteY4" fmla="*/ 813122 h 1606836"/>
                <a:gd name="connsiteX5" fmla="*/ 196643 w 1067696"/>
                <a:gd name="connsiteY5" fmla="*/ 1599577 h 1606836"/>
                <a:gd name="connsiteX6" fmla="*/ 208402 w 1067696"/>
                <a:gd name="connsiteY6" fmla="*/ 1606836 h 1606836"/>
                <a:gd name="connsiteX7" fmla="*/ 1044638 w 1067696"/>
                <a:gd name="connsiteY7" fmla="*/ 1344365 h 1606836"/>
                <a:gd name="connsiteX8" fmla="*/ 1067696 w 1067696"/>
                <a:gd name="connsiteY8" fmla="*/ 1331690 h 1606836"/>
                <a:gd name="connsiteX9" fmla="*/ 905311 w 1067696"/>
                <a:gd name="connsiteY9" fmla="*/ 648396 h 1606836"/>
                <a:gd name="connsiteX10" fmla="*/ 743338 w 1067696"/>
                <a:gd name="connsiteY10" fmla="*/ 21311 h 1606836"/>
                <a:gd name="connsiteX11" fmla="*/ 704878 w 1067696"/>
                <a:gd name="connsiteY11" fmla="*/ 0 h 1606836"/>
                <a:gd name="connsiteX0" fmla="*/ 704878 w 1067696"/>
                <a:gd name="connsiteY0" fmla="*/ 0 h 1606836"/>
                <a:gd name="connsiteX1" fmla="*/ 118063 w 1067696"/>
                <a:gd name="connsiteY1" fmla="*/ 174032 h 1606836"/>
                <a:gd name="connsiteX2" fmla="*/ 21120 w 1067696"/>
                <a:gd name="connsiteY2" fmla="*/ 414120 h 1606836"/>
                <a:gd name="connsiteX3" fmla="*/ 16969 w 1067696"/>
                <a:gd name="connsiteY3" fmla="*/ 476723 h 1606836"/>
                <a:gd name="connsiteX4" fmla="*/ 18839 w 1067696"/>
                <a:gd name="connsiteY4" fmla="*/ 644505 h 1606836"/>
                <a:gd name="connsiteX5" fmla="*/ 0 w 1067696"/>
                <a:gd name="connsiteY5" fmla="*/ 813122 h 1606836"/>
                <a:gd name="connsiteX6" fmla="*/ 196643 w 1067696"/>
                <a:gd name="connsiteY6" fmla="*/ 1599577 h 1606836"/>
                <a:gd name="connsiteX7" fmla="*/ 208402 w 1067696"/>
                <a:gd name="connsiteY7" fmla="*/ 1606836 h 1606836"/>
                <a:gd name="connsiteX8" fmla="*/ 1044638 w 1067696"/>
                <a:gd name="connsiteY8" fmla="*/ 1344365 h 1606836"/>
                <a:gd name="connsiteX9" fmla="*/ 1067696 w 1067696"/>
                <a:gd name="connsiteY9" fmla="*/ 1331690 h 1606836"/>
                <a:gd name="connsiteX10" fmla="*/ 905311 w 1067696"/>
                <a:gd name="connsiteY10" fmla="*/ 648396 h 1606836"/>
                <a:gd name="connsiteX11" fmla="*/ 743338 w 1067696"/>
                <a:gd name="connsiteY11" fmla="*/ 21311 h 1606836"/>
                <a:gd name="connsiteX12" fmla="*/ 704878 w 1067696"/>
                <a:gd name="connsiteY12" fmla="*/ 0 h 1606836"/>
                <a:gd name="connsiteX0" fmla="*/ 704878 w 1067696"/>
                <a:gd name="connsiteY0" fmla="*/ 0 h 1606836"/>
                <a:gd name="connsiteX1" fmla="*/ 118063 w 1067696"/>
                <a:gd name="connsiteY1" fmla="*/ 174032 h 1606836"/>
                <a:gd name="connsiteX2" fmla="*/ 21120 w 1067696"/>
                <a:gd name="connsiteY2" fmla="*/ 414120 h 1606836"/>
                <a:gd name="connsiteX3" fmla="*/ 16969 w 1067696"/>
                <a:gd name="connsiteY3" fmla="*/ 476723 h 1606836"/>
                <a:gd name="connsiteX4" fmla="*/ 18839 w 1067696"/>
                <a:gd name="connsiteY4" fmla="*/ 644505 h 1606836"/>
                <a:gd name="connsiteX5" fmla="*/ 0 w 1067696"/>
                <a:gd name="connsiteY5" fmla="*/ 813122 h 1606836"/>
                <a:gd name="connsiteX6" fmla="*/ 196643 w 1067696"/>
                <a:gd name="connsiteY6" fmla="*/ 1599577 h 1606836"/>
                <a:gd name="connsiteX7" fmla="*/ 208402 w 1067696"/>
                <a:gd name="connsiteY7" fmla="*/ 1606836 h 1606836"/>
                <a:gd name="connsiteX8" fmla="*/ 1044638 w 1067696"/>
                <a:gd name="connsiteY8" fmla="*/ 1344365 h 1606836"/>
                <a:gd name="connsiteX9" fmla="*/ 1067696 w 1067696"/>
                <a:gd name="connsiteY9" fmla="*/ 1331690 h 1606836"/>
                <a:gd name="connsiteX10" fmla="*/ 905311 w 1067696"/>
                <a:gd name="connsiteY10" fmla="*/ 648396 h 1606836"/>
                <a:gd name="connsiteX11" fmla="*/ 743338 w 1067696"/>
                <a:gd name="connsiteY11" fmla="*/ 21311 h 1606836"/>
                <a:gd name="connsiteX12" fmla="*/ 704878 w 1067696"/>
                <a:gd name="connsiteY12" fmla="*/ 0 h 1606836"/>
                <a:gd name="connsiteX0" fmla="*/ 704878 w 1067696"/>
                <a:gd name="connsiteY0" fmla="*/ 0 h 1606836"/>
                <a:gd name="connsiteX1" fmla="*/ 118063 w 1067696"/>
                <a:gd name="connsiteY1" fmla="*/ 174032 h 1606836"/>
                <a:gd name="connsiteX2" fmla="*/ 42222 w 1067696"/>
                <a:gd name="connsiteY2" fmla="*/ 294336 h 1606836"/>
                <a:gd name="connsiteX3" fmla="*/ 21120 w 1067696"/>
                <a:gd name="connsiteY3" fmla="*/ 414120 h 1606836"/>
                <a:gd name="connsiteX4" fmla="*/ 16969 w 1067696"/>
                <a:gd name="connsiteY4" fmla="*/ 476723 h 1606836"/>
                <a:gd name="connsiteX5" fmla="*/ 18839 w 1067696"/>
                <a:gd name="connsiteY5" fmla="*/ 644505 h 1606836"/>
                <a:gd name="connsiteX6" fmla="*/ 0 w 1067696"/>
                <a:gd name="connsiteY6" fmla="*/ 813122 h 1606836"/>
                <a:gd name="connsiteX7" fmla="*/ 196643 w 1067696"/>
                <a:gd name="connsiteY7" fmla="*/ 1599577 h 1606836"/>
                <a:gd name="connsiteX8" fmla="*/ 208402 w 1067696"/>
                <a:gd name="connsiteY8" fmla="*/ 1606836 h 1606836"/>
                <a:gd name="connsiteX9" fmla="*/ 1044638 w 1067696"/>
                <a:gd name="connsiteY9" fmla="*/ 1344365 h 1606836"/>
                <a:gd name="connsiteX10" fmla="*/ 1067696 w 1067696"/>
                <a:gd name="connsiteY10" fmla="*/ 1331690 h 1606836"/>
                <a:gd name="connsiteX11" fmla="*/ 905311 w 1067696"/>
                <a:gd name="connsiteY11" fmla="*/ 648396 h 1606836"/>
                <a:gd name="connsiteX12" fmla="*/ 743338 w 1067696"/>
                <a:gd name="connsiteY12" fmla="*/ 21311 h 1606836"/>
                <a:gd name="connsiteX13" fmla="*/ 704878 w 1067696"/>
                <a:gd name="connsiteY13" fmla="*/ 0 h 1606836"/>
                <a:gd name="connsiteX0" fmla="*/ 704878 w 1067696"/>
                <a:gd name="connsiteY0" fmla="*/ 0 h 1606836"/>
                <a:gd name="connsiteX1" fmla="*/ 118063 w 1067696"/>
                <a:gd name="connsiteY1" fmla="*/ 174032 h 1606836"/>
                <a:gd name="connsiteX2" fmla="*/ 42222 w 1067696"/>
                <a:gd name="connsiteY2" fmla="*/ 294336 h 1606836"/>
                <a:gd name="connsiteX3" fmla="*/ 21120 w 1067696"/>
                <a:gd name="connsiteY3" fmla="*/ 414120 h 1606836"/>
                <a:gd name="connsiteX4" fmla="*/ 16969 w 1067696"/>
                <a:gd name="connsiteY4" fmla="*/ 476723 h 1606836"/>
                <a:gd name="connsiteX5" fmla="*/ 18839 w 1067696"/>
                <a:gd name="connsiteY5" fmla="*/ 644505 h 1606836"/>
                <a:gd name="connsiteX6" fmla="*/ 0 w 1067696"/>
                <a:gd name="connsiteY6" fmla="*/ 813122 h 1606836"/>
                <a:gd name="connsiteX7" fmla="*/ 196643 w 1067696"/>
                <a:gd name="connsiteY7" fmla="*/ 1599577 h 1606836"/>
                <a:gd name="connsiteX8" fmla="*/ 208402 w 1067696"/>
                <a:gd name="connsiteY8" fmla="*/ 1606836 h 1606836"/>
                <a:gd name="connsiteX9" fmla="*/ 1044638 w 1067696"/>
                <a:gd name="connsiteY9" fmla="*/ 1344365 h 1606836"/>
                <a:gd name="connsiteX10" fmla="*/ 1067696 w 1067696"/>
                <a:gd name="connsiteY10" fmla="*/ 1331690 h 1606836"/>
                <a:gd name="connsiteX11" fmla="*/ 905311 w 1067696"/>
                <a:gd name="connsiteY11" fmla="*/ 648396 h 1606836"/>
                <a:gd name="connsiteX12" fmla="*/ 743338 w 1067696"/>
                <a:gd name="connsiteY12" fmla="*/ 21311 h 1606836"/>
                <a:gd name="connsiteX13" fmla="*/ 704878 w 1067696"/>
                <a:gd name="connsiteY13" fmla="*/ 0 h 1606836"/>
                <a:gd name="connsiteX0" fmla="*/ 704878 w 1067696"/>
                <a:gd name="connsiteY0" fmla="*/ 0 h 1606836"/>
                <a:gd name="connsiteX1" fmla="*/ 118063 w 1067696"/>
                <a:gd name="connsiteY1" fmla="*/ 174032 h 1606836"/>
                <a:gd name="connsiteX2" fmla="*/ 42222 w 1067696"/>
                <a:gd name="connsiteY2" fmla="*/ 294336 h 1606836"/>
                <a:gd name="connsiteX3" fmla="*/ 21120 w 1067696"/>
                <a:gd name="connsiteY3" fmla="*/ 414120 h 1606836"/>
                <a:gd name="connsiteX4" fmla="*/ 16969 w 1067696"/>
                <a:gd name="connsiteY4" fmla="*/ 476723 h 1606836"/>
                <a:gd name="connsiteX5" fmla="*/ 18839 w 1067696"/>
                <a:gd name="connsiteY5" fmla="*/ 644505 h 1606836"/>
                <a:gd name="connsiteX6" fmla="*/ 0 w 1067696"/>
                <a:gd name="connsiteY6" fmla="*/ 813122 h 1606836"/>
                <a:gd name="connsiteX7" fmla="*/ 196643 w 1067696"/>
                <a:gd name="connsiteY7" fmla="*/ 1599577 h 1606836"/>
                <a:gd name="connsiteX8" fmla="*/ 208402 w 1067696"/>
                <a:gd name="connsiteY8" fmla="*/ 1606836 h 1606836"/>
                <a:gd name="connsiteX9" fmla="*/ 1044638 w 1067696"/>
                <a:gd name="connsiteY9" fmla="*/ 1344365 h 1606836"/>
                <a:gd name="connsiteX10" fmla="*/ 1067696 w 1067696"/>
                <a:gd name="connsiteY10" fmla="*/ 1331690 h 1606836"/>
                <a:gd name="connsiteX11" fmla="*/ 905311 w 1067696"/>
                <a:gd name="connsiteY11" fmla="*/ 648396 h 1606836"/>
                <a:gd name="connsiteX12" fmla="*/ 743338 w 1067696"/>
                <a:gd name="connsiteY12" fmla="*/ 21311 h 1606836"/>
                <a:gd name="connsiteX13" fmla="*/ 704878 w 1067696"/>
                <a:gd name="connsiteY13" fmla="*/ 0 h 1606836"/>
                <a:gd name="connsiteX0" fmla="*/ 704878 w 1067696"/>
                <a:gd name="connsiteY0" fmla="*/ 0 h 1606836"/>
                <a:gd name="connsiteX1" fmla="*/ 118063 w 1067696"/>
                <a:gd name="connsiteY1" fmla="*/ 174032 h 1606836"/>
                <a:gd name="connsiteX2" fmla="*/ 84987 w 1067696"/>
                <a:gd name="connsiteY2" fmla="*/ 264062 h 1606836"/>
                <a:gd name="connsiteX3" fmla="*/ 42222 w 1067696"/>
                <a:gd name="connsiteY3" fmla="*/ 294336 h 1606836"/>
                <a:gd name="connsiteX4" fmla="*/ 21120 w 1067696"/>
                <a:gd name="connsiteY4" fmla="*/ 414120 h 1606836"/>
                <a:gd name="connsiteX5" fmla="*/ 16969 w 1067696"/>
                <a:gd name="connsiteY5" fmla="*/ 476723 h 1606836"/>
                <a:gd name="connsiteX6" fmla="*/ 18839 w 1067696"/>
                <a:gd name="connsiteY6" fmla="*/ 644505 h 1606836"/>
                <a:gd name="connsiteX7" fmla="*/ 0 w 1067696"/>
                <a:gd name="connsiteY7" fmla="*/ 813122 h 1606836"/>
                <a:gd name="connsiteX8" fmla="*/ 196643 w 1067696"/>
                <a:gd name="connsiteY8" fmla="*/ 1599577 h 1606836"/>
                <a:gd name="connsiteX9" fmla="*/ 208402 w 1067696"/>
                <a:gd name="connsiteY9" fmla="*/ 1606836 h 1606836"/>
                <a:gd name="connsiteX10" fmla="*/ 1044638 w 1067696"/>
                <a:gd name="connsiteY10" fmla="*/ 1344365 h 1606836"/>
                <a:gd name="connsiteX11" fmla="*/ 1067696 w 1067696"/>
                <a:gd name="connsiteY11" fmla="*/ 1331690 h 1606836"/>
                <a:gd name="connsiteX12" fmla="*/ 905311 w 1067696"/>
                <a:gd name="connsiteY12" fmla="*/ 648396 h 1606836"/>
                <a:gd name="connsiteX13" fmla="*/ 743338 w 1067696"/>
                <a:gd name="connsiteY13" fmla="*/ 21311 h 1606836"/>
                <a:gd name="connsiteX14" fmla="*/ 704878 w 1067696"/>
                <a:gd name="connsiteY14" fmla="*/ 0 h 1606836"/>
                <a:gd name="connsiteX0" fmla="*/ 704878 w 1067696"/>
                <a:gd name="connsiteY0" fmla="*/ 0 h 1606836"/>
                <a:gd name="connsiteX1" fmla="*/ 118063 w 1067696"/>
                <a:gd name="connsiteY1" fmla="*/ 174032 h 1606836"/>
                <a:gd name="connsiteX2" fmla="*/ 78688 w 1067696"/>
                <a:gd name="connsiteY2" fmla="*/ 254618 h 1606836"/>
                <a:gd name="connsiteX3" fmla="*/ 42222 w 1067696"/>
                <a:gd name="connsiteY3" fmla="*/ 294336 h 1606836"/>
                <a:gd name="connsiteX4" fmla="*/ 21120 w 1067696"/>
                <a:gd name="connsiteY4" fmla="*/ 414120 h 1606836"/>
                <a:gd name="connsiteX5" fmla="*/ 16969 w 1067696"/>
                <a:gd name="connsiteY5" fmla="*/ 476723 h 1606836"/>
                <a:gd name="connsiteX6" fmla="*/ 18839 w 1067696"/>
                <a:gd name="connsiteY6" fmla="*/ 644505 h 1606836"/>
                <a:gd name="connsiteX7" fmla="*/ 0 w 1067696"/>
                <a:gd name="connsiteY7" fmla="*/ 813122 h 1606836"/>
                <a:gd name="connsiteX8" fmla="*/ 196643 w 1067696"/>
                <a:gd name="connsiteY8" fmla="*/ 1599577 h 1606836"/>
                <a:gd name="connsiteX9" fmla="*/ 208402 w 1067696"/>
                <a:gd name="connsiteY9" fmla="*/ 1606836 h 1606836"/>
                <a:gd name="connsiteX10" fmla="*/ 1044638 w 1067696"/>
                <a:gd name="connsiteY10" fmla="*/ 1344365 h 1606836"/>
                <a:gd name="connsiteX11" fmla="*/ 1067696 w 1067696"/>
                <a:gd name="connsiteY11" fmla="*/ 1331690 h 1606836"/>
                <a:gd name="connsiteX12" fmla="*/ 905311 w 1067696"/>
                <a:gd name="connsiteY12" fmla="*/ 648396 h 1606836"/>
                <a:gd name="connsiteX13" fmla="*/ 743338 w 1067696"/>
                <a:gd name="connsiteY13" fmla="*/ 21311 h 1606836"/>
                <a:gd name="connsiteX14" fmla="*/ 704878 w 1067696"/>
                <a:gd name="connsiteY14" fmla="*/ 0 h 1606836"/>
                <a:gd name="connsiteX0" fmla="*/ 704878 w 1067696"/>
                <a:gd name="connsiteY0" fmla="*/ 0 h 1606836"/>
                <a:gd name="connsiteX1" fmla="*/ 118063 w 1067696"/>
                <a:gd name="connsiteY1" fmla="*/ 174032 h 1606836"/>
                <a:gd name="connsiteX2" fmla="*/ 78688 w 1067696"/>
                <a:gd name="connsiteY2" fmla="*/ 254618 h 1606836"/>
                <a:gd name="connsiteX3" fmla="*/ 42222 w 1067696"/>
                <a:gd name="connsiteY3" fmla="*/ 294336 h 1606836"/>
                <a:gd name="connsiteX4" fmla="*/ 21120 w 1067696"/>
                <a:gd name="connsiteY4" fmla="*/ 414120 h 1606836"/>
                <a:gd name="connsiteX5" fmla="*/ 16969 w 1067696"/>
                <a:gd name="connsiteY5" fmla="*/ 476723 h 1606836"/>
                <a:gd name="connsiteX6" fmla="*/ 18839 w 1067696"/>
                <a:gd name="connsiteY6" fmla="*/ 644505 h 1606836"/>
                <a:gd name="connsiteX7" fmla="*/ 0 w 1067696"/>
                <a:gd name="connsiteY7" fmla="*/ 813122 h 1606836"/>
                <a:gd name="connsiteX8" fmla="*/ 196643 w 1067696"/>
                <a:gd name="connsiteY8" fmla="*/ 1599577 h 1606836"/>
                <a:gd name="connsiteX9" fmla="*/ 208402 w 1067696"/>
                <a:gd name="connsiteY9" fmla="*/ 1606836 h 1606836"/>
                <a:gd name="connsiteX10" fmla="*/ 595484 w 1067696"/>
                <a:gd name="connsiteY10" fmla="*/ 1485073 h 1606836"/>
                <a:gd name="connsiteX11" fmla="*/ 1067696 w 1067696"/>
                <a:gd name="connsiteY11" fmla="*/ 1331690 h 1606836"/>
                <a:gd name="connsiteX12" fmla="*/ 905311 w 1067696"/>
                <a:gd name="connsiteY12" fmla="*/ 648396 h 1606836"/>
                <a:gd name="connsiteX13" fmla="*/ 743338 w 1067696"/>
                <a:gd name="connsiteY13" fmla="*/ 21311 h 1606836"/>
                <a:gd name="connsiteX14" fmla="*/ 704878 w 1067696"/>
                <a:gd name="connsiteY14" fmla="*/ 0 h 1606836"/>
                <a:gd name="connsiteX0" fmla="*/ 704878 w 910009"/>
                <a:gd name="connsiteY0" fmla="*/ 0 h 1606836"/>
                <a:gd name="connsiteX1" fmla="*/ 118063 w 910009"/>
                <a:gd name="connsiteY1" fmla="*/ 174032 h 1606836"/>
                <a:gd name="connsiteX2" fmla="*/ 78688 w 910009"/>
                <a:gd name="connsiteY2" fmla="*/ 254618 h 1606836"/>
                <a:gd name="connsiteX3" fmla="*/ 42222 w 910009"/>
                <a:gd name="connsiteY3" fmla="*/ 294336 h 1606836"/>
                <a:gd name="connsiteX4" fmla="*/ 21120 w 910009"/>
                <a:gd name="connsiteY4" fmla="*/ 414120 h 1606836"/>
                <a:gd name="connsiteX5" fmla="*/ 16969 w 910009"/>
                <a:gd name="connsiteY5" fmla="*/ 476723 h 1606836"/>
                <a:gd name="connsiteX6" fmla="*/ 18839 w 910009"/>
                <a:gd name="connsiteY6" fmla="*/ 644505 h 1606836"/>
                <a:gd name="connsiteX7" fmla="*/ 0 w 910009"/>
                <a:gd name="connsiteY7" fmla="*/ 813122 h 1606836"/>
                <a:gd name="connsiteX8" fmla="*/ 196643 w 910009"/>
                <a:gd name="connsiteY8" fmla="*/ 1599577 h 1606836"/>
                <a:gd name="connsiteX9" fmla="*/ 208402 w 910009"/>
                <a:gd name="connsiteY9" fmla="*/ 1606836 h 1606836"/>
                <a:gd name="connsiteX10" fmla="*/ 595484 w 910009"/>
                <a:gd name="connsiteY10" fmla="*/ 1485073 h 1606836"/>
                <a:gd name="connsiteX11" fmla="*/ 604280 w 910009"/>
                <a:gd name="connsiteY11" fmla="*/ 1472646 h 1606836"/>
                <a:gd name="connsiteX12" fmla="*/ 905311 w 910009"/>
                <a:gd name="connsiteY12" fmla="*/ 648396 h 1606836"/>
                <a:gd name="connsiteX13" fmla="*/ 743338 w 910009"/>
                <a:gd name="connsiteY13" fmla="*/ 21311 h 1606836"/>
                <a:gd name="connsiteX14" fmla="*/ 704878 w 910009"/>
                <a:gd name="connsiteY14" fmla="*/ 0 h 1606836"/>
                <a:gd name="connsiteX0" fmla="*/ 704878 w 743338"/>
                <a:gd name="connsiteY0" fmla="*/ 0 h 1606836"/>
                <a:gd name="connsiteX1" fmla="*/ 118063 w 743338"/>
                <a:gd name="connsiteY1" fmla="*/ 174032 h 1606836"/>
                <a:gd name="connsiteX2" fmla="*/ 78688 w 743338"/>
                <a:gd name="connsiteY2" fmla="*/ 254618 h 1606836"/>
                <a:gd name="connsiteX3" fmla="*/ 42222 w 743338"/>
                <a:gd name="connsiteY3" fmla="*/ 294336 h 1606836"/>
                <a:gd name="connsiteX4" fmla="*/ 21120 w 743338"/>
                <a:gd name="connsiteY4" fmla="*/ 414120 h 1606836"/>
                <a:gd name="connsiteX5" fmla="*/ 16969 w 743338"/>
                <a:gd name="connsiteY5" fmla="*/ 476723 h 1606836"/>
                <a:gd name="connsiteX6" fmla="*/ 18839 w 743338"/>
                <a:gd name="connsiteY6" fmla="*/ 644505 h 1606836"/>
                <a:gd name="connsiteX7" fmla="*/ 0 w 743338"/>
                <a:gd name="connsiteY7" fmla="*/ 813122 h 1606836"/>
                <a:gd name="connsiteX8" fmla="*/ 196643 w 743338"/>
                <a:gd name="connsiteY8" fmla="*/ 1599577 h 1606836"/>
                <a:gd name="connsiteX9" fmla="*/ 208402 w 743338"/>
                <a:gd name="connsiteY9" fmla="*/ 1606836 h 1606836"/>
                <a:gd name="connsiteX10" fmla="*/ 595484 w 743338"/>
                <a:gd name="connsiteY10" fmla="*/ 1485073 h 1606836"/>
                <a:gd name="connsiteX11" fmla="*/ 604280 w 743338"/>
                <a:gd name="connsiteY11" fmla="*/ 1472646 h 1606836"/>
                <a:gd name="connsiteX12" fmla="*/ 743338 w 743338"/>
                <a:gd name="connsiteY12" fmla="*/ 21311 h 1606836"/>
                <a:gd name="connsiteX13" fmla="*/ 704878 w 743338"/>
                <a:gd name="connsiteY13" fmla="*/ 0 h 1606836"/>
                <a:gd name="connsiteX0" fmla="*/ 743338 w 743338"/>
                <a:gd name="connsiteY0" fmla="*/ 0 h 1585525"/>
                <a:gd name="connsiteX1" fmla="*/ 118063 w 743338"/>
                <a:gd name="connsiteY1" fmla="*/ 152721 h 1585525"/>
                <a:gd name="connsiteX2" fmla="*/ 78688 w 743338"/>
                <a:gd name="connsiteY2" fmla="*/ 233307 h 1585525"/>
                <a:gd name="connsiteX3" fmla="*/ 42222 w 743338"/>
                <a:gd name="connsiteY3" fmla="*/ 273025 h 1585525"/>
                <a:gd name="connsiteX4" fmla="*/ 21120 w 743338"/>
                <a:gd name="connsiteY4" fmla="*/ 392809 h 1585525"/>
                <a:gd name="connsiteX5" fmla="*/ 16969 w 743338"/>
                <a:gd name="connsiteY5" fmla="*/ 455412 h 1585525"/>
                <a:gd name="connsiteX6" fmla="*/ 18839 w 743338"/>
                <a:gd name="connsiteY6" fmla="*/ 623194 h 1585525"/>
                <a:gd name="connsiteX7" fmla="*/ 0 w 743338"/>
                <a:gd name="connsiteY7" fmla="*/ 791811 h 1585525"/>
                <a:gd name="connsiteX8" fmla="*/ 196643 w 743338"/>
                <a:gd name="connsiteY8" fmla="*/ 1578266 h 1585525"/>
                <a:gd name="connsiteX9" fmla="*/ 208402 w 743338"/>
                <a:gd name="connsiteY9" fmla="*/ 1585525 h 1585525"/>
                <a:gd name="connsiteX10" fmla="*/ 595484 w 743338"/>
                <a:gd name="connsiteY10" fmla="*/ 1463762 h 1585525"/>
                <a:gd name="connsiteX11" fmla="*/ 604280 w 743338"/>
                <a:gd name="connsiteY11" fmla="*/ 1451335 h 1585525"/>
                <a:gd name="connsiteX12" fmla="*/ 743338 w 743338"/>
                <a:gd name="connsiteY12" fmla="*/ 0 h 1585525"/>
                <a:gd name="connsiteX0" fmla="*/ 261227 w 605416"/>
                <a:gd name="connsiteY0" fmla="*/ 0 h 1486365"/>
                <a:gd name="connsiteX1" fmla="*/ 118063 w 605416"/>
                <a:gd name="connsiteY1" fmla="*/ 53561 h 1486365"/>
                <a:gd name="connsiteX2" fmla="*/ 78688 w 605416"/>
                <a:gd name="connsiteY2" fmla="*/ 134147 h 1486365"/>
                <a:gd name="connsiteX3" fmla="*/ 42222 w 605416"/>
                <a:gd name="connsiteY3" fmla="*/ 173865 h 1486365"/>
                <a:gd name="connsiteX4" fmla="*/ 21120 w 605416"/>
                <a:gd name="connsiteY4" fmla="*/ 293649 h 1486365"/>
                <a:gd name="connsiteX5" fmla="*/ 16969 w 605416"/>
                <a:gd name="connsiteY5" fmla="*/ 356252 h 1486365"/>
                <a:gd name="connsiteX6" fmla="*/ 18839 w 605416"/>
                <a:gd name="connsiteY6" fmla="*/ 524034 h 1486365"/>
                <a:gd name="connsiteX7" fmla="*/ 0 w 605416"/>
                <a:gd name="connsiteY7" fmla="*/ 692651 h 1486365"/>
                <a:gd name="connsiteX8" fmla="*/ 196643 w 605416"/>
                <a:gd name="connsiteY8" fmla="*/ 1479106 h 1486365"/>
                <a:gd name="connsiteX9" fmla="*/ 208402 w 605416"/>
                <a:gd name="connsiteY9" fmla="*/ 1486365 h 1486365"/>
                <a:gd name="connsiteX10" fmla="*/ 595484 w 605416"/>
                <a:gd name="connsiteY10" fmla="*/ 1364602 h 1486365"/>
                <a:gd name="connsiteX11" fmla="*/ 604280 w 605416"/>
                <a:gd name="connsiteY11" fmla="*/ 1352175 h 1486365"/>
                <a:gd name="connsiteX12" fmla="*/ 261227 w 605416"/>
                <a:gd name="connsiteY12" fmla="*/ 0 h 1486365"/>
                <a:gd name="connsiteX0" fmla="*/ 261227 w 604280"/>
                <a:gd name="connsiteY0" fmla="*/ 193852 h 1680217"/>
                <a:gd name="connsiteX1" fmla="*/ 118063 w 604280"/>
                <a:gd name="connsiteY1" fmla="*/ 247413 h 1680217"/>
                <a:gd name="connsiteX2" fmla="*/ 78688 w 604280"/>
                <a:gd name="connsiteY2" fmla="*/ 327999 h 1680217"/>
                <a:gd name="connsiteX3" fmla="*/ 42222 w 604280"/>
                <a:gd name="connsiteY3" fmla="*/ 367717 h 1680217"/>
                <a:gd name="connsiteX4" fmla="*/ 21120 w 604280"/>
                <a:gd name="connsiteY4" fmla="*/ 487501 h 1680217"/>
                <a:gd name="connsiteX5" fmla="*/ 16969 w 604280"/>
                <a:gd name="connsiteY5" fmla="*/ 550104 h 1680217"/>
                <a:gd name="connsiteX6" fmla="*/ 18839 w 604280"/>
                <a:gd name="connsiteY6" fmla="*/ 717886 h 1680217"/>
                <a:gd name="connsiteX7" fmla="*/ 0 w 604280"/>
                <a:gd name="connsiteY7" fmla="*/ 886503 h 1680217"/>
                <a:gd name="connsiteX8" fmla="*/ 196643 w 604280"/>
                <a:gd name="connsiteY8" fmla="*/ 1672958 h 1680217"/>
                <a:gd name="connsiteX9" fmla="*/ 208402 w 604280"/>
                <a:gd name="connsiteY9" fmla="*/ 1680217 h 1680217"/>
                <a:gd name="connsiteX10" fmla="*/ 595484 w 604280"/>
                <a:gd name="connsiteY10" fmla="*/ 1558454 h 1680217"/>
                <a:gd name="connsiteX11" fmla="*/ 604280 w 604280"/>
                <a:gd name="connsiteY11" fmla="*/ 1546027 h 1680217"/>
                <a:gd name="connsiteX12" fmla="*/ 399827 w 604280"/>
                <a:gd name="connsiteY12" fmla="*/ 74017 h 1680217"/>
                <a:gd name="connsiteX13" fmla="*/ 261227 w 604280"/>
                <a:gd name="connsiteY13" fmla="*/ 193852 h 1680217"/>
                <a:gd name="connsiteX0" fmla="*/ 261227 w 604280"/>
                <a:gd name="connsiteY0" fmla="*/ 119835 h 1606200"/>
                <a:gd name="connsiteX1" fmla="*/ 118063 w 604280"/>
                <a:gd name="connsiteY1" fmla="*/ 173396 h 1606200"/>
                <a:gd name="connsiteX2" fmla="*/ 78688 w 604280"/>
                <a:gd name="connsiteY2" fmla="*/ 253982 h 1606200"/>
                <a:gd name="connsiteX3" fmla="*/ 42222 w 604280"/>
                <a:gd name="connsiteY3" fmla="*/ 293700 h 1606200"/>
                <a:gd name="connsiteX4" fmla="*/ 21120 w 604280"/>
                <a:gd name="connsiteY4" fmla="*/ 413484 h 1606200"/>
                <a:gd name="connsiteX5" fmla="*/ 16969 w 604280"/>
                <a:gd name="connsiteY5" fmla="*/ 476087 h 1606200"/>
                <a:gd name="connsiteX6" fmla="*/ 18839 w 604280"/>
                <a:gd name="connsiteY6" fmla="*/ 643869 h 1606200"/>
                <a:gd name="connsiteX7" fmla="*/ 0 w 604280"/>
                <a:gd name="connsiteY7" fmla="*/ 812486 h 1606200"/>
                <a:gd name="connsiteX8" fmla="*/ 196643 w 604280"/>
                <a:gd name="connsiteY8" fmla="*/ 1598941 h 1606200"/>
                <a:gd name="connsiteX9" fmla="*/ 208402 w 604280"/>
                <a:gd name="connsiteY9" fmla="*/ 1606200 h 1606200"/>
                <a:gd name="connsiteX10" fmla="*/ 595484 w 604280"/>
                <a:gd name="connsiteY10" fmla="*/ 1484437 h 1606200"/>
                <a:gd name="connsiteX11" fmla="*/ 604280 w 604280"/>
                <a:gd name="connsiteY11" fmla="*/ 1472010 h 1606200"/>
                <a:gd name="connsiteX12" fmla="*/ 399827 w 604280"/>
                <a:gd name="connsiteY12" fmla="*/ 0 h 1606200"/>
                <a:gd name="connsiteX13" fmla="*/ 261227 w 604280"/>
                <a:gd name="connsiteY13" fmla="*/ 119835 h 1606200"/>
                <a:gd name="connsiteX0" fmla="*/ 261227 w 604280"/>
                <a:gd name="connsiteY0" fmla="*/ 0 h 1486365"/>
                <a:gd name="connsiteX1" fmla="*/ 118063 w 604280"/>
                <a:gd name="connsiteY1" fmla="*/ 53561 h 1486365"/>
                <a:gd name="connsiteX2" fmla="*/ 78688 w 604280"/>
                <a:gd name="connsiteY2" fmla="*/ 134147 h 1486365"/>
                <a:gd name="connsiteX3" fmla="*/ 42222 w 604280"/>
                <a:gd name="connsiteY3" fmla="*/ 173865 h 1486365"/>
                <a:gd name="connsiteX4" fmla="*/ 21120 w 604280"/>
                <a:gd name="connsiteY4" fmla="*/ 293649 h 1486365"/>
                <a:gd name="connsiteX5" fmla="*/ 16969 w 604280"/>
                <a:gd name="connsiteY5" fmla="*/ 356252 h 1486365"/>
                <a:gd name="connsiteX6" fmla="*/ 18839 w 604280"/>
                <a:gd name="connsiteY6" fmla="*/ 524034 h 1486365"/>
                <a:gd name="connsiteX7" fmla="*/ 0 w 604280"/>
                <a:gd name="connsiteY7" fmla="*/ 692651 h 1486365"/>
                <a:gd name="connsiteX8" fmla="*/ 196643 w 604280"/>
                <a:gd name="connsiteY8" fmla="*/ 1479106 h 1486365"/>
                <a:gd name="connsiteX9" fmla="*/ 208402 w 604280"/>
                <a:gd name="connsiteY9" fmla="*/ 1486365 h 1486365"/>
                <a:gd name="connsiteX10" fmla="*/ 595484 w 604280"/>
                <a:gd name="connsiteY10" fmla="*/ 1364602 h 1486365"/>
                <a:gd name="connsiteX11" fmla="*/ 604280 w 604280"/>
                <a:gd name="connsiteY11" fmla="*/ 1352175 h 1486365"/>
                <a:gd name="connsiteX12" fmla="*/ 277650 w 604280"/>
                <a:gd name="connsiteY12" fmla="*/ 23422 h 1486365"/>
                <a:gd name="connsiteX13" fmla="*/ 261227 w 604280"/>
                <a:gd name="connsiteY13" fmla="*/ 0 h 1486365"/>
                <a:gd name="connsiteX0" fmla="*/ 261227 w 604280"/>
                <a:gd name="connsiteY0" fmla="*/ 0 h 1486365"/>
                <a:gd name="connsiteX1" fmla="*/ 118063 w 604280"/>
                <a:gd name="connsiteY1" fmla="*/ 53561 h 1486365"/>
                <a:gd name="connsiteX2" fmla="*/ 78688 w 604280"/>
                <a:gd name="connsiteY2" fmla="*/ 134147 h 1486365"/>
                <a:gd name="connsiteX3" fmla="*/ 42222 w 604280"/>
                <a:gd name="connsiteY3" fmla="*/ 173865 h 1486365"/>
                <a:gd name="connsiteX4" fmla="*/ 21120 w 604280"/>
                <a:gd name="connsiteY4" fmla="*/ 293649 h 1486365"/>
                <a:gd name="connsiteX5" fmla="*/ 16969 w 604280"/>
                <a:gd name="connsiteY5" fmla="*/ 356252 h 1486365"/>
                <a:gd name="connsiteX6" fmla="*/ 18839 w 604280"/>
                <a:gd name="connsiteY6" fmla="*/ 524034 h 1486365"/>
                <a:gd name="connsiteX7" fmla="*/ 0 w 604280"/>
                <a:gd name="connsiteY7" fmla="*/ 692651 h 1486365"/>
                <a:gd name="connsiteX8" fmla="*/ 196643 w 604280"/>
                <a:gd name="connsiteY8" fmla="*/ 1479106 h 1486365"/>
                <a:gd name="connsiteX9" fmla="*/ 208402 w 604280"/>
                <a:gd name="connsiteY9" fmla="*/ 1486365 h 1486365"/>
                <a:gd name="connsiteX10" fmla="*/ 595484 w 604280"/>
                <a:gd name="connsiteY10" fmla="*/ 1364602 h 1486365"/>
                <a:gd name="connsiteX11" fmla="*/ 604280 w 604280"/>
                <a:gd name="connsiteY11" fmla="*/ 1352175 h 1486365"/>
                <a:gd name="connsiteX12" fmla="*/ 279114 w 604280"/>
                <a:gd name="connsiteY12" fmla="*/ 17751 h 1486365"/>
                <a:gd name="connsiteX13" fmla="*/ 261227 w 604280"/>
                <a:gd name="connsiteY13" fmla="*/ 0 h 1486365"/>
                <a:gd name="connsiteX0" fmla="*/ 261227 w 604280"/>
                <a:gd name="connsiteY0" fmla="*/ 0 h 1486365"/>
                <a:gd name="connsiteX1" fmla="*/ 118063 w 604280"/>
                <a:gd name="connsiteY1" fmla="*/ 53561 h 1486365"/>
                <a:gd name="connsiteX2" fmla="*/ 83723 w 604280"/>
                <a:gd name="connsiteY2" fmla="*/ 135797 h 1486365"/>
                <a:gd name="connsiteX3" fmla="*/ 42222 w 604280"/>
                <a:gd name="connsiteY3" fmla="*/ 173865 h 1486365"/>
                <a:gd name="connsiteX4" fmla="*/ 21120 w 604280"/>
                <a:gd name="connsiteY4" fmla="*/ 293649 h 1486365"/>
                <a:gd name="connsiteX5" fmla="*/ 16969 w 604280"/>
                <a:gd name="connsiteY5" fmla="*/ 356252 h 1486365"/>
                <a:gd name="connsiteX6" fmla="*/ 18839 w 604280"/>
                <a:gd name="connsiteY6" fmla="*/ 524034 h 1486365"/>
                <a:gd name="connsiteX7" fmla="*/ 0 w 604280"/>
                <a:gd name="connsiteY7" fmla="*/ 692651 h 1486365"/>
                <a:gd name="connsiteX8" fmla="*/ 196643 w 604280"/>
                <a:gd name="connsiteY8" fmla="*/ 1479106 h 1486365"/>
                <a:gd name="connsiteX9" fmla="*/ 208402 w 604280"/>
                <a:gd name="connsiteY9" fmla="*/ 1486365 h 1486365"/>
                <a:gd name="connsiteX10" fmla="*/ 595484 w 604280"/>
                <a:gd name="connsiteY10" fmla="*/ 1364602 h 1486365"/>
                <a:gd name="connsiteX11" fmla="*/ 604280 w 604280"/>
                <a:gd name="connsiteY11" fmla="*/ 1352175 h 1486365"/>
                <a:gd name="connsiteX12" fmla="*/ 279114 w 604280"/>
                <a:gd name="connsiteY12" fmla="*/ 17751 h 1486365"/>
                <a:gd name="connsiteX13" fmla="*/ 261227 w 604280"/>
                <a:gd name="connsiteY13" fmla="*/ 0 h 1486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4280" h="1486365">
                  <a:moveTo>
                    <a:pt x="261227" y="0"/>
                  </a:moveTo>
                  <a:lnTo>
                    <a:pt x="118063" y="53561"/>
                  </a:lnTo>
                  <a:cubicBezTo>
                    <a:pt x="102070" y="77434"/>
                    <a:pt x="99716" y="111924"/>
                    <a:pt x="83723" y="135797"/>
                  </a:cubicBezTo>
                  <a:lnTo>
                    <a:pt x="42222" y="173865"/>
                  </a:lnTo>
                  <a:cubicBezTo>
                    <a:pt x="37399" y="224973"/>
                    <a:pt x="28441" y="265296"/>
                    <a:pt x="21120" y="293649"/>
                  </a:cubicBezTo>
                  <a:lnTo>
                    <a:pt x="16969" y="356252"/>
                  </a:lnTo>
                  <a:cubicBezTo>
                    <a:pt x="16589" y="394649"/>
                    <a:pt x="21981" y="467455"/>
                    <a:pt x="18839" y="524034"/>
                  </a:cubicBezTo>
                  <a:lnTo>
                    <a:pt x="0" y="692651"/>
                  </a:lnTo>
                  <a:lnTo>
                    <a:pt x="196643" y="1479106"/>
                  </a:lnTo>
                  <a:lnTo>
                    <a:pt x="208402" y="1486365"/>
                  </a:lnTo>
                  <a:lnTo>
                    <a:pt x="595484" y="1364602"/>
                  </a:lnTo>
                  <a:lnTo>
                    <a:pt x="604280" y="1352175"/>
                  </a:lnTo>
                  <a:cubicBezTo>
                    <a:pt x="552197" y="1151283"/>
                    <a:pt x="336289" y="243113"/>
                    <a:pt x="279114" y="17751"/>
                  </a:cubicBezTo>
                  <a:lnTo>
                    <a:pt x="261227"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11" name="フリーフォーム 112">
              <a:extLst>
                <a:ext uri="{FF2B5EF4-FFF2-40B4-BE49-F238E27FC236}">
                  <a16:creationId xmlns:a16="http://schemas.microsoft.com/office/drawing/2014/main" id="{DA3557D0-A8A2-41C2-B66B-D6C9F9B7BDFC}"/>
                </a:ext>
              </a:extLst>
            </p:cNvPr>
            <p:cNvSpPr/>
            <p:nvPr/>
          </p:nvSpPr>
          <p:spPr>
            <a:xfrm rot="620941">
              <a:off x="4060444" y="6206880"/>
              <a:ext cx="657025" cy="897498"/>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832069 w 1194887"/>
                <a:gd name="connsiteY0" fmla="*/ 0 h 1606836"/>
                <a:gd name="connsiteX1" fmla="*/ 0 w 1194887"/>
                <a:gd name="connsiteY1" fmla="*/ 258404 h 1606836"/>
                <a:gd name="connsiteX2" fmla="*/ 221851 w 1194887"/>
                <a:gd name="connsiteY2" fmla="*/ 1220526 h 1606836"/>
                <a:gd name="connsiteX3" fmla="*/ 323834 w 1194887"/>
                <a:gd name="connsiteY3" fmla="*/ 1599577 h 1606836"/>
                <a:gd name="connsiteX4" fmla="*/ 335593 w 1194887"/>
                <a:gd name="connsiteY4" fmla="*/ 1606836 h 1606836"/>
                <a:gd name="connsiteX5" fmla="*/ 1171829 w 1194887"/>
                <a:gd name="connsiteY5" fmla="*/ 1344365 h 1606836"/>
                <a:gd name="connsiteX6" fmla="*/ 1194887 w 1194887"/>
                <a:gd name="connsiteY6" fmla="*/ 1331690 h 1606836"/>
                <a:gd name="connsiteX7" fmla="*/ 1032502 w 1194887"/>
                <a:gd name="connsiteY7" fmla="*/ 648396 h 1606836"/>
                <a:gd name="connsiteX8" fmla="*/ 870529 w 1194887"/>
                <a:gd name="connsiteY8" fmla="*/ 21311 h 1606836"/>
                <a:gd name="connsiteX9" fmla="*/ 832069 w 1194887"/>
                <a:gd name="connsiteY9" fmla="*/ 0 h 1606836"/>
                <a:gd name="connsiteX0" fmla="*/ 610218 w 973036"/>
                <a:gd name="connsiteY0" fmla="*/ 0 h 1606836"/>
                <a:gd name="connsiteX1" fmla="*/ 10554 w 973036"/>
                <a:gd name="connsiteY1" fmla="*/ 1206643 h 1606836"/>
                <a:gd name="connsiteX2" fmla="*/ 0 w 973036"/>
                <a:gd name="connsiteY2" fmla="*/ 1220526 h 1606836"/>
                <a:gd name="connsiteX3" fmla="*/ 101983 w 973036"/>
                <a:gd name="connsiteY3" fmla="*/ 1599577 h 1606836"/>
                <a:gd name="connsiteX4" fmla="*/ 113742 w 973036"/>
                <a:gd name="connsiteY4" fmla="*/ 1606836 h 1606836"/>
                <a:gd name="connsiteX5" fmla="*/ 949978 w 973036"/>
                <a:gd name="connsiteY5" fmla="*/ 1344365 h 1606836"/>
                <a:gd name="connsiteX6" fmla="*/ 973036 w 973036"/>
                <a:gd name="connsiteY6" fmla="*/ 1331690 h 1606836"/>
                <a:gd name="connsiteX7" fmla="*/ 810651 w 973036"/>
                <a:gd name="connsiteY7" fmla="*/ 648396 h 1606836"/>
                <a:gd name="connsiteX8" fmla="*/ 648678 w 973036"/>
                <a:gd name="connsiteY8" fmla="*/ 21311 h 1606836"/>
                <a:gd name="connsiteX9" fmla="*/ 610218 w 973036"/>
                <a:gd name="connsiteY9" fmla="*/ 0 h 1606836"/>
                <a:gd name="connsiteX0" fmla="*/ 405625 w 973036"/>
                <a:gd name="connsiteY0" fmla="*/ 1054396 h 1585525"/>
                <a:gd name="connsiteX1" fmla="*/ 10554 w 973036"/>
                <a:gd name="connsiteY1" fmla="*/ 1185332 h 1585525"/>
                <a:gd name="connsiteX2" fmla="*/ 0 w 973036"/>
                <a:gd name="connsiteY2" fmla="*/ 1199215 h 1585525"/>
                <a:gd name="connsiteX3" fmla="*/ 101983 w 973036"/>
                <a:gd name="connsiteY3" fmla="*/ 1578266 h 1585525"/>
                <a:gd name="connsiteX4" fmla="*/ 113742 w 973036"/>
                <a:gd name="connsiteY4" fmla="*/ 1585525 h 1585525"/>
                <a:gd name="connsiteX5" fmla="*/ 949978 w 973036"/>
                <a:gd name="connsiteY5" fmla="*/ 1323054 h 1585525"/>
                <a:gd name="connsiteX6" fmla="*/ 973036 w 973036"/>
                <a:gd name="connsiteY6" fmla="*/ 1310379 h 1585525"/>
                <a:gd name="connsiteX7" fmla="*/ 810651 w 973036"/>
                <a:gd name="connsiteY7" fmla="*/ 627085 h 1585525"/>
                <a:gd name="connsiteX8" fmla="*/ 648678 w 973036"/>
                <a:gd name="connsiteY8" fmla="*/ 0 h 1585525"/>
                <a:gd name="connsiteX9" fmla="*/ 405625 w 973036"/>
                <a:gd name="connsiteY9" fmla="*/ 1054396 h 1585525"/>
                <a:gd name="connsiteX0" fmla="*/ 405625 w 973036"/>
                <a:gd name="connsiteY0" fmla="*/ 427311 h 958440"/>
                <a:gd name="connsiteX1" fmla="*/ 10554 w 973036"/>
                <a:gd name="connsiteY1" fmla="*/ 558247 h 958440"/>
                <a:gd name="connsiteX2" fmla="*/ 0 w 973036"/>
                <a:gd name="connsiteY2" fmla="*/ 572130 h 958440"/>
                <a:gd name="connsiteX3" fmla="*/ 101983 w 973036"/>
                <a:gd name="connsiteY3" fmla="*/ 951181 h 958440"/>
                <a:gd name="connsiteX4" fmla="*/ 113742 w 973036"/>
                <a:gd name="connsiteY4" fmla="*/ 958440 h 958440"/>
                <a:gd name="connsiteX5" fmla="*/ 949978 w 973036"/>
                <a:gd name="connsiteY5" fmla="*/ 695969 h 958440"/>
                <a:gd name="connsiteX6" fmla="*/ 973036 w 973036"/>
                <a:gd name="connsiteY6" fmla="*/ 683294 h 958440"/>
                <a:gd name="connsiteX7" fmla="*/ 810651 w 973036"/>
                <a:gd name="connsiteY7" fmla="*/ 0 h 958440"/>
                <a:gd name="connsiteX8" fmla="*/ 416183 w 973036"/>
                <a:gd name="connsiteY8" fmla="*/ 438252 h 958440"/>
                <a:gd name="connsiteX9" fmla="*/ 405625 w 973036"/>
                <a:gd name="connsiteY9" fmla="*/ 427311 h 958440"/>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949978 w 973036"/>
                <a:gd name="connsiteY5" fmla="*/ 268658 h 531129"/>
                <a:gd name="connsiteX6" fmla="*/ 973036 w 973036"/>
                <a:gd name="connsiteY6" fmla="*/ 255983 h 531129"/>
                <a:gd name="connsiteX7" fmla="*/ 416183 w 973036"/>
                <a:gd name="connsiteY7" fmla="*/ 10941 h 531129"/>
                <a:gd name="connsiteX8" fmla="*/ 405625 w 973036"/>
                <a:gd name="connsiteY8" fmla="*/ 0 h 531129"/>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511936 w 973036"/>
                <a:gd name="connsiteY5" fmla="*/ 404395 h 531129"/>
                <a:gd name="connsiteX6" fmla="*/ 973036 w 973036"/>
                <a:gd name="connsiteY6" fmla="*/ 255983 h 531129"/>
                <a:gd name="connsiteX7" fmla="*/ 416183 w 973036"/>
                <a:gd name="connsiteY7" fmla="*/ 10941 h 531129"/>
                <a:gd name="connsiteX8" fmla="*/ 405625 w 973036"/>
                <a:gd name="connsiteY8" fmla="*/ 0 h 531129"/>
                <a:gd name="connsiteX0" fmla="*/ 405625 w 511936"/>
                <a:gd name="connsiteY0" fmla="*/ 0 h 531129"/>
                <a:gd name="connsiteX1" fmla="*/ 10554 w 511936"/>
                <a:gd name="connsiteY1" fmla="*/ 130936 h 531129"/>
                <a:gd name="connsiteX2" fmla="*/ 0 w 511936"/>
                <a:gd name="connsiteY2" fmla="*/ 144819 h 531129"/>
                <a:gd name="connsiteX3" fmla="*/ 101983 w 511936"/>
                <a:gd name="connsiteY3" fmla="*/ 523870 h 531129"/>
                <a:gd name="connsiteX4" fmla="*/ 113742 w 511936"/>
                <a:gd name="connsiteY4" fmla="*/ 531129 h 531129"/>
                <a:gd name="connsiteX5" fmla="*/ 511936 w 511936"/>
                <a:gd name="connsiteY5" fmla="*/ 404395 h 531129"/>
                <a:gd name="connsiteX6" fmla="*/ 416183 w 511936"/>
                <a:gd name="connsiteY6" fmla="*/ 10941 h 531129"/>
                <a:gd name="connsiteX7" fmla="*/ 405625 w 511936"/>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16183 w 516550"/>
                <a:gd name="connsiteY6" fmla="*/ 10941 h 531129"/>
                <a:gd name="connsiteX7" fmla="*/ 405625 w 516550"/>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398484 w 509409"/>
                <a:gd name="connsiteY0" fmla="*/ 0 h 531129"/>
                <a:gd name="connsiteX1" fmla="*/ 3413 w 509409"/>
                <a:gd name="connsiteY1" fmla="*/ 130936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398484 w 509409"/>
                <a:gd name="connsiteY0" fmla="*/ 0 h 531129"/>
                <a:gd name="connsiteX1" fmla="*/ 8648 w 509409"/>
                <a:gd name="connsiteY1" fmla="*/ 119120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569123 w 680048"/>
                <a:gd name="connsiteY0" fmla="*/ 0 h 531129"/>
                <a:gd name="connsiteX1" fmla="*/ 179287 w 680048"/>
                <a:gd name="connsiteY1" fmla="*/ 119120 h 531129"/>
                <a:gd name="connsiteX2" fmla="*/ 0 w 680048"/>
                <a:gd name="connsiteY2" fmla="*/ 283154 h 531129"/>
                <a:gd name="connsiteX3" fmla="*/ 265481 w 680048"/>
                <a:gd name="connsiteY3" fmla="*/ 523870 h 531129"/>
                <a:gd name="connsiteX4" fmla="*/ 277240 w 680048"/>
                <a:gd name="connsiteY4" fmla="*/ 531129 h 531129"/>
                <a:gd name="connsiteX5" fmla="*/ 680048 w 680048"/>
                <a:gd name="connsiteY5" fmla="*/ 403446 h 531129"/>
                <a:gd name="connsiteX6" fmla="*/ 616302 w 680048"/>
                <a:gd name="connsiteY6" fmla="*/ 129545 h 531129"/>
                <a:gd name="connsiteX7" fmla="*/ 579681 w 680048"/>
                <a:gd name="connsiteY7" fmla="*/ 10941 h 531129"/>
                <a:gd name="connsiteX8" fmla="*/ 569123 w 680048"/>
                <a:gd name="connsiteY8" fmla="*/ 0 h 531129"/>
                <a:gd name="connsiteX0" fmla="*/ 570522 w 681447"/>
                <a:gd name="connsiteY0" fmla="*/ 0 h 531129"/>
                <a:gd name="connsiteX1" fmla="*/ 180686 w 681447"/>
                <a:gd name="connsiteY1" fmla="*/ 119120 h 531129"/>
                <a:gd name="connsiteX2" fmla="*/ 1399 w 681447"/>
                <a:gd name="connsiteY2" fmla="*/ 283154 h 531129"/>
                <a:gd name="connsiteX3" fmla="*/ 266880 w 681447"/>
                <a:gd name="connsiteY3" fmla="*/ 523870 h 531129"/>
                <a:gd name="connsiteX4" fmla="*/ 278639 w 681447"/>
                <a:gd name="connsiteY4" fmla="*/ 531129 h 531129"/>
                <a:gd name="connsiteX5" fmla="*/ 681447 w 681447"/>
                <a:gd name="connsiteY5" fmla="*/ 403446 h 531129"/>
                <a:gd name="connsiteX6" fmla="*/ 617701 w 681447"/>
                <a:gd name="connsiteY6" fmla="*/ 129545 h 531129"/>
                <a:gd name="connsiteX7" fmla="*/ 581080 w 681447"/>
                <a:gd name="connsiteY7" fmla="*/ 10941 h 531129"/>
                <a:gd name="connsiteX8" fmla="*/ 570522 w 681447"/>
                <a:gd name="connsiteY8" fmla="*/ 0 h 531129"/>
                <a:gd name="connsiteX0" fmla="*/ 436722 w 547647"/>
                <a:gd name="connsiteY0" fmla="*/ 0 h 531129"/>
                <a:gd name="connsiteX1" fmla="*/ 46886 w 547647"/>
                <a:gd name="connsiteY1" fmla="*/ 119120 h 531129"/>
                <a:gd name="connsiteX2" fmla="*/ 42430 w 547647"/>
                <a:gd name="connsiteY2" fmla="*/ 155914 h 531129"/>
                <a:gd name="connsiteX3" fmla="*/ 133080 w 547647"/>
                <a:gd name="connsiteY3" fmla="*/ 523870 h 531129"/>
                <a:gd name="connsiteX4" fmla="*/ 144839 w 547647"/>
                <a:gd name="connsiteY4" fmla="*/ 531129 h 531129"/>
                <a:gd name="connsiteX5" fmla="*/ 547647 w 547647"/>
                <a:gd name="connsiteY5" fmla="*/ 403446 h 531129"/>
                <a:gd name="connsiteX6" fmla="*/ 483901 w 547647"/>
                <a:gd name="connsiteY6" fmla="*/ 129545 h 531129"/>
                <a:gd name="connsiteX7" fmla="*/ 447280 w 547647"/>
                <a:gd name="connsiteY7" fmla="*/ 10941 h 531129"/>
                <a:gd name="connsiteX8" fmla="*/ 436722 w 547647"/>
                <a:gd name="connsiteY8" fmla="*/ 0 h 531129"/>
                <a:gd name="connsiteX0" fmla="*/ 434088 w 545013"/>
                <a:gd name="connsiteY0" fmla="*/ 0 h 531129"/>
                <a:gd name="connsiteX1" fmla="*/ 44252 w 545013"/>
                <a:gd name="connsiteY1" fmla="*/ 119120 h 531129"/>
                <a:gd name="connsiteX2" fmla="*/ 39796 w 545013"/>
                <a:gd name="connsiteY2" fmla="*/ 155914 h 531129"/>
                <a:gd name="connsiteX3" fmla="*/ 130446 w 545013"/>
                <a:gd name="connsiteY3" fmla="*/ 523870 h 531129"/>
                <a:gd name="connsiteX4" fmla="*/ 142205 w 545013"/>
                <a:gd name="connsiteY4" fmla="*/ 531129 h 531129"/>
                <a:gd name="connsiteX5" fmla="*/ 545013 w 545013"/>
                <a:gd name="connsiteY5" fmla="*/ 403446 h 531129"/>
                <a:gd name="connsiteX6" fmla="*/ 481267 w 545013"/>
                <a:gd name="connsiteY6" fmla="*/ 129545 h 531129"/>
                <a:gd name="connsiteX7" fmla="*/ 444646 w 545013"/>
                <a:gd name="connsiteY7" fmla="*/ 10941 h 531129"/>
                <a:gd name="connsiteX8" fmla="*/ 434088 w 545013"/>
                <a:gd name="connsiteY8" fmla="*/ 0 h 531129"/>
                <a:gd name="connsiteX0" fmla="*/ 403422 w 514347"/>
                <a:gd name="connsiteY0" fmla="*/ 0 h 531129"/>
                <a:gd name="connsiteX1" fmla="*/ 13586 w 514347"/>
                <a:gd name="connsiteY1" fmla="*/ 119120 h 531129"/>
                <a:gd name="connsiteX2" fmla="*/ 9130 w 514347"/>
                <a:gd name="connsiteY2" fmla="*/ 155914 h 531129"/>
                <a:gd name="connsiteX3" fmla="*/ 99780 w 514347"/>
                <a:gd name="connsiteY3" fmla="*/ 523870 h 531129"/>
                <a:gd name="connsiteX4" fmla="*/ 111539 w 514347"/>
                <a:gd name="connsiteY4" fmla="*/ 531129 h 531129"/>
                <a:gd name="connsiteX5" fmla="*/ 514347 w 514347"/>
                <a:gd name="connsiteY5" fmla="*/ 403446 h 531129"/>
                <a:gd name="connsiteX6" fmla="*/ 450601 w 514347"/>
                <a:gd name="connsiteY6" fmla="*/ 129545 h 531129"/>
                <a:gd name="connsiteX7" fmla="*/ 413980 w 514347"/>
                <a:gd name="connsiteY7" fmla="*/ 10941 h 531129"/>
                <a:gd name="connsiteX8" fmla="*/ 403422 w 514347"/>
                <a:gd name="connsiteY8" fmla="*/ 0 h 531129"/>
                <a:gd name="connsiteX0" fmla="*/ 397287 w 508212"/>
                <a:gd name="connsiteY0" fmla="*/ 0 h 531129"/>
                <a:gd name="connsiteX1" fmla="*/ 7451 w 508212"/>
                <a:gd name="connsiteY1" fmla="*/ 119120 h 531129"/>
                <a:gd name="connsiteX2" fmla="*/ 2995 w 508212"/>
                <a:gd name="connsiteY2" fmla="*/ 155914 h 531129"/>
                <a:gd name="connsiteX3" fmla="*/ 93645 w 508212"/>
                <a:gd name="connsiteY3" fmla="*/ 523870 h 531129"/>
                <a:gd name="connsiteX4" fmla="*/ 105404 w 508212"/>
                <a:gd name="connsiteY4" fmla="*/ 531129 h 531129"/>
                <a:gd name="connsiteX5" fmla="*/ 508212 w 508212"/>
                <a:gd name="connsiteY5" fmla="*/ 403446 h 531129"/>
                <a:gd name="connsiteX6" fmla="*/ 444466 w 508212"/>
                <a:gd name="connsiteY6" fmla="*/ 129545 h 531129"/>
                <a:gd name="connsiteX7" fmla="*/ 407845 w 508212"/>
                <a:gd name="connsiteY7" fmla="*/ 10941 h 531129"/>
                <a:gd name="connsiteX8" fmla="*/ 397287 w 508212"/>
                <a:gd name="connsiteY8" fmla="*/ 0 h 531129"/>
                <a:gd name="connsiteX0" fmla="*/ 442827 w 553752"/>
                <a:gd name="connsiteY0" fmla="*/ 0 h 944472"/>
                <a:gd name="connsiteX1" fmla="*/ 52991 w 553752"/>
                <a:gd name="connsiteY1" fmla="*/ 119120 h 944472"/>
                <a:gd name="connsiteX2" fmla="*/ 48535 w 553752"/>
                <a:gd name="connsiteY2" fmla="*/ 155914 h 944472"/>
                <a:gd name="connsiteX3" fmla="*/ 0 w 553752"/>
                <a:gd name="connsiteY3" fmla="*/ 944472 h 944472"/>
                <a:gd name="connsiteX4" fmla="*/ 150944 w 553752"/>
                <a:gd name="connsiteY4" fmla="*/ 531129 h 944472"/>
                <a:gd name="connsiteX5" fmla="*/ 553752 w 553752"/>
                <a:gd name="connsiteY5" fmla="*/ 403446 h 944472"/>
                <a:gd name="connsiteX6" fmla="*/ 490006 w 553752"/>
                <a:gd name="connsiteY6" fmla="*/ 129545 h 944472"/>
                <a:gd name="connsiteX7" fmla="*/ 453385 w 553752"/>
                <a:gd name="connsiteY7" fmla="*/ 10941 h 944472"/>
                <a:gd name="connsiteX8" fmla="*/ 442827 w 553752"/>
                <a:gd name="connsiteY8" fmla="*/ 0 h 944472"/>
                <a:gd name="connsiteX0" fmla="*/ 654195 w 765120"/>
                <a:gd name="connsiteY0" fmla="*/ 0 h 944472"/>
                <a:gd name="connsiteX1" fmla="*/ 264359 w 765120"/>
                <a:gd name="connsiteY1" fmla="*/ 119120 h 944472"/>
                <a:gd name="connsiteX2" fmla="*/ 42 w 765120"/>
                <a:gd name="connsiteY2" fmla="*/ 155667 h 944472"/>
                <a:gd name="connsiteX3" fmla="*/ 211368 w 765120"/>
                <a:gd name="connsiteY3" fmla="*/ 944472 h 944472"/>
                <a:gd name="connsiteX4" fmla="*/ 362312 w 765120"/>
                <a:gd name="connsiteY4" fmla="*/ 531129 h 944472"/>
                <a:gd name="connsiteX5" fmla="*/ 765120 w 765120"/>
                <a:gd name="connsiteY5" fmla="*/ 403446 h 944472"/>
                <a:gd name="connsiteX6" fmla="*/ 701374 w 765120"/>
                <a:gd name="connsiteY6" fmla="*/ 129545 h 944472"/>
                <a:gd name="connsiteX7" fmla="*/ 664753 w 765120"/>
                <a:gd name="connsiteY7" fmla="*/ 10941 h 944472"/>
                <a:gd name="connsiteX8" fmla="*/ 654195 w 765120"/>
                <a:gd name="connsiteY8" fmla="*/ 0 h 944472"/>
                <a:gd name="connsiteX0" fmla="*/ 654195 w 765120"/>
                <a:gd name="connsiteY0" fmla="*/ 0 h 935978"/>
                <a:gd name="connsiteX1" fmla="*/ 264359 w 765120"/>
                <a:gd name="connsiteY1" fmla="*/ 119120 h 935978"/>
                <a:gd name="connsiteX2" fmla="*/ 42 w 765120"/>
                <a:gd name="connsiteY2" fmla="*/ 155667 h 935978"/>
                <a:gd name="connsiteX3" fmla="*/ 200456 w 765120"/>
                <a:gd name="connsiteY3" fmla="*/ 935978 h 935978"/>
                <a:gd name="connsiteX4" fmla="*/ 362312 w 765120"/>
                <a:gd name="connsiteY4" fmla="*/ 531129 h 935978"/>
                <a:gd name="connsiteX5" fmla="*/ 765120 w 765120"/>
                <a:gd name="connsiteY5" fmla="*/ 403446 h 935978"/>
                <a:gd name="connsiteX6" fmla="*/ 701374 w 765120"/>
                <a:gd name="connsiteY6" fmla="*/ 129545 h 935978"/>
                <a:gd name="connsiteX7" fmla="*/ 664753 w 765120"/>
                <a:gd name="connsiteY7" fmla="*/ 10941 h 935978"/>
                <a:gd name="connsiteX8" fmla="*/ 654195 w 765120"/>
                <a:gd name="connsiteY8" fmla="*/ 0 h 935978"/>
                <a:gd name="connsiteX0" fmla="*/ 654195 w 765120"/>
                <a:gd name="connsiteY0" fmla="*/ 0 h 957626"/>
                <a:gd name="connsiteX1" fmla="*/ 264359 w 765120"/>
                <a:gd name="connsiteY1" fmla="*/ 119120 h 957626"/>
                <a:gd name="connsiteX2" fmla="*/ 42 w 765120"/>
                <a:gd name="connsiteY2" fmla="*/ 155667 h 957626"/>
                <a:gd name="connsiteX3" fmla="*/ 200456 w 765120"/>
                <a:gd name="connsiteY3" fmla="*/ 935978 h 957626"/>
                <a:gd name="connsiteX4" fmla="*/ 233617 w 765120"/>
                <a:gd name="connsiteY4" fmla="*/ 957626 h 957626"/>
                <a:gd name="connsiteX5" fmla="*/ 765120 w 765120"/>
                <a:gd name="connsiteY5" fmla="*/ 403446 h 957626"/>
                <a:gd name="connsiteX6" fmla="*/ 701374 w 765120"/>
                <a:gd name="connsiteY6" fmla="*/ 129545 h 957626"/>
                <a:gd name="connsiteX7" fmla="*/ 664753 w 765120"/>
                <a:gd name="connsiteY7" fmla="*/ 10941 h 957626"/>
                <a:gd name="connsiteX8" fmla="*/ 654195 w 765120"/>
                <a:gd name="connsiteY8" fmla="*/ 0 h 957626"/>
                <a:gd name="connsiteX0" fmla="*/ 654195 w 765120"/>
                <a:gd name="connsiteY0" fmla="*/ 0 h 965194"/>
                <a:gd name="connsiteX1" fmla="*/ 264359 w 765120"/>
                <a:gd name="connsiteY1" fmla="*/ 119120 h 965194"/>
                <a:gd name="connsiteX2" fmla="*/ 42 w 765120"/>
                <a:gd name="connsiteY2" fmla="*/ 155667 h 965194"/>
                <a:gd name="connsiteX3" fmla="*/ 200456 w 765120"/>
                <a:gd name="connsiteY3" fmla="*/ 935978 h 965194"/>
                <a:gd name="connsiteX4" fmla="*/ 222926 w 765120"/>
                <a:gd name="connsiteY4" fmla="*/ 965194 h 965194"/>
                <a:gd name="connsiteX5" fmla="*/ 765120 w 765120"/>
                <a:gd name="connsiteY5" fmla="*/ 403446 h 965194"/>
                <a:gd name="connsiteX6" fmla="*/ 701374 w 765120"/>
                <a:gd name="connsiteY6" fmla="*/ 129545 h 965194"/>
                <a:gd name="connsiteX7" fmla="*/ 664753 w 765120"/>
                <a:gd name="connsiteY7" fmla="*/ 10941 h 965194"/>
                <a:gd name="connsiteX8" fmla="*/ 654195 w 765120"/>
                <a:gd name="connsiteY8" fmla="*/ 0 h 965194"/>
                <a:gd name="connsiteX0" fmla="*/ 654195 w 765120"/>
                <a:gd name="connsiteY0" fmla="*/ 0 h 953379"/>
                <a:gd name="connsiteX1" fmla="*/ 264359 w 765120"/>
                <a:gd name="connsiteY1" fmla="*/ 119120 h 953379"/>
                <a:gd name="connsiteX2" fmla="*/ 42 w 765120"/>
                <a:gd name="connsiteY2" fmla="*/ 155667 h 953379"/>
                <a:gd name="connsiteX3" fmla="*/ 200456 w 765120"/>
                <a:gd name="connsiteY3" fmla="*/ 935978 h 953379"/>
                <a:gd name="connsiteX4" fmla="*/ 228161 w 765120"/>
                <a:gd name="connsiteY4" fmla="*/ 953379 h 953379"/>
                <a:gd name="connsiteX5" fmla="*/ 765120 w 765120"/>
                <a:gd name="connsiteY5" fmla="*/ 403446 h 953379"/>
                <a:gd name="connsiteX6" fmla="*/ 701374 w 765120"/>
                <a:gd name="connsiteY6" fmla="*/ 129545 h 953379"/>
                <a:gd name="connsiteX7" fmla="*/ 664753 w 765120"/>
                <a:gd name="connsiteY7" fmla="*/ 10941 h 953379"/>
                <a:gd name="connsiteX8" fmla="*/ 654195 w 765120"/>
                <a:gd name="connsiteY8" fmla="*/ 0 h 953379"/>
                <a:gd name="connsiteX0" fmla="*/ 654195 w 701374"/>
                <a:gd name="connsiteY0" fmla="*/ 0 h 953379"/>
                <a:gd name="connsiteX1" fmla="*/ 264359 w 701374"/>
                <a:gd name="connsiteY1" fmla="*/ 119120 h 953379"/>
                <a:gd name="connsiteX2" fmla="*/ 42 w 701374"/>
                <a:gd name="connsiteY2" fmla="*/ 155667 h 953379"/>
                <a:gd name="connsiteX3" fmla="*/ 200456 w 701374"/>
                <a:gd name="connsiteY3" fmla="*/ 935978 h 953379"/>
                <a:gd name="connsiteX4" fmla="*/ 228161 w 701374"/>
                <a:gd name="connsiteY4" fmla="*/ 953379 h 953379"/>
                <a:gd name="connsiteX5" fmla="*/ 540806 w 701374"/>
                <a:gd name="connsiteY5" fmla="*/ 857664 h 953379"/>
                <a:gd name="connsiteX6" fmla="*/ 701374 w 701374"/>
                <a:gd name="connsiteY6" fmla="*/ 129545 h 953379"/>
                <a:gd name="connsiteX7" fmla="*/ 664753 w 701374"/>
                <a:gd name="connsiteY7" fmla="*/ 10941 h 953379"/>
                <a:gd name="connsiteX8" fmla="*/ 654195 w 701374"/>
                <a:gd name="connsiteY8" fmla="*/ 0 h 953379"/>
                <a:gd name="connsiteX0" fmla="*/ 654195 w 701374"/>
                <a:gd name="connsiteY0" fmla="*/ 0 h 953379"/>
                <a:gd name="connsiteX1" fmla="*/ 264359 w 701374"/>
                <a:gd name="connsiteY1" fmla="*/ 119120 h 953379"/>
                <a:gd name="connsiteX2" fmla="*/ 42 w 701374"/>
                <a:gd name="connsiteY2" fmla="*/ 155667 h 953379"/>
                <a:gd name="connsiteX3" fmla="*/ 200456 w 701374"/>
                <a:gd name="connsiteY3" fmla="*/ 935978 h 953379"/>
                <a:gd name="connsiteX4" fmla="*/ 228161 w 701374"/>
                <a:gd name="connsiteY4" fmla="*/ 953379 h 953379"/>
                <a:gd name="connsiteX5" fmla="*/ 540806 w 701374"/>
                <a:gd name="connsiteY5" fmla="*/ 857664 h 953379"/>
                <a:gd name="connsiteX6" fmla="*/ 456239 w 701374"/>
                <a:gd name="connsiteY6" fmla="*/ 499450 h 953379"/>
                <a:gd name="connsiteX7" fmla="*/ 701374 w 701374"/>
                <a:gd name="connsiteY7" fmla="*/ 129545 h 953379"/>
                <a:gd name="connsiteX8" fmla="*/ 664753 w 701374"/>
                <a:gd name="connsiteY8" fmla="*/ 10941 h 953379"/>
                <a:gd name="connsiteX9" fmla="*/ 654195 w 701374"/>
                <a:gd name="connsiteY9" fmla="*/ 0 h 953379"/>
                <a:gd name="connsiteX0" fmla="*/ 654195 w 701374"/>
                <a:gd name="connsiteY0" fmla="*/ 0 h 953379"/>
                <a:gd name="connsiteX1" fmla="*/ 264359 w 701374"/>
                <a:gd name="connsiteY1" fmla="*/ 119120 h 953379"/>
                <a:gd name="connsiteX2" fmla="*/ 42 w 701374"/>
                <a:gd name="connsiteY2" fmla="*/ 155667 h 953379"/>
                <a:gd name="connsiteX3" fmla="*/ 200456 w 701374"/>
                <a:gd name="connsiteY3" fmla="*/ 935978 h 953379"/>
                <a:gd name="connsiteX4" fmla="*/ 228161 w 701374"/>
                <a:gd name="connsiteY4" fmla="*/ 953379 h 953379"/>
                <a:gd name="connsiteX5" fmla="*/ 540806 w 701374"/>
                <a:gd name="connsiteY5" fmla="*/ 857664 h 953379"/>
                <a:gd name="connsiteX6" fmla="*/ 456239 w 701374"/>
                <a:gd name="connsiteY6" fmla="*/ 499450 h 953379"/>
                <a:gd name="connsiteX7" fmla="*/ 701374 w 701374"/>
                <a:gd name="connsiteY7" fmla="*/ 129545 h 953379"/>
                <a:gd name="connsiteX8" fmla="*/ 664753 w 701374"/>
                <a:gd name="connsiteY8" fmla="*/ 10941 h 953379"/>
                <a:gd name="connsiteX9" fmla="*/ 654195 w 701374"/>
                <a:gd name="connsiteY9" fmla="*/ 0 h 953379"/>
                <a:gd name="connsiteX0" fmla="*/ 654195 w 757138"/>
                <a:gd name="connsiteY0" fmla="*/ 0 h 953379"/>
                <a:gd name="connsiteX1" fmla="*/ 264359 w 757138"/>
                <a:gd name="connsiteY1" fmla="*/ 119120 h 953379"/>
                <a:gd name="connsiteX2" fmla="*/ 42 w 757138"/>
                <a:gd name="connsiteY2" fmla="*/ 155667 h 953379"/>
                <a:gd name="connsiteX3" fmla="*/ 200456 w 757138"/>
                <a:gd name="connsiteY3" fmla="*/ 935978 h 953379"/>
                <a:gd name="connsiteX4" fmla="*/ 228161 w 757138"/>
                <a:gd name="connsiteY4" fmla="*/ 953379 h 953379"/>
                <a:gd name="connsiteX5" fmla="*/ 540806 w 757138"/>
                <a:gd name="connsiteY5" fmla="*/ 857664 h 953379"/>
                <a:gd name="connsiteX6" fmla="*/ 456239 w 757138"/>
                <a:gd name="connsiteY6" fmla="*/ 499450 h 953379"/>
                <a:gd name="connsiteX7" fmla="*/ 757138 w 757138"/>
                <a:gd name="connsiteY7" fmla="*/ 399973 h 953379"/>
                <a:gd name="connsiteX8" fmla="*/ 664753 w 757138"/>
                <a:gd name="connsiteY8" fmla="*/ 10941 h 953379"/>
                <a:gd name="connsiteX9" fmla="*/ 654195 w 757138"/>
                <a:gd name="connsiteY9" fmla="*/ 0 h 953379"/>
                <a:gd name="connsiteX0" fmla="*/ 654195 w 757138"/>
                <a:gd name="connsiteY0" fmla="*/ 0 h 956452"/>
                <a:gd name="connsiteX1" fmla="*/ 264359 w 757138"/>
                <a:gd name="connsiteY1" fmla="*/ 119120 h 956452"/>
                <a:gd name="connsiteX2" fmla="*/ 42 w 757138"/>
                <a:gd name="connsiteY2" fmla="*/ 155667 h 956452"/>
                <a:gd name="connsiteX3" fmla="*/ 200456 w 757138"/>
                <a:gd name="connsiteY3" fmla="*/ 935978 h 956452"/>
                <a:gd name="connsiteX4" fmla="*/ 226275 w 757138"/>
                <a:gd name="connsiteY4" fmla="*/ 956452 h 956452"/>
                <a:gd name="connsiteX5" fmla="*/ 540806 w 757138"/>
                <a:gd name="connsiteY5" fmla="*/ 857664 h 956452"/>
                <a:gd name="connsiteX6" fmla="*/ 456239 w 757138"/>
                <a:gd name="connsiteY6" fmla="*/ 499450 h 956452"/>
                <a:gd name="connsiteX7" fmla="*/ 757138 w 757138"/>
                <a:gd name="connsiteY7" fmla="*/ 399973 h 956452"/>
                <a:gd name="connsiteX8" fmla="*/ 664753 w 757138"/>
                <a:gd name="connsiteY8" fmla="*/ 10941 h 956452"/>
                <a:gd name="connsiteX9" fmla="*/ 654195 w 757138"/>
                <a:gd name="connsiteY9" fmla="*/ 0 h 956452"/>
                <a:gd name="connsiteX0" fmla="*/ 654195 w 757138"/>
                <a:gd name="connsiteY0" fmla="*/ 0 h 959525"/>
                <a:gd name="connsiteX1" fmla="*/ 264359 w 757138"/>
                <a:gd name="connsiteY1" fmla="*/ 119120 h 959525"/>
                <a:gd name="connsiteX2" fmla="*/ 42 w 757138"/>
                <a:gd name="connsiteY2" fmla="*/ 155667 h 959525"/>
                <a:gd name="connsiteX3" fmla="*/ 200456 w 757138"/>
                <a:gd name="connsiteY3" fmla="*/ 935978 h 959525"/>
                <a:gd name="connsiteX4" fmla="*/ 224390 w 757138"/>
                <a:gd name="connsiteY4" fmla="*/ 959525 h 959525"/>
                <a:gd name="connsiteX5" fmla="*/ 540806 w 757138"/>
                <a:gd name="connsiteY5" fmla="*/ 857664 h 959525"/>
                <a:gd name="connsiteX6" fmla="*/ 456239 w 757138"/>
                <a:gd name="connsiteY6" fmla="*/ 499450 h 959525"/>
                <a:gd name="connsiteX7" fmla="*/ 757138 w 757138"/>
                <a:gd name="connsiteY7" fmla="*/ 399973 h 959525"/>
                <a:gd name="connsiteX8" fmla="*/ 664753 w 757138"/>
                <a:gd name="connsiteY8" fmla="*/ 10941 h 959525"/>
                <a:gd name="connsiteX9" fmla="*/ 654195 w 757138"/>
                <a:gd name="connsiteY9" fmla="*/ 0 h 959525"/>
                <a:gd name="connsiteX0" fmla="*/ 654195 w 757138"/>
                <a:gd name="connsiteY0" fmla="*/ 0 h 959525"/>
                <a:gd name="connsiteX1" fmla="*/ 264359 w 757138"/>
                <a:gd name="connsiteY1" fmla="*/ 119120 h 959525"/>
                <a:gd name="connsiteX2" fmla="*/ 42 w 757138"/>
                <a:gd name="connsiteY2" fmla="*/ 155667 h 959525"/>
                <a:gd name="connsiteX3" fmla="*/ 207176 w 757138"/>
                <a:gd name="connsiteY3" fmla="*/ 948019 h 959525"/>
                <a:gd name="connsiteX4" fmla="*/ 224390 w 757138"/>
                <a:gd name="connsiteY4" fmla="*/ 959525 h 959525"/>
                <a:gd name="connsiteX5" fmla="*/ 540806 w 757138"/>
                <a:gd name="connsiteY5" fmla="*/ 857664 h 959525"/>
                <a:gd name="connsiteX6" fmla="*/ 456239 w 757138"/>
                <a:gd name="connsiteY6" fmla="*/ 499450 h 959525"/>
                <a:gd name="connsiteX7" fmla="*/ 757138 w 757138"/>
                <a:gd name="connsiteY7" fmla="*/ 399973 h 959525"/>
                <a:gd name="connsiteX8" fmla="*/ 664753 w 757138"/>
                <a:gd name="connsiteY8" fmla="*/ 10941 h 959525"/>
                <a:gd name="connsiteX9" fmla="*/ 654195 w 757138"/>
                <a:gd name="connsiteY9" fmla="*/ 0 h 959525"/>
                <a:gd name="connsiteX0" fmla="*/ 685142 w 788085"/>
                <a:gd name="connsiteY0" fmla="*/ 20562 h 980087"/>
                <a:gd name="connsiteX1" fmla="*/ 295306 w 788085"/>
                <a:gd name="connsiteY1" fmla="*/ 139682 h 980087"/>
                <a:gd name="connsiteX2" fmla="*/ 37 w 788085"/>
                <a:gd name="connsiteY2" fmla="*/ 33 h 980087"/>
                <a:gd name="connsiteX3" fmla="*/ 238123 w 788085"/>
                <a:gd name="connsiteY3" fmla="*/ 968581 h 980087"/>
                <a:gd name="connsiteX4" fmla="*/ 255337 w 788085"/>
                <a:gd name="connsiteY4" fmla="*/ 980087 h 980087"/>
                <a:gd name="connsiteX5" fmla="*/ 571753 w 788085"/>
                <a:gd name="connsiteY5" fmla="*/ 878226 h 980087"/>
                <a:gd name="connsiteX6" fmla="*/ 487186 w 788085"/>
                <a:gd name="connsiteY6" fmla="*/ 520012 h 980087"/>
                <a:gd name="connsiteX7" fmla="*/ 788085 w 788085"/>
                <a:gd name="connsiteY7" fmla="*/ 420535 h 980087"/>
                <a:gd name="connsiteX8" fmla="*/ 695700 w 788085"/>
                <a:gd name="connsiteY8" fmla="*/ 31503 h 980087"/>
                <a:gd name="connsiteX9" fmla="*/ 685142 w 788085"/>
                <a:gd name="connsiteY9" fmla="*/ 20562 h 980087"/>
                <a:gd name="connsiteX0" fmla="*/ 685142 w 788085"/>
                <a:gd name="connsiteY0" fmla="*/ 20562 h 980087"/>
                <a:gd name="connsiteX1" fmla="*/ 295306 w 788085"/>
                <a:gd name="connsiteY1" fmla="*/ 139682 h 980087"/>
                <a:gd name="connsiteX2" fmla="*/ 37 w 788085"/>
                <a:gd name="connsiteY2" fmla="*/ 33 h 980087"/>
                <a:gd name="connsiteX3" fmla="*/ 96160 w 788085"/>
                <a:gd name="connsiteY3" fmla="*/ 401768 h 980087"/>
                <a:gd name="connsiteX4" fmla="*/ 238123 w 788085"/>
                <a:gd name="connsiteY4" fmla="*/ 968581 h 980087"/>
                <a:gd name="connsiteX5" fmla="*/ 255337 w 788085"/>
                <a:gd name="connsiteY5" fmla="*/ 980087 h 980087"/>
                <a:gd name="connsiteX6" fmla="*/ 571753 w 788085"/>
                <a:gd name="connsiteY6" fmla="*/ 878226 h 980087"/>
                <a:gd name="connsiteX7" fmla="*/ 487186 w 788085"/>
                <a:gd name="connsiteY7" fmla="*/ 520012 h 980087"/>
                <a:gd name="connsiteX8" fmla="*/ 788085 w 788085"/>
                <a:gd name="connsiteY8" fmla="*/ 420535 h 980087"/>
                <a:gd name="connsiteX9" fmla="*/ 695700 w 788085"/>
                <a:gd name="connsiteY9" fmla="*/ 31503 h 980087"/>
                <a:gd name="connsiteX10" fmla="*/ 685142 w 788085"/>
                <a:gd name="connsiteY10" fmla="*/ 20562 h 980087"/>
                <a:gd name="connsiteX0" fmla="*/ 685142 w 788085"/>
                <a:gd name="connsiteY0" fmla="*/ 20562 h 980087"/>
                <a:gd name="connsiteX1" fmla="*/ 295306 w 788085"/>
                <a:gd name="connsiteY1" fmla="*/ 139682 h 980087"/>
                <a:gd name="connsiteX2" fmla="*/ 37 w 788085"/>
                <a:gd name="connsiteY2" fmla="*/ 33 h 980087"/>
                <a:gd name="connsiteX3" fmla="*/ 35822 w 788085"/>
                <a:gd name="connsiteY3" fmla="*/ 191344 h 980087"/>
                <a:gd name="connsiteX4" fmla="*/ 96160 w 788085"/>
                <a:gd name="connsiteY4" fmla="*/ 401768 h 980087"/>
                <a:gd name="connsiteX5" fmla="*/ 238123 w 788085"/>
                <a:gd name="connsiteY5" fmla="*/ 968581 h 980087"/>
                <a:gd name="connsiteX6" fmla="*/ 255337 w 788085"/>
                <a:gd name="connsiteY6" fmla="*/ 980087 h 980087"/>
                <a:gd name="connsiteX7" fmla="*/ 571753 w 788085"/>
                <a:gd name="connsiteY7" fmla="*/ 878226 h 980087"/>
                <a:gd name="connsiteX8" fmla="*/ 487186 w 788085"/>
                <a:gd name="connsiteY8" fmla="*/ 520012 h 980087"/>
                <a:gd name="connsiteX9" fmla="*/ 788085 w 788085"/>
                <a:gd name="connsiteY9" fmla="*/ 420535 h 980087"/>
                <a:gd name="connsiteX10" fmla="*/ 695700 w 788085"/>
                <a:gd name="connsiteY10" fmla="*/ 31503 h 980087"/>
                <a:gd name="connsiteX11" fmla="*/ 685142 w 788085"/>
                <a:gd name="connsiteY11" fmla="*/ 20562 h 980087"/>
                <a:gd name="connsiteX0" fmla="*/ 685142 w 788085"/>
                <a:gd name="connsiteY0" fmla="*/ 20562 h 980087"/>
                <a:gd name="connsiteX1" fmla="*/ 295306 w 788085"/>
                <a:gd name="connsiteY1" fmla="*/ 139682 h 980087"/>
                <a:gd name="connsiteX2" fmla="*/ 37 w 788085"/>
                <a:gd name="connsiteY2" fmla="*/ 33 h 980087"/>
                <a:gd name="connsiteX3" fmla="*/ 35822 w 788085"/>
                <a:gd name="connsiteY3" fmla="*/ 191344 h 980087"/>
                <a:gd name="connsiteX4" fmla="*/ 96160 w 788085"/>
                <a:gd name="connsiteY4" fmla="*/ 401768 h 980087"/>
                <a:gd name="connsiteX5" fmla="*/ 238123 w 788085"/>
                <a:gd name="connsiteY5" fmla="*/ 968581 h 980087"/>
                <a:gd name="connsiteX6" fmla="*/ 255337 w 788085"/>
                <a:gd name="connsiteY6" fmla="*/ 980087 h 980087"/>
                <a:gd name="connsiteX7" fmla="*/ 571753 w 788085"/>
                <a:gd name="connsiteY7" fmla="*/ 878226 h 980087"/>
                <a:gd name="connsiteX8" fmla="*/ 487186 w 788085"/>
                <a:gd name="connsiteY8" fmla="*/ 520012 h 980087"/>
                <a:gd name="connsiteX9" fmla="*/ 788085 w 788085"/>
                <a:gd name="connsiteY9" fmla="*/ 420535 h 980087"/>
                <a:gd name="connsiteX10" fmla="*/ 695700 w 788085"/>
                <a:gd name="connsiteY10" fmla="*/ 31503 h 980087"/>
                <a:gd name="connsiteX11" fmla="*/ 685142 w 788085"/>
                <a:gd name="connsiteY11" fmla="*/ 20562 h 980087"/>
                <a:gd name="connsiteX0" fmla="*/ 685142 w 788085"/>
                <a:gd name="connsiteY0" fmla="*/ 20562 h 980087"/>
                <a:gd name="connsiteX1" fmla="*/ 295306 w 788085"/>
                <a:gd name="connsiteY1" fmla="*/ 139682 h 980087"/>
                <a:gd name="connsiteX2" fmla="*/ 37 w 788085"/>
                <a:gd name="connsiteY2" fmla="*/ 33 h 980087"/>
                <a:gd name="connsiteX3" fmla="*/ 11831 w 788085"/>
                <a:gd name="connsiteY3" fmla="*/ 72781 h 980087"/>
                <a:gd name="connsiteX4" fmla="*/ 35822 w 788085"/>
                <a:gd name="connsiteY4" fmla="*/ 191344 h 980087"/>
                <a:gd name="connsiteX5" fmla="*/ 96160 w 788085"/>
                <a:gd name="connsiteY5" fmla="*/ 401768 h 980087"/>
                <a:gd name="connsiteX6" fmla="*/ 238123 w 788085"/>
                <a:gd name="connsiteY6" fmla="*/ 968581 h 980087"/>
                <a:gd name="connsiteX7" fmla="*/ 255337 w 788085"/>
                <a:gd name="connsiteY7" fmla="*/ 980087 h 980087"/>
                <a:gd name="connsiteX8" fmla="*/ 571753 w 788085"/>
                <a:gd name="connsiteY8" fmla="*/ 878226 h 980087"/>
                <a:gd name="connsiteX9" fmla="*/ 487186 w 788085"/>
                <a:gd name="connsiteY9" fmla="*/ 520012 h 980087"/>
                <a:gd name="connsiteX10" fmla="*/ 788085 w 788085"/>
                <a:gd name="connsiteY10" fmla="*/ 420535 h 980087"/>
                <a:gd name="connsiteX11" fmla="*/ 695700 w 788085"/>
                <a:gd name="connsiteY11" fmla="*/ 31503 h 980087"/>
                <a:gd name="connsiteX12" fmla="*/ 685142 w 788085"/>
                <a:gd name="connsiteY12" fmla="*/ 20562 h 980087"/>
                <a:gd name="connsiteX0" fmla="*/ 685123 w 788066"/>
                <a:gd name="connsiteY0" fmla="*/ 242602 h 1202127"/>
                <a:gd name="connsiteX1" fmla="*/ 618030 w 788066"/>
                <a:gd name="connsiteY1" fmla="*/ 20 h 1202127"/>
                <a:gd name="connsiteX2" fmla="*/ 18 w 788066"/>
                <a:gd name="connsiteY2" fmla="*/ 222073 h 1202127"/>
                <a:gd name="connsiteX3" fmla="*/ 11812 w 788066"/>
                <a:gd name="connsiteY3" fmla="*/ 294821 h 1202127"/>
                <a:gd name="connsiteX4" fmla="*/ 35803 w 788066"/>
                <a:gd name="connsiteY4" fmla="*/ 413384 h 1202127"/>
                <a:gd name="connsiteX5" fmla="*/ 96141 w 788066"/>
                <a:gd name="connsiteY5" fmla="*/ 623808 h 1202127"/>
                <a:gd name="connsiteX6" fmla="*/ 238104 w 788066"/>
                <a:gd name="connsiteY6" fmla="*/ 1190621 h 1202127"/>
                <a:gd name="connsiteX7" fmla="*/ 255318 w 788066"/>
                <a:gd name="connsiteY7" fmla="*/ 1202127 h 1202127"/>
                <a:gd name="connsiteX8" fmla="*/ 571734 w 788066"/>
                <a:gd name="connsiteY8" fmla="*/ 1100266 h 1202127"/>
                <a:gd name="connsiteX9" fmla="*/ 487167 w 788066"/>
                <a:gd name="connsiteY9" fmla="*/ 742052 h 1202127"/>
                <a:gd name="connsiteX10" fmla="*/ 788066 w 788066"/>
                <a:gd name="connsiteY10" fmla="*/ 642575 h 1202127"/>
                <a:gd name="connsiteX11" fmla="*/ 695681 w 788066"/>
                <a:gd name="connsiteY11" fmla="*/ 253543 h 1202127"/>
                <a:gd name="connsiteX12" fmla="*/ 685123 w 788066"/>
                <a:gd name="connsiteY12" fmla="*/ 242602 h 1202127"/>
                <a:gd name="connsiteX0" fmla="*/ 716863 w 819806"/>
                <a:gd name="connsiteY0" fmla="*/ 242735 h 1202260"/>
                <a:gd name="connsiteX1" fmla="*/ 649770 w 819806"/>
                <a:gd name="connsiteY1" fmla="*/ 153 h 1202260"/>
                <a:gd name="connsiteX2" fmla="*/ 49990 w 819806"/>
                <a:gd name="connsiteY2" fmla="*/ 202349 h 1202260"/>
                <a:gd name="connsiteX3" fmla="*/ 31758 w 819806"/>
                <a:gd name="connsiteY3" fmla="*/ 222206 h 1202260"/>
                <a:gd name="connsiteX4" fmla="*/ 43552 w 819806"/>
                <a:gd name="connsiteY4" fmla="*/ 294954 h 1202260"/>
                <a:gd name="connsiteX5" fmla="*/ 67543 w 819806"/>
                <a:gd name="connsiteY5" fmla="*/ 413517 h 1202260"/>
                <a:gd name="connsiteX6" fmla="*/ 127881 w 819806"/>
                <a:gd name="connsiteY6" fmla="*/ 623941 h 1202260"/>
                <a:gd name="connsiteX7" fmla="*/ 269844 w 819806"/>
                <a:gd name="connsiteY7" fmla="*/ 1190754 h 1202260"/>
                <a:gd name="connsiteX8" fmla="*/ 287058 w 819806"/>
                <a:gd name="connsiteY8" fmla="*/ 1202260 h 1202260"/>
                <a:gd name="connsiteX9" fmla="*/ 603474 w 819806"/>
                <a:gd name="connsiteY9" fmla="*/ 1100399 h 1202260"/>
                <a:gd name="connsiteX10" fmla="*/ 518907 w 819806"/>
                <a:gd name="connsiteY10" fmla="*/ 742185 h 1202260"/>
                <a:gd name="connsiteX11" fmla="*/ 819806 w 819806"/>
                <a:gd name="connsiteY11" fmla="*/ 642708 h 1202260"/>
                <a:gd name="connsiteX12" fmla="*/ 727421 w 819806"/>
                <a:gd name="connsiteY12" fmla="*/ 253676 h 1202260"/>
                <a:gd name="connsiteX13" fmla="*/ 716863 w 819806"/>
                <a:gd name="connsiteY13" fmla="*/ 242735 h 1202260"/>
                <a:gd name="connsiteX0" fmla="*/ 685105 w 788048"/>
                <a:gd name="connsiteY0" fmla="*/ 242735 h 1202260"/>
                <a:gd name="connsiteX1" fmla="*/ 618012 w 788048"/>
                <a:gd name="connsiteY1" fmla="*/ 153 h 1202260"/>
                <a:gd name="connsiteX2" fmla="*/ 18232 w 788048"/>
                <a:gd name="connsiteY2" fmla="*/ 202349 h 1202260"/>
                <a:gd name="connsiteX3" fmla="*/ 0 w 788048"/>
                <a:gd name="connsiteY3" fmla="*/ 222206 h 1202260"/>
                <a:gd name="connsiteX4" fmla="*/ 11794 w 788048"/>
                <a:gd name="connsiteY4" fmla="*/ 294954 h 1202260"/>
                <a:gd name="connsiteX5" fmla="*/ 35785 w 788048"/>
                <a:gd name="connsiteY5" fmla="*/ 413517 h 1202260"/>
                <a:gd name="connsiteX6" fmla="*/ 96123 w 788048"/>
                <a:gd name="connsiteY6" fmla="*/ 623941 h 1202260"/>
                <a:gd name="connsiteX7" fmla="*/ 238086 w 788048"/>
                <a:gd name="connsiteY7" fmla="*/ 1190754 h 1202260"/>
                <a:gd name="connsiteX8" fmla="*/ 255300 w 788048"/>
                <a:gd name="connsiteY8" fmla="*/ 1202260 h 1202260"/>
                <a:gd name="connsiteX9" fmla="*/ 571716 w 788048"/>
                <a:gd name="connsiteY9" fmla="*/ 1100399 h 1202260"/>
                <a:gd name="connsiteX10" fmla="*/ 487149 w 788048"/>
                <a:gd name="connsiteY10" fmla="*/ 742185 h 1202260"/>
                <a:gd name="connsiteX11" fmla="*/ 788048 w 788048"/>
                <a:gd name="connsiteY11" fmla="*/ 642708 h 1202260"/>
                <a:gd name="connsiteX12" fmla="*/ 695663 w 788048"/>
                <a:gd name="connsiteY12" fmla="*/ 253676 h 1202260"/>
                <a:gd name="connsiteX13" fmla="*/ 685105 w 788048"/>
                <a:gd name="connsiteY13" fmla="*/ 242735 h 1202260"/>
                <a:gd name="connsiteX0" fmla="*/ 685105 w 788048"/>
                <a:gd name="connsiteY0" fmla="*/ 242582 h 1202107"/>
                <a:gd name="connsiteX1" fmla="*/ 618012 w 788048"/>
                <a:gd name="connsiteY1" fmla="*/ 0 h 1202107"/>
                <a:gd name="connsiteX2" fmla="*/ 18232 w 788048"/>
                <a:gd name="connsiteY2" fmla="*/ 202196 h 1202107"/>
                <a:gd name="connsiteX3" fmla="*/ 0 w 788048"/>
                <a:gd name="connsiteY3" fmla="*/ 222053 h 1202107"/>
                <a:gd name="connsiteX4" fmla="*/ 11794 w 788048"/>
                <a:gd name="connsiteY4" fmla="*/ 294801 h 1202107"/>
                <a:gd name="connsiteX5" fmla="*/ 35785 w 788048"/>
                <a:gd name="connsiteY5" fmla="*/ 413364 h 1202107"/>
                <a:gd name="connsiteX6" fmla="*/ 96123 w 788048"/>
                <a:gd name="connsiteY6" fmla="*/ 623788 h 1202107"/>
                <a:gd name="connsiteX7" fmla="*/ 238086 w 788048"/>
                <a:gd name="connsiteY7" fmla="*/ 1190601 h 1202107"/>
                <a:gd name="connsiteX8" fmla="*/ 255300 w 788048"/>
                <a:gd name="connsiteY8" fmla="*/ 1202107 h 1202107"/>
                <a:gd name="connsiteX9" fmla="*/ 571716 w 788048"/>
                <a:gd name="connsiteY9" fmla="*/ 1100246 h 1202107"/>
                <a:gd name="connsiteX10" fmla="*/ 487149 w 788048"/>
                <a:gd name="connsiteY10" fmla="*/ 742032 h 1202107"/>
                <a:gd name="connsiteX11" fmla="*/ 788048 w 788048"/>
                <a:gd name="connsiteY11" fmla="*/ 642555 h 1202107"/>
                <a:gd name="connsiteX12" fmla="*/ 695663 w 788048"/>
                <a:gd name="connsiteY12" fmla="*/ 253523 h 1202107"/>
                <a:gd name="connsiteX13" fmla="*/ 685105 w 788048"/>
                <a:gd name="connsiteY13" fmla="*/ 242582 h 1202107"/>
                <a:gd name="connsiteX0" fmla="*/ 636081 w 788048"/>
                <a:gd name="connsiteY0" fmla="*/ 13724 h 1202107"/>
                <a:gd name="connsiteX1" fmla="*/ 618012 w 788048"/>
                <a:gd name="connsiteY1" fmla="*/ 0 h 1202107"/>
                <a:gd name="connsiteX2" fmla="*/ 18232 w 788048"/>
                <a:gd name="connsiteY2" fmla="*/ 202196 h 1202107"/>
                <a:gd name="connsiteX3" fmla="*/ 0 w 788048"/>
                <a:gd name="connsiteY3" fmla="*/ 222053 h 1202107"/>
                <a:gd name="connsiteX4" fmla="*/ 11794 w 788048"/>
                <a:gd name="connsiteY4" fmla="*/ 294801 h 1202107"/>
                <a:gd name="connsiteX5" fmla="*/ 35785 w 788048"/>
                <a:gd name="connsiteY5" fmla="*/ 413364 h 1202107"/>
                <a:gd name="connsiteX6" fmla="*/ 96123 w 788048"/>
                <a:gd name="connsiteY6" fmla="*/ 623788 h 1202107"/>
                <a:gd name="connsiteX7" fmla="*/ 238086 w 788048"/>
                <a:gd name="connsiteY7" fmla="*/ 1190601 h 1202107"/>
                <a:gd name="connsiteX8" fmla="*/ 255300 w 788048"/>
                <a:gd name="connsiteY8" fmla="*/ 1202107 h 1202107"/>
                <a:gd name="connsiteX9" fmla="*/ 571716 w 788048"/>
                <a:gd name="connsiteY9" fmla="*/ 1100246 h 1202107"/>
                <a:gd name="connsiteX10" fmla="*/ 487149 w 788048"/>
                <a:gd name="connsiteY10" fmla="*/ 742032 h 1202107"/>
                <a:gd name="connsiteX11" fmla="*/ 788048 w 788048"/>
                <a:gd name="connsiteY11" fmla="*/ 642555 h 1202107"/>
                <a:gd name="connsiteX12" fmla="*/ 695663 w 788048"/>
                <a:gd name="connsiteY12" fmla="*/ 253523 h 1202107"/>
                <a:gd name="connsiteX13" fmla="*/ 636081 w 788048"/>
                <a:gd name="connsiteY13" fmla="*/ 13724 h 1202107"/>
                <a:gd name="connsiteX0" fmla="*/ 636081 w 790833"/>
                <a:gd name="connsiteY0" fmla="*/ 13724 h 1202107"/>
                <a:gd name="connsiteX1" fmla="*/ 618012 w 790833"/>
                <a:gd name="connsiteY1" fmla="*/ 0 h 1202107"/>
                <a:gd name="connsiteX2" fmla="*/ 18232 w 790833"/>
                <a:gd name="connsiteY2" fmla="*/ 202196 h 1202107"/>
                <a:gd name="connsiteX3" fmla="*/ 0 w 790833"/>
                <a:gd name="connsiteY3" fmla="*/ 222053 h 1202107"/>
                <a:gd name="connsiteX4" fmla="*/ 11794 w 790833"/>
                <a:gd name="connsiteY4" fmla="*/ 294801 h 1202107"/>
                <a:gd name="connsiteX5" fmla="*/ 35785 w 790833"/>
                <a:gd name="connsiteY5" fmla="*/ 413364 h 1202107"/>
                <a:gd name="connsiteX6" fmla="*/ 96123 w 790833"/>
                <a:gd name="connsiteY6" fmla="*/ 623788 h 1202107"/>
                <a:gd name="connsiteX7" fmla="*/ 238086 w 790833"/>
                <a:gd name="connsiteY7" fmla="*/ 1190601 h 1202107"/>
                <a:gd name="connsiteX8" fmla="*/ 255300 w 790833"/>
                <a:gd name="connsiteY8" fmla="*/ 1202107 h 1202107"/>
                <a:gd name="connsiteX9" fmla="*/ 571716 w 790833"/>
                <a:gd name="connsiteY9" fmla="*/ 1100246 h 1202107"/>
                <a:gd name="connsiteX10" fmla="*/ 487149 w 790833"/>
                <a:gd name="connsiteY10" fmla="*/ 742032 h 1202107"/>
                <a:gd name="connsiteX11" fmla="*/ 788048 w 790833"/>
                <a:gd name="connsiteY11" fmla="*/ 642555 h 1202107"/>
                <a:gd name="connsiteX12" fmla="*/ 636081 w 790833"/>
                <a:gd name="connsiteY12" fmla="*/ 13724 h 1202107"/>
                <a:gd name="connsiteX0" fmla="*/ 638388 w 790872"/>
                <a:gd name="connsiteY0" fmla="*/ 13250 h 1202107"/>
                <a:gd name="connsiteX1" fmla="*/ 618012 w 790872"/>
                <a:gd name="connsiteY1" fmla="*/ 0 h 1202107"/>
                <a:gd name="connsiteX2" fmla="*/ 18232 w 790872"/>
                <a:gd name="connsiteY2" fmla="*/ 202196 h 1202107"/>
                <a:gd name="connsiteX3" fmla="*/ 0 w 790872"/>
                <a:gd name="connsiteY3" fmla="*/ 222053 h 1202107"/>
                <a:gd name="connsiteX4" fmla="*/ 11794 w 790872"/>
                <a:gd name="connsiteY4" fmla="*/ 294801 h 1202107"/>
                <a:gd name="connsiteX5" fmla="*/ 35785 w 790872"/>
                <a:gd name="connsiteY5" fmla="*/ 413364 h 1202107"/>
                <a:gd name="connsiteX6" fmla="*/ 96123 w 790872"/>
                <a:gd name="connsiteY6" fmla="*/ 623788 h 1202107"/>
                <a:gd name="connsiteX7" fmla="*/ 238086 w 790872"/>
                <a:gd name="connsiteY7" fmla="*/ 1190601 h 1202107"/>
                <a:gd name="connsiteX8" fmla="*/ 255300 w 790872"/>
                <a:gd name="connsiteY8" fmla="*/ 1202107 h 1202107"/>
                <a:gd name="connsiteX9" fmla="*/ 571716 w 790872"/>
                <a:gd name="connsiteY9" fmla="*/ 1100246 h 1202107"/>
                <a:gd name="connsiteX10" fmla="*/ 487149 w 790872"/>
                <a:gd name="connsiteY10" fmla="*/ 742032 h 1202107"/>
                <a:gd name="connsiteX11" fmla="*/ 788048 w 790872"/>
                <a:gd name="connsiteY11" fmla="*/ 642555 h 1202107"/>
                <a:gd name="connsiteX12" fmla="*/ 638388 w 790872"/>
                <a:gd name="connsiteY12" fmla="*/ 13250 h 1202107"/>
                <a:gd name="connsiteX0" fmla="*/ 638388 w 788048"/>
                <a:gd name="connsiteY0" fmla="*/ 13250 h 1202107"/>
                <a:gd name="connsiteX1" fmla="*/ 618012 w 788048"/>
                <a:gd name="connsiteY1" fmla="*/ 0 h 1202107"/>
                <a:gd name="connsiteX2" fmla="*/ 18232 w 788048"/>
                <a:gd name="connsiteY2" fmla="*/ 202196 h 1202107"/>
                <a:gd name="connsiteX3" fmla="*/ 0 w 788048"/>
                <a:gd name="connsiteY3" fmla="*/ 222053 h 1202107"/>
                <a:gd name="connsiteX4" fmla="*/ 11794 w 788048"/>
                <a:gd name="connsiteY4" fmla="*/ 294801 h 1202107"/>
                <a:gd name="connsiteX5" fmla="*/ 35785 w 788048"/>
                <a:gd name="connsiteY5" fmla="*/ 413364 h 1202107"/>
                <a:gd name="connsiteX6" fmla="*/ 96123 w 788048"/>
                <a:gd name="connsiteY6" fmla="*/ 623788 h 1202107"/>
                <a:gd name="connsiteX7" fmla="*/ 238086 w 788048"/>
                <a:gd name="connsiteY7" fmla="*/ 1190601 h 1202107"/>
                <a:gd name="connsiteX8" fmla="*/ 255300 w 788048"/>
                <a:gd name="connsiteY8" fmla="*/ 1202107 h 1202107"/>
                <a:gd name="connsiteX9" fmla="*/ 571716 w 788048"/>
                <a:gd name="connsiteY9" fmla="*/ 1100246 h 1202107"/>
                <a:gd name="connsiteX10" fmla="*/ 487149 w 788048"/>
                <a:gd name="connsiteY10" fmla="*/ 742032 h 1202107"/>
                <a:gd name="connsiteX11" fmla="*/ 788048 w 788048"/>
                <a:gd name="connsiteY11" fmla="*/ 642555 h 1202107"/>
                <a:gd name="connsiteX12" fmla="*/ 638388 w 788048"/>
                <a:gd name="connsiteY12" fmla="*/ 13250 h 1202107"/>
                <a:gd name="connsiteX0" fmla="*/ 638388 w 795390"/>
                <a:gd name="connsiteY0" fmla="*/ 13250 h 1202107"/>
                <a:gd name="connsiteX1" fmla="*/ 618012 w 795390"/>
                <a:gd name="connsiteY1" fmla="*/ 0 h 1202107"/>
                <a:gd name="connsiteX2" fmla="*/ 18232 w 795390"/>
                <a:gd name="connsiteY2" fmla="*/ 202196 h 1202107"/>
                <a:gd name="connsiteX3" fmla="*/ 0 w 795390"/>
                <a:gd name="connsiteY3" fmla="*/ 222053 h 1202107"/>
                <a:gd name="connsiteX4" fmla="*/ 11794 w 795390"/>
                <a:gd name="connsiteY4" fmla="*/ 294801 h 1202107"/>
                <a:gd name="connsiteX5" fmla="*/ 35785 w 795390"/>
                <a:gd name="connsiteY5" fmla="*/ 413364 h 1202107"/>
                <a:gd name="connsiteX6" fmla="*/ 96123 w 795390"/>
                <a:gd name="connsiteY6" fmla="*/ 623788 h 1202107"/>
                <a:gd name="connsiteX7" fmla="*/ 238086 w 795390"/>
                <a:gd name="connsiteY7" fmla="*/ 1190601 h 1202107"/>
                <a:gd name="connsiteX8" fmla="*/ 255300 w 795390"/>
                <a:gd name="connsiteY8" fmla="*/ 1202107 h 1202107"/>
                <a:gd name="connsiteX9" fmla="*/ 571716 w 795390"/>
                <a:gd name="connsiteY9" fmla="*/ 1100246 h 1202107"/>
                <a:gd name="connsiteX10" fmla="*/ 487149 w 795390"/>
                <a:gd name="connsiteY10" fmla="*/ 742032 h 1202107"/>
                <a:gd name="connsiteX11" fmla="*/ 795390 w 795390"/>
                <a:gd name="connsiteY11" fmla="*/ 643730 h 1202107"/>
                <a:gd name="connsiteX12" fmla="*/ 638388 w 795390"/>
                <a:gd name="connsiteY12" fmla="*/ 13250 h 1202107"/>
                <a:gd name="connsiteX0" fmla="*/ 638388 w 795390"/>
                <a:gd name="connsiteY0" fmla="*/ 13250 h 1202107"/>
                <a:gd name="connsiteX1" fmla="*/ 618012 w 795390"/>
                <a:gd name="connsiteY1" fmla="*/ 0 h 1202107"/>
                <a:gd name="connsiteX2" fmla="*/ 18232 w 795390"/>
                <a:gd name="connsiteY2" fmla="*/ 202196 h 1202107"/>
                <a:gd name="connsiteX3" fmla="*/ 0 w 795390"/>
                <a:gd name="connsiteY3" fmla="*/ 222053 h 1202107"/>
                <a:gd name="connsiteX4" fmla="*/ 11794 w 795390"/>
                <a:gd name="connsiteY4" fmla="*/ 294801 h 1202107"/>
                <a:gd name="connsiteX5" fmla="*/ 36424 w 795390"/>
                <a:gd name="connsiteY5" fmla="*/ 402201 h 1202107"/>
                <a:gd name="connsiteX6" fmla="*/ 96123 w 795390"/>
                <a:gd name="connsiteY6" fmla="*/ 623788 h 1202107"/>
                <a:gd name="connsiteX7" fmla="*/ 238086 w 795390"/>
                <a:gd name="connsiteY7" fmla="*/ 1190601 h 1202107"/>
                <a:gd name="connsiteX8" fmla="*/ 255300 w 795390"/>
                <a:gd name="connsiteY8" fmla="*/ 1202107 h 1202107"/>
                <a:gd name="connsiteX9" fmla="*/ 571716 w 795390"/>
                <a:gd name="connsiteY9" fmla="*/ 1100246 h 1202107"/>
                <a:gd name="connsiteX10" fmla="*/ 487149 w 795390"/>
                <a:gd name="connsiteY10" fmla="*/ 742032 h 1202107"/>
                <a:gd name="connsiteX11" fmla="*/ 795390 w 795390"/>
                <a:gd name="connsiteY11" fmla="*/ 643730 h 1202107"/>
                <a:gd name="connsiteX12" fmla="*/ 638388 w 795390"/>
                <a:gd name="connsiteY12" fmla="*/ 13250 h 1202107"/>
                <a:gd name="connsiteX0" fmla="*/ 638388 w 795390"/>
                <a:gd name="connsiteY0" fmla="*/ 13250 h 1202107"/>
                <a:gd name="connsiteX1" fmla="*/ 618012 w 795390"/>
                <a:gd name="connsiteY1" fmla="*/ 0 h 1202107"/>
                <a:gd name="connsiteX2" fmla="*/ 18232 w 795390"/>
                <a:gd name="connsiteY2" fmla="*/ 202196 h 1202107"/>
                <a:gd name="connsiteX3" fmla="*/ 0 w 795390"/>
                <a:gd name="connsiteY3" fmla="*/ 222053 h 1202107"/>
                <a:gd name="connsiteX4" fmla="*/ 362689 w 795390"/>
                <a:gd name="connsiteY4" fmla="*/ 294497 h 1202107"/>
                <a:gd name="connsiteX5" fmla="*/ 36424 w 795390"/>
                <a:gd name="connsiteY5" fmla="*/ 402201 h 1202107"/>
                <a:gd name="connsiteX6" fmla="*/ 96123 w 795390"/>
                <a:gd name="connsiteY6" fmla="*/ 623788 h 1202107"/>
                <a:gd name="connsiteX7" fmla="*/ 238086 w 795390"/>
                <a:gd name="connsiteY7" fmla="*/ 1190601 h 1202107"/>
                <a:gd name="connsiteX8" fmla="*/ 255300 w 795390"/>
                <a:gd name="connsiteY8" fmla="*/ 1202107 h 1202107"/>
                <a:gd name="connsiteX9" fmla="*/ 571716 w 795390"/>
                <a:gd name="connsiteY9" fmla="*/ 1100246 h 1202107"/>
                <a:gd name="connsiteX10" fmla="*/ 487149 w 795390"/>
                <a:gd name="connsiteY10" fmla="*/ 742032 h 1202107"/>
                <a:gd name="connsiteX11" fmla="*/ 795390 w 795390"/>
                <a:gd name="connsiteY11" fmla="*/ 643730 h 1202107"/>
                <a:gd name="connsiteX12" fmla="*/ 638388 w 795390"/>
                <a:gd name="connsiteY12" fmla="*/ 13250 h 1202107"/>
                <a:gd name="connsiteX0" fmla="*/ 620156 w 777158"/>
                <a:gd name="connsiteY0" fmla="*/ 13250 h 1202107"/>
                <a:gd name="connsiteX1" fmla="*/ 599780 w 777158"/>
                <a:gd name="connsiteY1" fmla="*/ 0 h 1202107"/>
                <a:gd name="connsiteX2" fmla="*/ 0 w 777158"/>
                <a:gd name="connsiteY2" fmla="*/ 202196 h 1202107"/>
                <a:gd name="connsiteX3" fmla="*/ 344457 w 777158"/>
                <a:gd name="connsiteY3" fmla="*/ 294497 h 1202107"/>
                <a:gd name="connsiteX4" fmla="*/ 18192 w 777158"/>
                <a:gd name="connsiteY4" fmla="*/ 402201 h 1202107"/>
                <a:gd name="connsiteX5" fmla="*/ 77891 w 777158"/>
                <a:gd name="connsiteY5" fmla="*/ 623788 h 1202107"/>
                <a:gd name="connsiteX6" fmla="*/ 219854 w 777158"/>
                <a:gd name="connsiteY6" fmla="*/ 1190601 h 1202107"/>
                <a:gd name="connsiteX7" fmla="*/ 237068 w 777158"/>
                <a:gd name="connsiteY7" fmla="*/ 1202107 h 1202107"/>
                <a:gd name="connsiteX8" fmla="*/ 553484 w 777158"/>
                <a:gd name="connsiteY8" fmla="*/ 1100246 h 1202107"/>
                <a:gd name="connsiteX9" fmla="*/ 468917 w 777158"/>
                <a:gd name="connsiteY9" fmla="*/ 742032 h 1202107"/>
                <a:gd name="connsiteX10" fmla="*/ 777158 w 777158"/>
                <a:gd name="connsiteY10" fmla="*/ 643730 h 1202107"/>
                <a:gd name="connsiteX11" fmla="*/ 620156 w 777158"/>
                <a:gd name="connsiteY11" fmla="*/ 13250 h 1202107"/>
                <a:gd name="connsiteX0" fmla="*/ 601964 w 758966"/>
                <a:gd name="connsiteY0" fmla="*/ 13250 h 1202107"/>
                <a:gd name="connsiteX1" fmla="*/ 581588 w 758966"/>
                <a:gd name="connsiteY1" fmla="*/ 0 h 1202107"/>
                <a:gd name="connsiteX2" fmla="*/ 288797 w 758966"/>
                <a:gd name="connsiteY2" fmla="*/ 97828 h 1202107"/>
                <a:gd name="connsiteX3" fmla="*/ 326265 w 758966"/>
                <a:gd name="connsiteY3" fmla="*/ 294497 h 1202107"/>
                <a:gd name="connsiteX4" fmla="*/ 0 w 758966"/>
                <a:gd name="connsiteY4" fmla="*/ 402201 h 1202107"/>
                <a:gd name="connsiteX5" fmla="*/ 59699 w 758966"/>
                <a:gd name="connsiteY5" fmla="*/ 623788 h 1202107"/>
                <a:gd name="connsiteX6" fmla="*/ 201662 w 758966"/>
                <a:gd name="connsiteY6" fmla="*/ 1190601 h 1202107"/>
                <a:gd name="connsiteX7" fmla="*/ 218876 w 758966"/>
                <a:gd name="connsiteY7" fmla="*/ 1202107 h 1202107"/>
                <a:gd name="connsiteX8" fmla="*/ 535292 w 758966"/>
                <a:gd name="connsiteY8" fmla="*/ 1100246 h 1202107"/>
                <a:gd name="connsiteX9" fmla="*/ 450725 w 758966"/>
                <a:gd name="connsiteY9" fmla="*/ 742032 h 1202107"/>
                <a:gd name="connsiteX10" fmla="*/ 758966 w 758966"/>
                <a:gd name="connsiteY10" fmla="*/ 643730 h 1202107"/>
                <a:gd name="connsiteX11" fmla="*/ 601964 w 758966"/>
                <a:gd name="connsiteY11" fmla="*/ 13250 h 1202107"/>
                <a:gd name="connsiteX0" fmla="*/ 601964 w 758966"/>
                <a:gd name="connsiteY0" fmla="*/ 13250 h 1202107"/>
                <a:gd name="connsiteX1" fmla="*/ 581588 w 758966"/>
                <a:gd name="connsiteY1" fmla="*/ 0 h 1202107"/>
                <a:gd name="connsiteX2" fmla="*/ 288797 w 758966"/>
                <a:gd name="connsiteY2" fmla="*/ 97828 h 1202107"/>
                <a:gd name="connsiteX3" fmla="*/ 331449 w 758966"/>
                <a:gd name="connsiteY3" fmla="*/ 296190 h 1202107"/>
                <a:gd name="connsiteX4" fmla="*/ 0 w 758966"/>
                <a:gd name="connsiteY4" fmla="*/ 402201 h 1202107"/>
                <a:gd name="connsiteX5" fmla="*/ 59699 w 758966"/>
                <a:gd name="connsiteY5" fmla="*/ 623788 h 1202107"/>
                <a:gd name="connsiteX6" fmla="*/ 201662 w 758966"/>
                <a:gd name="connsiteY6" fmla="*/ 1190601 h 1202107"/>
                <a:gd name="connsiteX7" fmla="*/ 218876 w 758966"/>
                <a:gd name="connsiteY7" fmla="*/ 1202107 h 1202107"/>
                <a:gd name="connsiteX8" fmla="*/ 535292 w 758966"/>
                <a:gd name="connsiteY8" fmla="*/ 1100246 h 1202107"/>
                <a:gd name="connsiteX9" fmla="*/ 450725 w 758966"/>
                <a:gd name="connsiteY9" fmla="*/ 742032 h 1202107"/>
                <a:gd name="connsiteX10" fmla="*/ 758966 w 758966"/>
                <a:gd name="connsiteY10" fmla="*/ 643730 h 1202107"/>
                <a:gd name="connsiteX11" fmla="*/ 601964 w 758966"/>
                <a:gd name="connsiteY11" fmla="*/ 13250 h 1202107"/>
                <a:gd name="connsiteX0" fmla="*/ 601964 w 758966"/>
                <a:gd name="connsiteY0" fmla="*/ 13250 h 1202107"/>
                <a:gd name="connsiteX1" fmla="*/ 581588 w 758966"/>
                <a:gd name="connsiteY1" fmla="*/ 0 h 1202107"/>
                <a:gd name="connsiteX2" fmla="*/ 288797 w 758966"/>
                <a:gd name="connsiteY2" fmla="*/ 97828 h 1202107"/>
                <a:gd name="connsiteX3" fmla="*/ 331449 w 758966"/>
                <a:gd name="connsiteY3" fmla="*/ 296190 h 1202107"/>
                <a:gd name="connsiteX4" fmla="*/ 0 w 758966"/>
                <a:gd name="connsiteY4" fmla="*/ 402201 h 1202107"/>
                <a:gd name="connsiteX5" fmla="*/ 39583 w 758966"/>
                <a:gd name="connsiteY5" fmla="*/ 575515 h 1202107"/>
                <a:gd name="connsiteX6" fmla="*/ 201662 w 758966"/>
                <a:gd name="connsiteY6" fmla="*/ 1190601 h 1202107"/>
                <a:gd name="connsiteX7" fmla="*/ 218876 w 758966"/>
                <a:gd name="connsiteY7" fmla="*/ 1202107 h 1202107"/>
                <a:gd name="connsiteX8" fmla="*/ 535292 w 758966"/>
                <a:gd name="connsiteY8" fmla="*/ 1100246 h 1202107"/>
                <a:gd name="connsiteX9" fmla="*/ 450725 w 758966"/>
                <a:gd name="connsiteY9" fmla="*/ 742032 h 1202107"/>
                <a:gd name="connsiteX10" fmla="*/ 758966 w 758966"/>
                <a:gd name="connsiteY10" fmla="*/ 643730 h 1202107"/>
                <a:gd name="connsiteX11" fmla="*/ 601964 w 758966"/>
                <a:gd name="connsiteY11" fmla="*/ 13250 h 1202107"/>
                <a:gd name="connsiteX0" fmla="*/ 609089 w 766091"/>
                <a:gd name="connsiteY0" fmla="*/ 13250 h 1202107"/>
                <a:gd name="connsiteX1" fmla="*/ 588713 w 766091"/>
                <a:gd name="connsiteY1" fmla="*/ 0 h 1202107"/>
                <a:gd name="connsiteX2" fmla="*/ 295922 w 766091"/>
                <a:gd name="connsiteY2" fmla="*/ 97828 h 1202107"/>
                <a:gd name="connsiteX3" fmla="*/ 338574 w 766091"/>
                <a:gd name="connsiteY3" fmla="*/ 296190 h 1202107"/>
                <a:gd name="connsiteX4" fmla="*/ 0 w 766091"/>
                <a:gd name="connsiteY4" fmla="*/ 403663 h 1202107"/>
                <a:gd name="connsiteX5" fmla="*/ 46708 w 766091"/>
                <a:gd name="connsiteY5" fmla="*/ 575515 h 1202107"/>
                <a:gd name="connsiteX6" fmla="*/ 208787 w 766091"/>
                <a:gd name="connsiteY6" fmla="*/ 1190601 h 1202107"/>
                <a:gd name="connsiteX7" fmla="*/ 226001 w 766091"/>
                <a:gd name="connsiteY7" fmla="*/ 1202107 h 1202107"/>
                <a:gd name="connsiteX8" fmla="*/ 542417 w 766091"/>
                <a:gd name="connsiteY8" fmla="*/ 1100246 h 1202107"/>
                <a:gd name="connsiteX9" fmla="*/ 457850 w 766091"/>
                <a:gd name="connsiteY9" fmla="*/ 742032 h 1202107"/>
                <a:gd name="connsiteX10" fmla="*/ 766091 w 766091"/>
                <a:gd name="connsiteY10" fmla="*/ 643730 h 1202107"/>
                <a:gd name="connsiteX11" fmla="*/ 609089 w 766091"/>
                <a:gd name="connsiteY11"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204037 w 761341"/>
                <a:gd name="connsiteY6" fmla="*/ 1190601 h 1202107"/>
                <a:gd name="connsiteX7" fmla="*/ 221251 w 761341"/>
                <a:gd name="connsiteY7" fmla="*/ 1202107 h 1202107"/>
                <a:gd name="connsiteX8" fmla="*/ 537667 w 761341"/>
                <a:gd name="connsiteY8" fmla="*/ 1100246 h 1202107"/>
                <a:gd name="connsiteX9" fmla="*/ 453100 w 761341"/>
                <a:gd name="connsiteY9" fmla="*/ 742032 h 1202107"/>
                <a:gd name="connsiteX10" fmla="*/ 761341 w 761341"/>
                <a:gd name="connsiteY10" fmla="*/ 643730 h 1202107"/>
                <a:gd name="connsiteX11" fmla="*/ 604339 w 761341"/>
                <a:gd name="connsiteY11"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48410 w 761341"/>
                <a:gd name="connsiteY6" fmla="*/ 988273 h 1202107"/>
                <a:gd name="connsiteX7" fmla="*/ 204037 w 761341"/>
                <a:gd name="connsiteY7" fmla="*/ 1190601 h 1202107"/>
                <a:gd name="connsiteX8" fmla="*/ 221251 w 761341"/>
                <a:gd name="connsiteY8" fmla="*/ 1202107 h 1202107"/>
                <a:gd name="connsiteX9" fmla="*/ 537667 w 761341"/>
                <a:gd name="connsiteY9" fmla="*/ 1100246 h 1202107"/>
                <a:gd name="connsiteX10" fmla="*/ 453100 w 761341"/>
                <a:gd name="connsiteY10" fmla="*/ 742032 h 1202107"/>
                <a:gd name="connsiteX11" fmla="*/ 761341 w 761341"/>
                <a:gd name="connsiteY11" fmla="*/ 643730 h 1202107"/>
                <a:gd name="connsiteX12" fmla="*/ 604339 w 761341"/>
                <a:gd name="connsiteY12"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4746 w 761341"/>
                <a:gd name="connsiteY6" fmla="*/ 915631 h 1202107"/>
                <a:gd name="connsiteX7" fmla="*/ 148410 w 761341"/>
                <a:gd name="connsiteY7" fmla="*/ 988273 h 1202107"/>
                <a:gd name="connsiteX8" fmla="*/ 204037 w 761341"/>
                <a:gd name="connsiteY8" fmla="*/ 1190601 h 1202107"/>
                <a:gd name="connsiteX9" fmla="*/ 221251 w 761341"/>
                <a:gd name="connsiteY9" fmla="*/ 1202107 h 1202107"/>
                <a:gd name="connsiteX10" fmla="*/ 537667 w 761341"/>
                <a:gd name="connsiteY10" fmla="*/ 1100246 h 1202107"/>
                <a:gd name="connsiteX11" fmla="*/ 453100 w 761341"/>
                <a:gd name="connsiteY11" fmla="*/ 742032 h 1202107"/>
                <a:gd name="connsiteX12" fmla="*/ 761341 w 761341"/>
                <a:gd name="connsiteY12" fmla="*/ 643730 h 1202107"/>
                <a:gd name="connsiteX13" fmla="*/ 604339 w 761341"/>
                <a:gd name="connsiteY13"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12124 w 761341"/>
                <a:gd name="connsiteY6" fmla="*/ 874416 h 1202107"/>
                <a:gd name="connsiteX7" fmla="*/ 124746 w 761341"/>
                <a:gd name="connsiteY7" fmla="*/ 915631 h 1202107"/>
                <a:gd name="connsiteX8" fmla="*/ 148410 w 761341"/>
                <a:gd name="connsiteY8" fmla="*/ 988273 h 1202107"/>
                <a:gd name="connsiteX9" fmla="*/ 204037 w 761341"/>
                <a:gd name="connsiteY9" fmla="*/ 1190601 h 1202107"/>
                <a:gd name="connsiteX10" fmla="*/ 221251 w 761341"/>
                <a:gd name="connsiteY10" fmla="*/ 1202107 h 1202107"/>
                <a:gd name="connsiteX11" fmla="*/ 537667 w 761341"/>
                <a:gd name="connsiteY11" fmla="*/ 1100246 h 1202107"/>
                <a:gd name="connsiteX12" fmla="*/ 453100 w 761341"/>
                <a:gd name="connsiteY12" fmla="*/ 742032 h 1202107"/>
                <a:gd name="connsiteX13" fmla="*/ 761341 w 761341"/>
                <a:gd name="connsiteY13" fmla="*/ 643730 h 1202107"/>
                <a:gd name="connsiteX14" fmla="*/ 604339 w 761341"/>
                <a:gd name="connsiteY14"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12124 w 761341"/>
                <a:gd name="connsiteY6" fmla="*/ 874416 h 1202107"/>
                <a:gd name="connsiteX7" fmla="*/ 234454 w 761341"/>
                <a:gd name="connsiteY7" fmla="*/ 967141 h 1202107"/>
                <a:gd name="connsiteX8" fmla="*/ 148410 w 761341"/>
                <a:gd name="connsiteY8" fmla="*/ 988273 h 1202107"/>
                <a:gd name="connsiteX9" fmla="*/ 204037 w 761341"/>
                <a:gd name="connsiteY9" fmla="*/ 1190601 h 1202107"/>
                <a:gd name="connsiteX10" fmla="*/ 221251 w 761341"/>
                <a:gd name="connsiteY10" fmla="*/ 1202107 h 1202107"/>
                <a:gd name="connsiteX11" fmla="*/ 537667 w 761341"/>
                <a:gd name="connsiteY11" fmla="*/ 1100246 h 1202107"/>
                <a:gd name="connsiteX12" fmla="*/ 453100 w 761341"/>
                <a:gd name="connsiteY12" fmla="*/ 742032 h 1202107"/>
                <a:gd name="connsiteX13" fmla="*/ 761341 w 761341"/>
                <a:gd name="connsiteY13" fmla="*/ 643730 h 1202107"/>
                <a:gd name="connsiteX14" fmla="*/ 604339 w 761341"/>
                <a:gd name="connsiteY14"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234454 w 761341"/>
                <a:gd name="connsiteY7" fmla="*/ 967141 h 1202107"/>
                <a:gd name="connsiteX8" fmla="*/ 148410 w 761341"/>
                <a:gd name="connsiteY8" fmla="*/ 988273 h 1202107"/>
                <a:gd name="connsiteX9" fmla="*/ 204037 w 761341"/>
                <a:gd name="connsiteY9" fmla="*/ 1190601 h 1202107"/>
                <a:gd name="connsiteX10" fmla="*/ 221251 w 761341"/>
                <a:gd name="connsiteY10" fmla="*/ 1202107 h 1202107"/>
                <a:gd name="connsiteX11" fmla="*/ 537667 w 761341"/>
                <a:gd name="connsiteY11" fmla="*/ 1100246 h 1202107"/>
                <a:gd name="connsiteX12" fmla="*/ 453100 w 761341"/>
                <a:gd name="connsiteY12" fmla="*/ 742032 h 1202107"/>
                <a:gd name="connsiteX13" fmla="*/ 761341 w 761341"/>
                <a:gd name="connsiteY13" fmla="*/ 643730 h 1202107"/>
                <a:gd name="connsiteX14" fmla="*/ 604339 w 761341"/>
                <a:gd name="connsiteY14"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179437 w 761341"/>
                <a:gd name="connsiteY7" fmla="*/ 894229 h 1202107"/>
                <a:gd name="connsiteX8" fmla="*/ 234454 w 761341"/>
                <a:gd name="connsiteY8" fmla="*/ 967141 h 1202107"/>
                <a:gd name="connsiteX9" fmla="*/ 148410 w 761341"/>
                <a:gd name="connsiteY9" fmla="*/ 988273 h 1202107"/>
                <a:gd name="connsiteX10" fmla="*/ 204037 w 761341"/>
                <a:gd name="connsiteY10" fmla="*/ 1190601 h 1202107"/>
                <a:gd name="connsiteX11" fmla="*/ 221251 w 761341"/>
                <a:gd name="connsiteY11" fmla="*/ 1202107 h 1202107"/>
                <a:gd name="connsiteX12" fmla="*/ 537667 w 761341"/>
                <a:gd name="connsiteY12" fmla="*/ 1100246 h 1202107"/>
                <a:gd name="connsiteX13" fmla="*/ 453100 w 761341"/>
                <a:gd name="connsiteY13" fmla="*/ 742032 h 1202107"/>
                <a:gd name="connsiteX14" fmla="*/ 761341 w 761341"/>
                <a:gd name="connsiteY14" fmla="*/ 643730 h 1202107"/>
                <a:gd name="connsiteX15" fmla="*/ 604339 w 761341"/>
                <a:gd name="connsiteY15"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179437 w 761341"/>
                <a:gd name="connsiteY7" fmla="*/ 894229 h 1202107"/>
                <a:gd name="connsiteX8" fmla="*/ 234454 w 761341"/>
                <a:gd name="connsiteY8" fmla="*/ 967141 h 1202107"/>
                <a:gd name="connsiteX9" fmla="*/ 148410 w 761341"/>
                <a:gd name="connsiteY9" fmla="*/ 988273 h 1202107"/>
                <a:gd name="connsiteX10" fmla="*/ 204037 w 761341"/>
                <a:gd name="connsiteY10" fmla="*/ 1190601 h 1202107"/>
                <a:gd name="connsiteX11" fmla="*/ 221251 w 761341"/>
                <a:gd name="connsiteY11" fmla="*/ 1202107 h 1202107"/>
                <a:gd name="connsiteX12" fmla="*/ 537667 w 761341"/>
                <a:gd name="connsiteY12" fmla="*/ 1100246 h 1202107"/>
                <a:gd name="connsiteX13" fmla="*/ 453100 w 761341"/>
                <a:gd name="connsiteY13" fmla="*/ 742032 h 1202107"/>
                <a:gd name="connsiteX14" fmla="*/ 761341 w 761341"/>
                <a:gd name="connsiteY14" fmla="*/ 643730 h 1202107"/>
                <a:gd name="connsiteX15" fmla="*/ 604339 w 761341"/>
                <a:gd name="connsiteY15"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179437 w 761341"/>
                <a:gd name="connsiteY7" fmla="*/ 894229 h 1202107"/>
                <a:gd name="connsiteX8" fmla="*/ 199687 w 761341"/>
                <a:gd name="connsiteY8" fmla="*/ 964206 h 1202107"/>
                <a:gd name="connsiteX9" fmla="*/ 148410 w 761341"/>
                <a:gd name="connsiteY9" fmla="*/ 988273 h 1202107"/>
                <a:gd name="connsiteX10" fmla="*/ 204037 w 761341"/>
                <a:gd name="connsiteY10" fmla="*/ 1190601 h 1202107"/>
                <a:gd name="connsiteX11" fmla="*/ 221251 w 761341"/>
                <a:gd name="connsiteY11" fmla="*/ 1202107 h 1202107"/>
                <a:gd name="connsiteX12" fmla="*/ 537667 w 761341"/>
                <a:gd name="connsiteY12" fmla="*/ 1100246 h 1202107"/>
                <a:gd name="connsiteX13" fmla="*/ 453100 w 761341"/>
                <a:gd name="connsiteY13" fmla="*/ 742032 h 1202107"/>
                <a:gd name="connsiteX14" fmla="*/ 761341 w 761341"/>
                <a:gd name="connsiteY14" fmla="*/ 643730 h 1202107"/>
                <a:gd name="connsiteX15" fmla="*/ 604339 w 761341"/>
                <a:gd name="connsiteY15"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179437 w 761341"/>
                <a:gd name="connsiteY7" fmla="*/ 894229 h 1202107"/>
                <a:gd name="connsiteX8" fmla="*/ 199687 w 761341"/>
                <a:gd name="connsiteY8" fmla="*/ 964206 h 1202107"/>
                <a:gd name="connsiteX9" fmla="*/ 146565 w 761341"/>
                <a:gd name="connsiteY9" fmla="*/ 976857 h 1202107"/>
                <a:gd name="connsiteX10" fmla="*/ 204037 w 761341"/>
                <a:gd name="connsiteY10" fmla="*/ 1190601 h 1202107"/>
                <a:gd name="connsiteX11" fmla="*/ 221251 w 761341"/>
                <a:gd name="connsiteY11" fmla="*/ 1202107 h 1202107"/>
                <a:gd name="connsiteX12" fmla="*/ 537667 w 761341"/>
                <a:gd name="connsiteY12" fmla="*/ 1100246 h 1202107"/>
                <a:gd name="connsiteX13" fmla="*/ 453100 w 761341"/>
                <a:gd name="connsiteY13" fmla="*/ 742032 h 1202107"/>
                <a:gd name="connsiteX14" fmla="*/ 761341 w 761341"/>
                <a:gd name="connsiteY14" fmla="*/ 643730 h 1202107"/>
                <a:gd name="connsiteX15" fmla="*/ 604339 w 761341"/>
                <a:gd name="connsiteY15"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179437 w 761341"/>
                <a:gd name="connsiteY7" fmla="*/ 894229 h 1202107"/>
                <a:gd name="connsiteX8" fmla="*/ 197717 w 761341"/>
                <a:gd name="connsiteY8" fmla="*/ 961240 h 1202107"/>
                <a:gd name="connsiteX9" fmla="*/ 146565 w 761341"/>
                <a:gd name="connsiteY9" fmla="*/ 976857 h 1202107"/>
                <a:gd name="connsiteX10" fmla="*/ 204037 w 761341"/>
                <a:gd name="connsiteY10" fmla="*/ 1190601 h 1202107"/>
                <a:gd name="connsiteX11" fmla="*/ 221251 w 761341"/>
                <a:gd name="connsiteY11" fmla="*/ 1202107 h 1202107"/>
                <a:gd name="connsiteX12" fmla="*/ 537667 w 761341"/>
                <a:gd name="connsiteY12" fmla="*/ 1100246 h 1202107"/>
                <a:gd name="connsiteX13" fmla="*/ 453100 w 761341"/>
                <a:gd name="connsiteY13" fmla="*/ 742032 h 1202107"/>
                <a:gd name="connsiteX14" fmla="*/ 761341 w 761341"/>
                <a:gd name="connsiteY14" fmla="*/ 643730 h 1202107"/>
                <a:gd name="connsiteX15" fmla="*/ 604339 w 761341"/>
                <a:gd name="connsiteY15"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179437 w 761341"/>
                <a:gd name="connsiteY7" fmla="*/ 894229 h 1202107"/>
                <a:gd name="connsiteX8" fmla="*/ 197190 w 761341"/>
                <a:gd name="connsiteY8" fmla="*/ 957977 h 1202107"/>
                <a:gd name="connsiteX9" fmla="*/ 146565 w 761341"/>
                <a:gd name="connsiteY9" fmla="*/ 976857 h 1202107"/>
                <a:gd name="connsiteX10" fmla="*/ 204037 w 761341"/>
                <a:gd name="connsiteY10" fmla="*/ 1190601 h 1202107"/>
                <a:gd name="connsiteX11" fmla="*/ 221251 w 761341"/>
                <a:gd name="connsiteY11" fmla="*/ 1202107 h 1202107"/>
                <a:gd name="connsiteX12" fmla="*/ 537667 w 761341"/>
                <a:gd name="connsiteY12" fmla="*/ 1100246 h 1202107"/>
                <a:gd name="connsiteX13" fmla="*/ 453100 w 761341"/>
                <a:gd name="connsiteY13" fmla="*/ 742032 h 1202107"/>
                <a:gd name="connsiteX14" fmla="*/ 761341 w 761341"/>
                <a:gd name="connsiteY14" fmla="*/ 643730 h 1202107"/>
                <a:gd name="connsiteX15" fmla="*/ 604339 w 761341"/>
                <a:gd name="connsiteY15" fmla="*/ 13250 h 1202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341" h="1202107">
                  <a:moveTo>
                    <a:pt x="604339" y="13250"/>
                  </a:moveTo>
                  <a:lnTo>
                    <a:pt x="583963" y="0"/>
                  </a:lnTo>
                  <a:lnTo>
                    <a:pt x="291172" y="97828"/>
                  </a:lnTo>
                  <a:lnTo>
                    <a:pt x="333824" y="296190"/>
                  </a:lnTo>
                  <a:lnTo>
                    <a:pt x="0" y="402689"/>
                  </a:lnTo>
                  <a:lnTo>
                    <a:pt x="41958" y="575515"/>
                  </a:lnTo>
                  <a:lnTo>
                    <a:pt x="129727" y="909545"/>
                  </a:lnTo>
                  <a:lnTo>
                    <a:pt x="179437" y="894229"/>
                  </a:lnTo>
                  <a:lnTo>
                    <a:pt x="197190" y="957977"/>
                  </a:lnTo>
                  <a:lnTo>
                    <a:pt x="146565" y="976857"/>
                  </a:lnTo>
                  <a:lnTo>
                    <a:pt x="204037" y="1190601"/>
                  </a:lnTo>
                  <a:lnTo>
                    <a:pt x="221251" y="1202107"/>
                  </a:lnTo>
                  <a:lnTo>
                    <a:pt x="537667" y="1100246"/>
                  </a:lnTo>
                  <a:lnTo>
                    <a:pt x="453100" y="742032"/>
                  </a:lnTo>
                  <a:lnTo>
                    <a:pt x="761341" y="643730"/>
                  </a:lnTo>
                  <a:lnTo>
                    <a:pt x="604339" y="1325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12" name="フリーフォーム 113">
              <a:extLst>
                <a:ext uri="{FF2B5EF4-FFF2-40B4-BE49-F238E27FC236}">
                  <a16:creationId xmlns:a16="http://schemas.microsoft.com/office/drawing/2014/main" id="{2CADC153-C709-46ED-92B9-A7E36EBEA4F1}"/>
                </a:ext>
              </a:extLst>
            </p:cNvPr>
            <p:cNvSpPr/>
            <p:nvPr/>
          </p:nvSpPr>
          <p:spPr>
            <a:xfrm rot="620941">
              <a:off x="4973026" y="6314488"/>
              <a:ext cx="1103389" cy="1802749"/>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1028509 w 1391327"/>
                <a:gd name="connsiteY0" fmla="*/ 541517 h 2148353"/>
                <a:gd name="connsiteX1" fmla="*/ 0 w 1391327"/>
                <a:gd name="connsiteY1" fmla="*/ 0 h 2148353"/>
                <a:gd name="connsiteX2" fmla="*/ 188613 w 1391327"/>
                <a:gd name="connsiteY2" fmla="*/ 815928 h 2148353"/>
                <a:gd name="connsiteX3" fmla="*/ 520274 w 1391327"/>
                <a:gd name="connsiteY3" fmla="*/ 2141094 h 2148353"/>
                <a:gd name="connsiteX4" fmla="*/ 532033 w 1391327"/>
                <a:gd name="connsiteY4" fmla="*/ 2148353 h 2148353"/>
                <a:gd name="connsiteX5" fmla="*/ 1368269 w 1391327"/>
                <a:gd name="connsiteY5" fmla="*/ 1885882 h 2148353"/>
                <a:gd name="connsiteX6" fmla="*/ 1391327 w 1391327"/>
                <a:gd name="connsiteY6" fmla="*/ 1873207 h 2148353"/>
                <a:gd name="connsiteX7" fmla="*/ 1228942 w 1391327"/>
                <a:gd name="connsiteY7" fmla="*/ 1189913 h 2148353"/>
                <a:gd name="connsiteX8" fmla="*/ 1066969 w 1391327"/>
                <a:gd name="connsiteY8" fmla="*/ 562828 h 2148353"/>
                <a:gd name="connsiteX9" fmla="*/ 1028509 w 1391327"/>
                <a:gd name="connsiteY9" fmla="*/ 541517 h 2148353"/>
                <a:gd name="connsiteX0" fmla="*/ 1036115 w 1398933"/>
                <a:gd name="connsiteY0" fmla="*/ 541517 h 2148353"/>
                <a:gd name="connsiteX1" fmla="*/ 7606 w 1398933"/>
                <a:gd name="connsiteY1" fmla="*/ 0 h 2148353"/>
                <a:gd name="connsiteX2" fmla="*/ 0 w 1398933"/>
                <a:gd name="connsiteY2" fmla="*/ 32071 h 2148353"/>
                <a:gd name="connsiteX3" fmla="*/ 527880 w 1398933"/>
                <a:gd name="connsiteY3" fmla="*/ 2141094 h 2148353"/>
                <a:gd name="connsiteX4" fmla="*/ 539639 w 1398933"/>
                <a:gd name="connsiteY4" fmla="*/ 2148353 h 2148353"/>
                <a:gd name="connsiteX5" fmla="*/ 1375875 w 1398933"/>
                <a:gd name="connsiteY5" fmla="*/ 1885882 h 2148353"/>
                <a:gd name="connsiteX6" fmla="*/ 1398933 w 1398933"/>
                <a:gd name="connsiteY6" fmla="*/ 1873207 h 2148353"/>
                <a:gd name="connsiteX7" fmla="*/ 1236548 w 1398933"/>
                <a:gd name="connsiteY7" fmla="*/ 1189913 h 2148353"/>
                <a:gd name="connsiteX8" fmla="*/ 1074575 w 1398933"/>
                <a:gd name="connsiteY8" fmla="*/ 562828 h 2148353"/>
                <a:gd name="connsiteX9" fmla="*/ 1036115 w 1398933"/>
                <a:gd name="connsiteY9" fmla="*/ 541517 h 2148353"/>
                <a:gd name="connsiteX0" fmla="*/ 850367 w 1398933"/>
                <a:gd name="connsiteY0" fmla="*/ 0 h 2414325"/>
                <a:gd name="connsiteX1" fmla="*/ 7606 w 1398933"/>
                <a:gd name="connsiteY1" fmla="*/ 265972 h 2414325"/>
                <a:gd name="connsiteX2" fmla="*/ 0 w 1398933"/>
                <a:gd name="connsiteY2" fmla="*/ 298043 h 2414325"/>
                <a:gd name="connsiteX3" fmla="*/ 527880 w 1398933"/>
                <a:gd name="connsiteY3" fmla="*/ 2407066 h 2414325"/>
                <a:gd name="connsiteX4" fmla="*/ 539639 w 1398933"/>
                <a:gd name="connsiteY4" fmla="*/ 2414325 h 2414325"/>
                <a:gd name="connsiteX5" fmla="*/ 1375875 w 1398933"/>
                <a:gd name="connsiteY5" fmla="*/ 2151854 h 2414325"/>
                <a:gd name="connsiteX6" fmla="*/ 1398933 w 1398933"/>
                <a:gd name="connsiteY6" fmla="*/ 2139179 h 2414325"/>
                <a:gd name="connsiteX7" fmla="*/ 1236548 w 1398933"/>
                <a:gd name="connsiteY7" fmla="*/ 1455885 h 2414325"/>
                <a:gd name="connsiteX8" fmla="*/ 1074575 w 1398933"/>
                <a:gd name="connsiteY8" fmla="*/ 828800 h 2414325"/>
                <a:gd name="connsiteX9" fmla="*/ 850367 w 1398933"/>
                <a:gd name="connsiteY9" fmla="*/ 0 h 2414325"/>
                <a:gd name="connsiteX0" fmla="*/ 850367 w 1398933"/>
                <a:gd name="connsiteY0" fmla="*/ 0 h 2414325"/>
                <a:gd name="connsiteX1" fmla="*/ 7606 w 1398933"/>
                <a:gd name="connsiteY1" fmla="*/ 265972 h 2414325"/>
                <a:gd name="connsiteX2" fmla="*/ 0 w 1398933"/>
                <a:gd name="connsiteY2" fmla="*/ 298043 h 2414325"/>
                <a:gd name="connsiteX3" fmla="*/ 527880 w 1398933"/>
                <a:gd name="connsiteY3" fmla="*/ 2407066 h 2414325"/>
                <a:gd name="connsiteX4" fmla="*/ 539639 w 1398933"/>
                <a:gd name="connsiteY4" fmla="*/ 2414325 h 2414325"/>
                <a:gd name="connsiteX5" fmla="*/ 1375875 w 1398933"/>
                <a:gd name="connsiteY5" fmla="*/ 2151854 h 2414325"/>
                <a:gd name="connsiteX6" fmla="*/ 1398933 w 1398933"/>
                <a:gd name="connsiteY6" fmla="*/ 2139179 h 2414325"/>
                <a:gd name="connsiteX7" fmla="*/ 1236548 w 1398933"/>
                <a:gd name="connsiteY7" fmla="*/ 1455885 h 2414325"/>
                <a:gd name="connsiteX8" fmla="*/ 872037 w 1398933"/>
                <a:gd name="connsiteY8" fmla="*/ 5970 h 2414325"/>
                <a:gd name="connsiteX9" fmla="*/ 850367 w 1398933"/>
                <a:gd name="connsiteY9" fmla="*/ 0 h 2414325"/>
                <a:gd name="connsiteX0" fmla="*/ 850367 w 1398933"/>
                <a:gd name="connsiteY0" fmla="*/ 0 h 2414325"/>
                <a:gd name="connsiteX1" fmla="*/ 7606 w 1398933"/>
                <a:gd name="connsiteY1" fmla="*/ 265972 h 2414325"/>
                <a:gd name="connsiteX2" fmla="*/ 0 w 1398933"/>
                <a:gd name="connsiteY2" fmla="*/ 298043 h 2414325"/>
                <a:gd name="connsiteX3" fmla="*/ 527880 w 1398933"/>
                <a:gd name="connsiteY3" fmla="*/ 2407066 h 2414325"/>
                <a:gd name="connsiteX4" fmla="*/ 539639 w 1398933"/>
                <a:gd name="connsiteY4" fmla="*/ 2414325 h 2414325"/>
                <a:gd name="connsiteX5" fmla="*/ 1270445 w 1398933"/>
                <a:gd name="connsiteY5" fmla="*/ 1942651 h 2414325"/>
                <a:gd name="connsiteX6" fmla="*/ 1398933 w 1398933"/>
                <a:gd name="connsiteY6" fmla="*/ 2139179 h 2414325"/>
                <a:gd name="connsiteX7" fmla="*/ 1236548 w 1398933"/>
                <a:gd name="connsiteY7" fmla="*/ 1455885 h 2414325"/>
                <a:gd name="connsiteX8" fmla="*/ 872037 w 1398933"/>
                <a:gd name="connsiteY8" fmla="*/ 5970 h 2414325"/>
                <a:gd name="connsiteX9" fmla="*/ 850367 w 1398933"/>
                <a:gd name="connsiteY9"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236548 w 1277556"/>
                <a:gd name="connsiteY7" fmla="*/ 1455885 h 2414325"/>
                <a:gd name="connsiteX8" fmla="*/ 872037 w 1277556"/>
                <a:gd name="connsiteY8" fmla="*/ 5970 h 2414325"/>
                <a:gd name="connsiteX9" fmla="*/ 850367 w 1277556"/>
                <a:gd name="connsiteY9"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190514 w 1277556"/>
                <a:gd name="connsiteY7" fmla="*/ 1613014 h 2414325"/>
                <a:gd name="connsiteX8" fmla="*/ 872037 w 1277556"/>
                <a:gd name="connsiteY8" fmla="*/ 5970 h 2414325"/>
                <a:gd name="connsiteX9" fmla="*/ 850367 w 1277556"/>
                <a:gd name="connsiteY9"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190514 w 1277556"/>
                <a:gd name="connsiteY7" fmla="*/ 1613014 h 2414325"/>
                <a:gd name="connsiteX8" fmla="*/ 872037 w 1277556"/>
                <a:gd name="connsiteY8" fmla="*/ 5970 h 2414325"/>
                <a:gd name="connsiteX9" fmla="*/ 850367 w 1277556"/>
                <a:gd name="connsiteY9"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258834 w 1277556"/>
                <a:gd name="connsiteY7" fmla="*/ 1843275 h 2414325"/>
                <a:gd name="connsiteX8" fmla="*/ 1190514 w 1277556"/>
                <a:gd name="connsiteY8" fmla="*/ 1613014 h 2414325"/>
                <a:gd name="connsiteX9" fmla="*/ 872037 w 1277556"/>
                <a:gd name="connsiteY9" fmla="*/ 5970 h 2414325"/>
                <a:gd name="connsiteX10" fmla="*/ 850367 w 1277556"/>
                <a:gd name="connsiteY10"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258834 w 1277556"/>
                <a:gd name="connsiteY7" fmla="*/ 1843275 h 2414325"/>
                <a:gd name="connsiteX8" fmla="*/ 1190514 w 1277556"/>
                <a:gd name="connsiteY8" fmla="*/ 1613014 h 2414325"/>
                <a:gd name="connsiteX9" fmla="*/ 1094930 w 1277556"/>
                <a:gd name="connsiteY9" fmla="*/ 1082303 h 2414325"/>
                <a:gd name="connsiteX10" fmla="*/ 872037 w 1277556"/>
                <a:gd name="connsiteY10" fmla="*/ 5970 h 2414325"/>
                <a:gd name="connsiteX11" fmla="*/ 850367 w 1277556"/>
                <a:gd name="connsiteY11"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258834 w 1277556"/>
                <a:gd name="connsiteY7" fmla="*/ 1843275 h 2414325"/>
                <a:gd name="connsiteX8" fmla="*/ 1190514 w 1277556"/>
                <a:gd name="connsiteY8" fmla="*/ 1613014 h 2414325"/>
                <a:gd name="connsiteX9" fmla="*/ 1094930 w 1277556"/>
                <a:gd name="connsiteY9" fmla="*/ 1082303 h 2414325"/>
                <a:gd name="connsiteX10" fmla="*/ 872037 w 1277556"/>
                <a:gd name="connsiteY10" fmla="*/ 5970 h 2414325"/>
                <a:gd name="connsiteX11" fmla="*/ 850367 w 1277556"/>
                <a:gd name="connsiteY11"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258834 w 1277556"/>
                <a:gd name="connsiteY7" fmla="*/ 1843275 h 2414325"/>
                <a:gd name="connsiteX8" fmla="*/ 1190514 w 1277556"/>
                <a:gd name="connsiteY8" fmla="*/ 1613014 h 2414325"/>
                <a:gd name="connsiteX9" fmla="*/ 1153443 w 1277556"/>
                <a:gd name="connsiteY9" fmla="*/ 1384383 h 2414325"/>
                <a:gd name="connsiteX10" fmla="*/ 1094930 w 1277556"/>
                <a:gd name="connsiteY10" fmla="*/ 1082303 h 2414325"/>
                <a:gd name="connsiteX11" fmla="*/ 872037 w 1277556"/>
                <a:gd name="connsiteY11" fmla="*/ 5970 h 2414325"/>
                <a:gd name="connsiteX12" fmla="*/ 850367 w 1277556"/>
                <a:gd name="connsiteY12"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258834 w 1277556"/>
                <a:gd name="connsiteY7" fmla="*/ 1843275 h 2414325"/>
                <a:gd name="connsiteX8" fmla="*/ 1203532 w 1277556"/>
                <a:gd name="connsiteY8" fmla="*/ 1634500 h 2414325"/>
                <a:gd name="connsiteX9" fmla="*/ 1153443 w 1277556"/>
                <a:gd name="connsiteY9" fmla="*/ 1384383 h 2414325"/>
                <a:gd name="connsiteX10" fmla="*/ 1094930 w 1277556"/>
                <a:gd name="connsiteY10" fmla="*/ 1082303 h 2414325"/>
                <a:gd name="connsiteX11" fmla="*/ 872037 w 1277556"/>
                <a:gd name="connsiteY11" fmla="*/ 5970 h 2414325"/>
                <a:gd name="connsiteX12" fmla="*/ 850367 w 1277556"/>
                <a:gd name="connsiteY12" fmla="*/ 0 h 2414325"/>
                <a:gd name="connsiteX0" fmla="*/ 850367 w 1277556"/>
                <a:gd name="connsiteY0" fmla="*/ 0 h 2414325"/>
                <a:gd name="connsiteX1" fmla="*/ 510103 w 1277556"/>
                <a:gd name="connsiteY1" fmla="*/ 105751 h 2414325"/>
                <a:gd name="connsiteX2" fmla="*/ 7606 w 1277556"/>
                <a:gd name="connsiteY2" fmla="*/ 265972 h 2414325"/>
                <a:gd name="connsiteX3" fmla="*/ 0 w 1277556"/>
                <a:gd name="connsiteY3" fmla="*/ 298043 h 2414325"/>
                <a:gd name="connsiteX4" fmla="*/ 527880 w 1277556"/>
                <a:gd name="connsiteY4" fmla="*/ 2407066 h 2414325"/>
                <a:gd name="connsiteX5" fmla="*/ 539639 w 1277556"/>
                <a:gd name="connsiteY5" fmla="*/ 2414325 h 2414325"/>
                <a:gd name="connsiteX6" fmla="*/ 1270445 w 1277556"/>
                <a:gd name="connsiteY6" fmla="*/ 1942651 h 2414325"/>
                <a:gd name="connsiteX7" fmla="*/ 1277556 w 1277556"/>
                <a:gd name="connsiteY7" fmla="*/ 1919832 h 2414325"/>
                <a:gd name="connsiteX8" fmla="*/ 1258834 w 1277556"/>
                <a:gd name="connsiteY8" fmla="*/ 1843275 h 2414325"/>
                <a:gd name="connsiteX9" fmla="*/ 1203532 w 1277556"/>
                <a:gd name="connsiteY9" fmla="*/ 1634500 h 2414325"/>
                <a:gd name="connsiteX10" fmla="*/ 1153443 w 1277556"/>
                <a:gd name="connsiteY10" fmla="*/ 1384383 h 2414325"/>
                <a:gd name="connsiteX11" fmla="*/ 1094930 w 1277556"/>
                <a:gd name="connsiteY11" fmla="*/ 1082303 h 2414325"/>
                <a:gd name="connsiteX12" fmla="*/ 872037 w 1277556"/>
                <a:gd name="connsiteY12" fmla="*/ 5970 h 2414325"/>
                <a:gd name="connsiteX13" fmla="*/ 850367 w 1277556"/>
                <a:gd name="connsiteY13" fmla="*/ 0 h 2414325"/>
                <a:gd name="connsiteX0" fmla="*/ 850367 w 1277556"/>
                <a:gd name="connsiteY0" fmla="*/ 0 h 2414325"/>
                <a:gd name="connsiteX1" fmla="*/ 525698 w 1277556"/>
                <a:gd name="connsiteY1" fmla="*/ 100843 h 2414325"/>
                <a:gd name="connsiteX2" fmla="*/ 510103 w 1277556"/>
                <a:gd name="connsiteY2" fmla="*/ 105751 h 2414325"/>
                <a:gd name="connsiteX3" fmla="*/ 7606 w 1277556"/>
                <a:gd name="connsiteY3" fmla="*/ 265972 h 2414325"/>
                <a:gd name="connsiteX4" fmla="*/ 0 w 1277556"/>
                <a:gd name="connsiteY4" fmla="*/ 298043 h 2414325"/>
                <a:gd name="connsiteX5" fmla="*/ 527880 w 1277556"/>
                <a:gd name="connsiteY5" fmla="*/ 2407066 h 2414325"/>
                <a:gd name="connsiteX6" fmla="*/ 539639 w 1277556"/>
                <a:gd name="connsiteY6" fmla="*/ 2414325 h 2414325"/>
                <a:gd name="connsiteX7" fmla="*/ 1270445 w 1277556"/>
                <a:gd name="connsiteY7" fmla="*/ 1942651 h 2414325"/>
                <a:gd name="connsiteX8" fmla="*/ 1277556 w 1277556"/>
                <a:gd name="connsiteY8" fmla="*/ 1919832 h 2414325"/>
                <a:gd name="connsiteX9" fmla="*/ 1258834 w 1277556"/>
                <a:gd name="connsiteY9" fmla="*/ 1843275 h 2414325"/>
                <a:gd name="connsiteX10" fmla="*/ 1203532 w 1277556"/>
                <a:gd name="connsiteY10" fmla="*/ 1634500 h 2414325"/>
                <a:gd name="connsiteX11" fmla="*/ 1153443 w 1277556"/>
                <a:gd name="connsiteY11" fmla="*/ 1384383 h 2414325"/>
                <a:gd name="connsiteX12" fmla="*/ 1094930 w 1277556"/>
                <a:gd name="connsiteY12" fmla="*/ 1082303 h 2414325"/>
                <a:gd name="connsiteX13" fmla="*/ 872037 w 1277556"/>
                <a:gd name="connsiteY13" fmla="*/ 5970 h 2414325"/>
                <a:gd name="connsiteX14" fmla="*/ 850367 w 1277556"/>
                <a:gd name="connsiteY14" fmla="*/ 0 h 2414325"/>
                <a:gd name="connsiteX0" fmla="*/ 850367 w 1277556"/>
                <a:gd name="connsiteY0" fmla="*/ 0 h 2414325"/>
                <a:gd name="connsiteX1" fmla="*/ 549029 w 1277556"/>
                <a:gd name="connsiteY1" fmla="*/ 97709 h 2414325"/>
                <a:gd name="connsiteX2" fmla="*/ 525698 w 1277556"/>
                <a:gd name="connsiteY2" fmla="*/ 100843 h 2414325"/>
                <a:gd name="connsiteX3" fmla="*/ 510103 w 1277556"/>
                <a:gd name="connsiteY3" fmla="*/ 105751 h 2414325"/>
                <a:gd name="connsiteX4" fmla="*/ 7606 w 1277556"/>
                <a:gd name="connsiteY4" fmla="*/ 265972 h 2414325"/>
                <a:gd name="connsiteX5" fmla="*/ 0 w 1277556"/>
                <a:gd name="connsiteY5" fmla="*/ 298043 h 2414325"/>
                <a:gd name="connsiteX6" fmla="*/ 527880 w 1277556"/>
                <a:gd name="connsiteY6" fmla="*/ 2407066 h 2414325"/>
                <a:gd name="connsiteX7" fmla="*/ 539639 w 1277556"/>
                <a:gd name="connsiteY7" fmla="*/ 2414325 h 2414325"/>
                <a:gd name="connsiteX8" fmla="*/ 1270445 w 1277556"/>
                <a:gd name="connsiteY8" fmla="*/ 1942651 h 2414325"/>
                <a:gd name="connsiteX9" fmla="*/ 1277556 w 1277556"/>
                <a:gd name="connsiteY9" fmla="*/ 1919832 h 2414325"/>
                <a:gd name="connsiteX10" fmla="*/ 1258834 w 1277556"/>
                <a:gd name="connsiteY10" fmla="*/ 1843275 h 2414325"/>
                <a:gd name="connsiteX11" fmla="*/ 1203532 w 1277556"/>
                <a:gd name="connsiteY11" fmla="*/ 1634500 h 2414325"/>
                <a:gd name="connsiteX12" fmla="*/ 1153443 w 1277556"/>
                <a:gd name="connsiteY12" fmla="*/ 1384383 h 2414325"/>
                <a:gd name="connsiteX13" fmla="*/ 1094930 w 1277556"/>
                <a:gd name="connsiteY13" fmla="*/ 1082303 h 2414325"/>
                <a:gd name="connsiteX14" fmla="*/ 872037 w 1277556"/>
                <a:gd name="connsiteY14" fmla="*/ 5970 h 2414325"/>
                <a:gd name="connsiteX15" fmla="*/ 850367 w 1277556"/>
                <a:gd name="connsiteY15" fmla="*/ 0 h 2414325"/>
                <a:gd name="connsiteX0" fmla="*/ 850367 w 1277556"/>
                <a:gd name="connsiteY0" fmla="*/ 0 h 2414325"/>
                <a:gd name="connsiteX1" fmla="*/ 549029 w 1277556"/>
                <a:gd name="connsiteY1" fmla="*/ 97709 h 2414325"/>
                <a:gd name="connsiteX2" fmla="*/ 562320 w 1277556"/>
                <a:gd name="connsiteY2" fmla="*/ 364617 h 2414325"/>
                <a:gd name="connsiteX3" fmla="*/ 510103 w 1277556"/>
                <a:gd name="connsiteY3" fmla="*/ 105751 h 2414325"/>
                <a:gd name="connsiteX4" fmla="*/ 7606 w 1277556"/>
                <a:gd name="connsiteY4" fmla="*/ 265972 h 2414325"/>
                <a:gd name="connsiteX5" fmla="*/ 0 w 1277556"/>
                <a:gd name="connsiteY5" fmla="*/ 298043 h 2414325"/>
                <a:gd name="connsiteX6" fmla="*/ 527880 w 1277556"/>
                <a:gd name="connsiteY6" fmla="*/ 2407066 h 2414325"/>
                <a:gd name="connsiteX7" fmla="*/ 539639 w 1277556"/>
                <a:gd name="connsiteY7" fmla="*/ 2414325 h 2414325"/>
                <a:gd name="connsiteX8" fmla="*/ 1270445 w 1277556"/>
                <a:gd name="connsiteY8" fmla="*/ 1942651 h 2414325"/>
                <a:gd name="connsiteX9" fmla="*/ 1277556 w 1277556"/>
                <a:gd name="connsiteY9" fmla="*/ 1919832 h 2414325"/>
                <a:gd name="connsiteX10" fmla="*/ 1258834 w 1277556"/>
                <a:gd name="connsiteY10" fmla="*/ 1843275 h 2414325"/>
                <a:gd name="connsiteX11" fmla="*/ 1203532 w 1277556"/>
                <a:gd name="connsiteY11" fmla="*/ 1634500 h 2414325"/>
                <a:gd name="connsiteX12" fmla="*/ 1153443 w 1277556"/>
                <a:gd name="connsiteY12" fmla="*/ 1384383 h 2414325"/>
                <a:gd name="connsiteX13" fmla="*/ 1094930 w 1277556"/>
                <a:gd name="connsiteY13" fmla="*/ 1082303 h 2414325"/>
                <a:gd name="connsiteX14" fmla="*/ 872037 w 1277556"/>
                <a:gd name="connsiteY14" fmla="*/ 5970 h 2414325"/>
                <a:gd name="connsiteX15" fmla="*/ 850367 w 1277556"/>
                <a:gd name="connsiteY15" fmla="*/ 0 h 2414325"/>
                <a:gd name="connsiteX0" fmla="*/ 850367 w 1277556"/>
                <a:gd name="connsiteY0" fmla="*/ 0 h 2414325"/>
                <a:gd name="connsiteX1" fmla="*/ 526225 w 1277556"/>
                <a:gd name="connsiteY1" fmla="*/ 104105 h 2414325"/>
                <a:gd name="connsiteX2" fmla="*/ 562320 w 1277556"/>
                <a:gd name="connsiteY2" fmla="*/ 364617 h 2414325"/>
                <a:gd name="connsiteX3" fmla="*/ 510103 w 1277556"/>
                <a:gd name="connsiteY3" fmla="*/ 105751 h 2414325"/>
                <a:gd name="connsiteX4" fmla="*/ 7606 w 1277556"/>
                <a:gd name="connsiteY4" fmla="*/ 265972 h 2414325"/>
                <a:gd name="connsiteX5" fmla="*/ 0 w 1277556"/>
                <a:gd name="connsiteY5" fmla="*/ 298043 h 2414325"/>
                <a:gd name="connsiteX6" fmla="*/ 527880 w 1277556"/>
                <a:gd name="connsiteY6" fmla="*/ 2407066 h 2414325"/>
                <a:gd name="connsiteX7" fmla="*/ 539639 w 1277556"/>
                <a:gd name="connsiteY7" fmla="*/ 2414325 h 2414325"/>
                <a:gd name="connsiteX8" fmla="*/ 1270445 w 1277556"/>
                <a:gd name="connsiteY8" fmla="*/ 1942651 h 2414325"/>
                <a:gd name="connsiteX9" fmla="*/ 1277556 w 1277556"/>
                <a:gd name="connsiteY9" fmla="*/ 1919832 h 2414325"/>
                <a:gd name="connsiteX10" fmla="*/ 1258834 w 1277556"/>
                <a:gd name="connsiteY10" fmla="*/ 1843275 h 2414325"/>
                <a:gd name="connsiteX11" fmla="*/ 1203532 w 1277556"/>
                <a:gd name="connsiteY11" fmla="*/ 1634500 h 2414325"/>
                <a:gd name="connsiteX12" fmla="*/ 1153443 w 1277556"/>
                <a:gd name="connsiteY12" fmla="*/ 1384383 h 2414325"/>
                <a:gd name="connsiteX13" fmla="*/ 1094930 w 1277556"/>
                <a:gd name="connsiteY13" fmla="*/ 1082303 h 2414325"/>
                <a:gd name="connsiteX14" fmla="*/ 872037 w 1277556"/>
                <a:gd name="connsiteY14" fmla="*/ 5970 h 2414325"/>
                <a:gd name="connsiteX15" fmla="*/ 850367 w 1277556"/>
                <a:gd name="connsiteY15" fmla="*/ 0 h 2414325"/>
                <a:gd name="connsiteX0" fmla="*/ 850367 w 1277556"/>
                <a:gd name="connsiteY0" fmla="*/ 0 h 2414325"/>
                <a:gd name="connsiteX1" fmla="*/ 526225 w 1277556"/>
                <a:gd name="connsiteY1" fmla="*/ 104105 h 2414325"/>
                <a:gd name="connsiteX2" fmla="*/ 584347 w 1277556"/>
                <a:gd name="connsiteY2" fmla="*/ 371865 h 2414325"/>
                <a:gd name="connsiteX3" fmla="*/ 562320 w 1277556"/>
                <a:gd name="connsiteY3" fmla="*/ 364617 h 2414325"/>
                <a:gd name="connsiteX4" fmla="*/ 510103 w 1277556"/>
                <a:gd name="connsiteY4" fmla="*/ 105751 h 2414325"/>
                <a:gd name="connsiteX5" fmla="*/ 7606 w 1277556"/>
                <a:gd name="connsiteY5" fmla="*/ 265972 h 2414325"/>
                <a:gd name="connsiteX6" fmla="*/ 0 w 1277556"/>
                <a:gd name="connsiteY6" fmla="*/ 298043 h 2414325"/>
                <a:gd name="connsiteX7" fmla="*/ 527880 w 1277556"/>
                <a:gd name="connsiteY7" fmla="*/ 2407066 h 2414325"/>
                <a:gd name="connsiteX8" fmla="*/ 539639 w 1277556"/>
                <a:gd name="connsiteY8" fmla="*/ 2414325 h 2414325"/>
                <a:gd name="connsiteX9" fmla="*/ 1270445 w 1277556"/>
                <a:gd name="connsiteY9" fmla="*/ 1942651 h 2414325"/>
                <a:gd name="connsiteX10" fmla="*/ 1277556 w 1277556"/>
                <a:gd name="connsiteY10" fmla="*/ 1919832 h 2414325"/>
                <a:gd name="connsiteX11" fmla="*/ 1258834 w 1277556"/>
                <a:gd name="connsiteY11" fmla="*/ 1843275 h 2414325"/>
                <a:gd name="connsiteX12" fmla="*/ 1203532 w 1277556"/>
                <a:gd name="connsiteY12" fmla="*/ 1634500 h 2414325"/>
                <a:gd name="connsiteX13" fmla="*/ 1153443 w 1277556"/>
                <a:gd name="connsiteY13" fmla="*/ 1384383 h 2414325"/>
                <a:gd name="connsiteX14" fmla="*/ 1094930 w 1277556"/>
                <a:gd name="connsiteY14" fmla="*/ 1082303 h 2414325"/>
                <a:gd name="connsiteX15" fmla="*/ 872037 w 1277556"/>
                <a:gd name="connsiteY15" fmla="*/ 5970 h 2414325"/>
                <a:gd name="connsiteX16" fmla="*/ 850367 w 1277556"/>
                <a:gd name="connsiteY16" fmla="*/ 0 h 2414325"/>
                <a:gd name="connsiteX0" fmla="*/ 850367 w 1277556"/>
                <a:gd name="connsiteY0" fmla="*/ 0 h 2414325"/>
                <a:gd name="connsiteX1" fmla="*/ 526225 w 1277556"/>
                <a:gd name="connsiteY1" fmla="*/ 104105 h 2414325"/>
                <a:gd name="connsiteX2" fmla="*/ 584347 w 1277556"/>
                <a:gd name="connsiteY2" fmla="*/ 371865 h 2414325"/>
                <a:gd name="connsiteX3" fmla="*/ 538213 w 1277556"/>
                <a:gd name="connsiteY3" fmla="*/ 381395 h 2414325"/>
                <a:gd name="connsiteX4" fmla="*/ 510103 w 1277556"/>
                <a:gd name="connsiteY4" fmla="*/ 105751 h 2414325"/>
                <a:gd name="connsiteX5" fmla="*/ 7606 w 1277556"/>
                <a:gd name="connsiteY5" fmla="*/ 265972 h 2414325"/>
                <a:gd name="connsiteX6" fmla="*/ 0 w 1277556"/>
                <a:gd name="connsiteY6" fmla="*/ 298043 h 2414325"/>
                <a:gd name="connsiteX7" fmla="*/ 527880 w 1277556"/>
                <a:gd name="connsiteY7" fmla="*/ 2407066 h 2414325"/>
                <a:gd name="connsiteX8" fmla="*/ 539639 w 1277556"/>
                <a:gd name="connsiteY8" fmla="*/ 2414325 h 2414325"/>
                <a:gd name="connsiteX9" fmla="*/ 1270445 w 1277556"/>
                <a:gd name="connsiteY9" fmla="*/ 1942651 h 2414325"/>
                <a:gd name="connsiteX10" fmla="*/ 1277556 w 1277556"/>
                <a:gd name="connsiteY10" fmla="*/ 1919832 h 2414325"/>
                <a:gd name="connsiteX11" fmla="*/ 1258834 w 1277556"/>
                <a:gd name="connsiteY11" fmla="*/ 1843275 h 2414325"/>
                <a:gd name="connsiteX12" fmla="*/ 1203532 w 1277556"/>
                <a:gd name="connsiteY12" fmla="*/ 1634500 h 2414325"/>
                <a:gd name="connsiteX13" fmla="*/ 1153443 w 1277556"/>
                <a:gd name="connsiteY13" fmla="*/ 1384383 h 2414325"/>
                <a:gd name="connsiteX14" fmla="*/ 1094930 w 1277556"/>
                <a:gd name="connsiteY14" fmla="*/ 1082303 h 2414325"/>
                <a:gd name="connsiteX15" fmla="*/ 872037 w 1277556"/>
                <a:gd name="connsiteY15" fmla="*/ 5970 h 2414325"/>
                <a:gd name="connsiteX16" fmla="*/ 850367 w 1277556"/>
                <a:gd name="connsiteY16"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10103 w 1277556"/>
                <a:gd name="connsiteY4" fmla="*/ 105751 h 2414325"/>
                <a:gd name="connsiteX5" fmla="*/ 7606 w 1277556"/>
                <a:gd name="connsiteY5" fmla="*/ 265972 h 2414325"/>
                <a:gd name="connsiteX6" fmla="*/ 0 w 1277556"/>
                <a:gd name="connsiteY6" fmla="*/ 298043 h 2414325"/>
                <a:gd name="connsiteX7" fmla="*/ 527880 w 1277556"/>
                <a:gd name="connsiteY7" fmla="*/ 2407066 h 2414325"/>
                <a:gd name="connsiteX8" fmla="*/ 539639 w 1277556"/>
                <a:gd name="connsiteY8" fmla="*/ 2414325 h 2414325"/>
                <a:gd name="connsiteX9" fmla="*/ 1270445 w 1277556"/>
                <a:gd name="connsiteY9" fmla="*/ 1942651 h 2414325"/>
                <a:gd name="connsiteX10" fmla="*/ 1277556 w 1277556"/>
                <a:gd name="connsiteY10" fmla="*/ 1919832 h 2414325"/>
                <a:gd name="connsiteX11" fmla="*/ 1258834 w 1277556"/>
                <a:gd name="connsiteY11" fmla="*/ 1843275 h 2414325"/>
                <a:gd name="connsiteX12" fmla="*/ 1203532 w 1277556"/>
                <a:gd name="connsiteY12" fmla="*/ 1634500 h 2414325"/>
                <a:gd name="connsiteX13" fmla="*/ 1153443 w 1277556"/>
                <a:gd name="connsiteY13" fmla="*/ 1384383 h 2414325"/>
                <a:gd name="connsiteX14" fmla="*/ 1094930 w 1277556"/>
                <a:gd name="connsiteY14" fmla="*/ 1082303 h 2414325"/>
                <a:gd name="connsiteX15" fmla="*/ 872037 w 1277556"/>
                <a:gd name="connsiteY15" fmla="*/ 5970 h 2414325"/>
                <a:gd name="connsiteX16" fmla="*/ 850367 w 1277556"/>
                <a:gd name="connsiteY16"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16685 w 1277556"/>
                <a:gd name="connsiteY4" fmla="*/ 340338 h 2414325"/>
                <a:gd name="connsiteX5" fmla="*/ 510103 w 1277556"/>
                <a:gd name="connsiteY5" fmla="*/ 105751 h 2414325"/>
                <a:gd name="connsiteX6" fmla="*/ 7606 w 1277556"/>
                <a:gd name="connsiteY6" fmla="*/ 265972 h 2414325"/>
                <a:gd name="connsiteX7" fmla="*/ 0 w 1277556"/>
                <a:gd name="connsiteY7" fmla="*/ 298043 h 2414325"/>
                <a:gd name="connsiteX8" fmla="*/ 527880 w 1277556"/>
                <a:gd name="connsiteY8" fmla="*/ 2407066 h 2414325"/>
                <a:gd name="connsiteX9" fmla="*/ 539639 w 1277556"/>
                <a:gd name="connsiteY9" fmla="*/ 2414325 h 2414325"/>
                <a:gd name="connsiteX10" fmla="*/ 1270445 w 1277556"/>
                <a:gd name="connsiteY10" fmla="*/ 1942651 h 2414325"/>
                <a:gd name="connsiteX11" fmla="*/ 1277556 w 1277556"/>
                <a:gd name="connsiteY11" fmla="*/ 1919832 h 2414325"/>
                <a:gd name="connsiteX12" fmla="*/ 1258834 w 1277556"/>
                <a:gd name="connsiteY12" fmla="*/ 1843275 h 2414325"/>
                <a:gd name="connsiteX13" fmla="*/ 1203532 w 1277556"/>
                <a:gd name="connsiteY13" fmla="*/ 1634500 h 2414325"/>
                <a:gd name="connsiteX14" fmla="*/ 1153443 w 1277556"/>
                <a:gd name="connsiteY14" fmla="*/ 1384383 h 2414325"/>
                <a:gd name="connsiteX15" fmla="*/ 1094930 w 1277556"/>
                <a:gd name="connsiteY15" fmla="*/ 1082303 h 2414325"/>
                <a:gd name="connsiteX16" fmla="*/ 872037 w 1277556"/>
                <a:gd name="connsiteY16" fmla="*/ 5970 h 2414325"/>
                <a:gd name="connsiteX17" fmla="*/ 850367 w 1277556"/>
                <a:gd name="connsiteY17"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16685 w 1277556"/>
                <a:gd name="connsiteY4" fmla="*/ 340338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16685 w 1277556"/>
                <a:gd name="connsiteY4" fmla="*/ 340338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16685 w 1277556"/>
                <a:gd name="connsiteY4" fmla="*/ 340338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31366 w 1277556"/>
                <a:gd name="connsiteY4" fmla="*/ 338991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22841 w 1277556"/>
                <a:gd name="connsiteY4" fmla="*/ 332326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34512 w 1277556"/>
                <a:gd name="connsiteY4" fmla="*/ 340027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26902 w 1277556"/>
                <a:gd name="connsiteY4" fmla="*/ 329802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96532 w 1277556"/>
                <a:gd name="connsiteY2" fmla="*/ 364293 h 2414325"/>
                <a:gd name="connsiteX3" fmla="*/ 538213 w 1277556"/>
                <a:gd name="connsiteY3" fmla="*/ 381395 h 2414325"/>
                <a:gd name="connsiteX4" fmla="*/ 526902 w 1277556"/>
                <a:gd name="connsiteY4" fmla="*/ 329802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96532 w 1277556"/>
                <a:gd name="connsiteY3" fmla="*/ 364293 h 2414325"/>
                <a:gd name="connsiteX4" fmla="*/ 538213 w 1277556"/>
                <a:gd name="connsiteY4" fmla="*/ 381395 h 2414325"/>
                <a:gd name="connsiteX5" fmla="*/ 526902 w 1277556"/>
                <a:gd name="connsiteY5" fmla="*/ 329802 h 2414325"/>
                <a:gd name="connsiteX6" fmla="*/ 562031 w 1277556"/>
                <a:gd name="connsiteY6" fmla="*/ 325915 h 2414325"/>
                <a:gd name="connsiteX7" fmla="*/ 510103 w 1277556"/>
                <a:gd name="connsiteY7" fmla="*/ 105751 h 2414325"/>
                <a:gd name="connsiteX8" fmla="*/ 7606 w 1277556"/>
                <a:gd name="connsiteY8" fmla="*/ 265972 h 2414325"/>
                <a:gd name="connsiteX9" fmla="*/ 0 w 1277556"/>
                <a:gd name="connsiteY9" fmla="*/ 298043 h 2414325"/>
                <a:gd name="connsiteX10" fmla="*/ 527880 w 1277556"/>
                <a:gd name="connsiteY10" fmla="*/ 2407066 h 2414325"/>
                <a:gd name="connsiteX11" fmla="*/ 539639 w 1277556"/>
                <a:gd name="connsiteY11" fmla="*/ 2414325 h 2414325"/>
                <a:gd name="connsiteX12" fmla="*/ 1270445 w 1277556"/>
                <a:gd name="connsiteY12" fmla="*/ 1942651 h 2414325"/>
                <a:gd name="connsiteX13" fmla="*/ 1277556 w 1277556"/>
                <a:gd name="connsiteY13" fmla="*/ 1919832 h 2414325"/>
                <a:gd name="connsiteX14" fmla="*/ 1258834 w 1277556"/>
                <a:gd name="connsiteY14" fmla="*/ 1843275 h 2414325"/>
                <a:gd name="connsiteX15" fmla="*/ 1203532 w 1277556"/>
                <a:gd name="connsiteY15" fmla="*/ 1634500 h 2414325"/>
                <a:gd name="connsiteX16" fmla="*/ 1153443 w 1277556"/>
                <a:gd name="connsiteY16" fmla="*/ 1384383 h 2414325"/>
                <a:gd name="connsiteX17" fmla="*/ 1094930 w 1277556"/>
                <a:gd name="connsiteY17" fmla="*/ 1082303 h 2414325"/>
                <a:gd name="connsiteX18" fmla="*/ 872037 w 1277556"/>
                <a:gd name="connsiteY18" fmla="*/ 5970 h 2414325"/>
                <a:gd name="connsiteX19" fmla="*/ 850367 w 1277556"/>
                <a:gd name="connsiteY19"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96532 w 1277556"/>
                <a:gd name="connsiteY3" fmla="*/ 364293 h 2414325"/>
                <a:gd name="connsiteX4" fmla="*/ 538213 w 1277556"/>
                <a:gd name="connsiteY4" fmla="*/ 381395 h 2414325"/>
                <a:gd name="connsiteX5" fmla="*/ 526902 w 1277556"/>
                <a:gd name="connsiteY5" fmla="*/ 329802 h 2414325"/>
                <a:gd name="connsiteX6" fmla="*/ 562031 w 1277556"/>
                <a:gd name="connsiteY6" fmla="*/ 325915 h 2414325"/>
                <a:gd name="connsiteX7" fmla="*/ 510103 w 1277556"/>
                <a:gd name="connsiteY7" fmla="*/ 105751 h 2414325"/>
                <a:gd name="connsiteX8" fmla="*/ 7606 w 1277556"/>
                <a:gd name="connsiteY8" fmla="*/ 265972 h 2414325"/>
                <a:gd name="connsiteX9" fmla="*/ 0 w 1277556"/>
                <a:gd name="connsiteY9" fmla="*/ 298043 h 2414325"/>
                <a:gd name="connsiteX10" fmla="*/ 527880 w 1277556"/>
                <a:gd name="connsiteY10" fmla="*/ 2407066 h 2414325"/>
                <a:gd name="connsiteX11" fmla="*/ 539639 w 1277556"/>
                <a:gd name="connsiteY11" fmla="*/ 2414325 h 2414325"/>
                <a:gd name="connsiteX12" fmla="*/ 1270445 w 1277556"/>
                <a:gd name="connsiteY12" fmla="*/ 1942651 h 2414325"/>
                <a:gd name="connsiteX13" fmla="*/ 1277556 w 1277556"/>
                <a:gd name="connsiteY13" fmla="*/ 1919832 h 2414325"/>
                <a:gd name="connsiteX14" fmla="*/ 1258834 w 1277556"/>
                <a:gd name="connsiteY14" fmla="*/ 1843275 h 2414325"/>
                <a:gd name="connsiteX15" fmla="*/ 1203532 w 1277556"/>
                <a:gd name="connsiteY15" fmla="*/ 1634500 h 2414325"/>
                <a:gd name="connsiteX16" fmla="*/ 1153443 w 1277556"/>
                <a:gd name="connsiteY16" fmla="*/ 1384383 h 2414325"/>
                <a:gd name="connsiteX17" fmla="*/ 1094930 w 1277556"/>
                <a:gd name="connsiteY17" fmla="*/ 1082303 h 2414325"/>
                <a:gd name="connsiteX18" fmla="*/ 872037 w 1277556"/>
                <a:gd name="connsiteY18" fmla="*/ 5970 h 2414325"/>
                <a:gd name="connsiteX19" fmla="*/ 850367 w 1277556"/>
                <a:gd name="connsiteY19"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658626 w 1277556"/>
                <a:gd name="connsiteY3" fmla="*/ 305960 h 2414325"/>
                <a:gd name="connsiteX4" fmla="*/ 596532 w 1277556"/>
                <a:gd name="connsiteY4" fmla="*/ 364293 h 2414325"/>
                <a:gd name="connsiteX5" fmla="*/ 538213 w 1277556"/>
                <a:gd name="connsiteY5" fmla="*/ 381395 h 2414325"/>
                <a:gd name="connsiteX6" fmla="*/ 526902 w 1277556"/>
                <a:gd name="connsiteY6" fmla="*/ 32980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658626 w 1277556"/>
                <a:gd name="connsiteY3" fmla="*/ 305960 h 2414325"/>
                <a:gd name="connsiteX4" fmla="*/ 596532 w 1277556"/>
                <a:gd name="connsiteY4" fmla="*/ 364293 h 2414325"/>
                <a:gd name="connsiteX5" fmla="*/ 538213 w 1277556"/>
                <a:gd name="connsiteY5" fmla="*/ 381395 h 2414325"/>
                <a:gd name="connsiteX6" fmla="*/ 526902 w 1277556"/>
                <a:gd name="connsiteY6" fmla="*/ 32980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658626 w 1277556"/>
                <a:gd name="connsiteY3" fmla="*/ 305960 h 2414325"/>
                <a:gd name="connsiteX4" fmla="*/ 596532 w 1277556"/>
                <a:gd name="connsiteY4" fmla="*/ 364293 h 2414325"/>
                <a:gd name="connsiteX5" fmla="*/ 538213 w 1277556"/>
                <a:gd name="connsiteY5" fmla="*/ 381395 h 2414325"/>
                <a:gd name="connsiteX6" fmla="*/ 526902 w 1277556"/>
                <a:gd name="connsiteY6" fmla="*/ 32980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658626 w 1277556"/>
                <a:gd name="connsiteY3" fmla="*/ 305960 h 2414325"/>
                <a:gd name="connsiteX4" fmla="*/ 596532 w 1277556"/>
                <a:gd name="connsiteY4" fmla="*/ 364293 h 2414325"/>
                <a:gd name="connsiteX5" fmla="*/ 538213 w 1277556"/>
                <a:gd name="connsiteY5" fmla="*/ 381395 h 2414325"/>
                <a:gd name="connsiteX6" fmla="*/ 529924 w 1277556"/>
                <a:gd name="connsiteY6" fmla="*/ 339290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87455 w 1277556"/>
                <a:gd name="connsiteY3" fmla="*/ 317292 h 2414325"/>
                <a:gd name="connsiteX4" fmla="*/ 596532 w 1277556"/>
                <a:gd name="connsiteY4" fmla="*/ 364293 h 2414325"/>
                <a:gd name="connsiteX5" fmla="*/ 538213 w 1277556"/>
                <a:gd name="connsiteY5" fmla="*/ 381395 h 2414325"/>
                <a:gd name="connsiteX6" fmla="*/ 529924 w 1277556"/>
                <a:gd name="connsiteY6" fmla="*/ 339290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87455 w 1277556"/>
                <a:gd name="connsiteY3" fmla="*/ 317292 h 2414325"/>
                <a:gd name="connsiteX4" fmla="*/ 596532 w 1277556"/>
                <a:gd name="connsiteY4" fmla="*/ 364293 h 2414325"/>
                <a:gd name="connsiteX5" fmla="*/ 538213 w 1277556"/>
                <a:gd name="connsiteY5" fmla="*/ 381395 h 2414325"/>
                <a:gd name="connsiteX6" fmla="*/ 525461 w 1277556"/>
                <a:gd name="connsiteY6" fmla="*/ 330101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87455 w 1277556"/>
                <a:gd name="connsiteY3" fmla="*/ 317292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88897 w 1277556"/>
                <a:gd name="connsiteY3" fmla="*/ 316994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91128 w 1277556"/>
                <a:gd name="connsiteY3" fmla="*/ 321589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5269 w 1277556"/>
                <a:gd name="connsiteY2" fmla="*/ 324866 h 2414325"/>
                <a:gd name="connsiteX3" fmla="*/ 591128 w 1277556"/>
                <a:gd name="connsiteY3" fmla="*/ 321589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5269 w 1277556"/>
                <a:gd name="connsiteY2" fmla="*/ 324866 h 2414325"/>
                <a:gd name="connsiteX3" fmla="*/ 585098 w 1277556"/>
                <a:gd name="connsiteY3" fmla="*/ 321150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5269 w 1277556"/>
                <a:gd name="connsiteY2" fmla="*/ 324866 h 2414325"/>
                <a:gd name="connsiteX3" fmla="*/ 593222 w 1277556"/>
                <a:gd name="connsiteY3" fmla="*/ 316100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5269 w 1277556"/>
                <a:gd name="connsiteY2" fmla="*/ 324866 h 2414325"/>
                <a:gd name="connsiteX3" fmla="*/ 586012 w 1277556"/>
                <a:gd name="connsiteY3" fmla="*/ 317589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5269 w 1277556"/>
                <a:gd name="connsiteY2" fmla="*/ 324866 h 2414325"/>
                <a:gd name="connsiteX3" fmla="*/ 588507 w 1277556"/>
                <a:gd name="connsiteY3" fmla="*/ 323816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761075 w 1277556"/>
                <a:gd name="connsiteY1" fmla="*/ 26938 h 2414325"/>
                <a:gd name="connsiteX2" fmla="*/ 526225 w 1277556"/>
                <a:gd name="connsiteY2" fmla="*/ 104105 h 2414325"/>
                <a:gd name="connsiteX3" fmla="*/ 575269 w 1277556"/>
                <a:gd name="connsiteY3" fmla="*/ 324866 h 2414325"/>
                <a:gd name="connsiteX4" fmla="*/ 588507 w 1277556"/>
                <a:gd name="connsiteY4" fmla="*/ 323816 h 2414325"/>
                <a:gd name="connsiteX5" fmla="*/ 596532 w 1277556"/>
                <a:gd name="connsiteY5" fmla="*/ 364293 h 2414325"/>
                <a:gd name="connsiteX6" fmla="*/ 538213 w 1277556"/>
                <a:gd name="connsiteY6" fmla="*/ 381395 h 2414325"/>
                <a:gd name="connsiteX7" fmla="*/ 530840 w 1277556"/>
                <a:gd name="connsiteY7" fmla="*/ 335732 h 2414325"/>
                <a:gd name="connsiteX8" fmla="*/ 562031 w 1277556"/>
                <a:gd name="connsiteY8" fmla="*/ 325915 h 2414325"/>
                <a:gd name="connsiteX9" fmla="*/ 510103 w 1277556"/>
                <a:gd name="connsiteY9" fmla="*/ 105751 h 2414325"/>
                <a:gd name="connsiteX10" fmla="*/ 7606 w 1277556"/>
                <a:gd name="connsiteY10" fmla="*/ 265972 h 2414325"/>
                <a:gd name="connsiteX11" fmla="*/ 0 w 1277556"/>
                <a:gd name="connsiteY11" fmla="*/ 298043 h 2414325"/>
                <a:gd name="connsiteX12" fmla="*/ 527880 w 1277556"/>
                <a:gd name="connsiteY12" fmla="*/ 2407066 h 2414325"/>
                <a:gd name="connsiteX13" fmla="*/ 539639 w 1277556"/>
                <a:gd name="connsiteY13" fmla="*/ 2414325 h 2414325"/>
                <a:gd name="connsiteX14" fmla="*/ 1270445 w 1277556"/>
                <a:gd name="connsiteY14" fmla="*/ 1942651 h 2414325"/>
                <a:gd name="connsiteX15" fmla="*/ 1277556 w 1277556"/>
                <a:gd name="connsiteY15" fmla="*/ 1919832 h 2414325"/>
                <a:gd name="connsiteX16" fmla="*/ 1258834 w 1277556"/>
                <a:gd name="connsiteY16" fmla="*/ 1843275 h 2414325"/>
                <a:gd name="connsiteX17" fmla="*/ 1203532 w 1277556"/>
                <a:gd name="connsiteY17" fmla="*/ 1634500 h 2414325"/>
                <a:gd name="connsiteX18" fmla="*/ 1153443 w 1277556"/>
                <a:gd name="connsiteY18" fmla="*/ 1384383 h 2414325"/>
                <a:gd name="connsiteX19" fmla="*/ 1094930 w 1277556"/>
                <a:gd name="connsiteY19" fmla="*/ 1082303 h 2414325"/>
                <a:gd name="connsiteX20" fmla="*/ 872037 w 1277556"/>
                <a:gd name="connsiteY20" fmla="*/ 5970 h 2414325"/>
                <a:gd name="connsiteX21" fmla="*/ 850367 w 1277556"/>
                <a:gd name="connsiteY21" fmla="*/ 0 h 2414325"/>
                <a:gd name="connsiteX0" fmla="*/ 850367 w 1277556"/>
                <a:gd name="connsiteY0" fmla="*/ 0 h 2414325"/>
                <a:gd name="connsiteX1" fmla="*/ 761075 w 1277556"/>
                <a:gd name="connsiteY1" fmla="*/ 26938 h 2414325"/>
                <a:gd name="connsiteX2" fmla="*/ 744564 w 1277556"/>
                <a:gd name="connsiteY2" fmla="*/ 35405 h 2414325"/>
                <a:gd name="connsiteX3" fmla="*/ 526225 w 1277556"/>
                <a:gd name="connsiteY3" fmla="*/ 104105 h 2414325"/>
                <a:gd name="connsiteX4" fmla="*/ 575269 w 1277556"/>
                <a:gd name="connsiteY4" fmla="*/ 324866 h 2414325"/>
                <a:gd name="connsiteX5" fmla="*/ 588507 w 1277556"/>
                <a:gd name="connsiteY5" fmla="*/ 323816 h 2414325"/>
                <a:gd name="connsiteX6" fmla="*/ 596532 w 1277556"/>
                <a:gd name="connsiteY6" fmla="*/ 364293 h 2414325"/>
                <a:gd name="connsiteX7" fmla="*/ 538213 w 1277556"/>
                <a:gd name="connsiteY7" fmla="*/ 381395 h 2414325"/>
                <a:gd name="connsiteX8" fmla="*/ 530840 w 1277556"/>
                <a:gd name="connsiteY8" fmla="*/ 335732 h 2414325"/>
                <a:gd name="connsiteX9" fmla="*/ 562031 w 1277556"/>
                <a:gd name="connsiteY9" fmla="*/ 325915 h 2414325"/>
                <a:gd name="connsiteX10" fmla="*/ 510103 w 1277556"/>
                <a:gd name="connsiteY10" fmla="*/ 105751 h 2414325"/>
                <a:gd name="connsiteX11" fmla="*/ 7606 w 1277556"/>
                <a:gd name="connsiteY11" fmla="*/ 265972 h 2414325"/>
                <a:gd name="connsiteX12" fmla="*/ 0 w 1277556"/>
                <a:gd name="connsiteY12" fmla="*/ 298043 h 2414325"/>
                <a:gd name="connsiteX13" fmla="*/ 527880 w 1277556"/>
                <a:gd name="connsiteY13" fmla="*/ 2407066 h 2414325"/>
                <a:gd name="connsiteX14" fmla="*/ 539639 w 1277556"/>
                <a:gd name="connsiteY14" fmla="*/ 2414325 h 2414325"/>
                <a:gd name="connsiteX15" fmla="*/ 1270445 w 1277556"/>
                <a:gd name="connsiteY15" fmla="*/ 1942651 h 2414325"/>
                <a:gd name="connsiteX16" fmla="*/ 1277556 w 1277556"/>
                <a:gd name="connsiteY16" fmla="*/ 1919832 h 2414325"/>
                <a:gd name="connsiteX17" fmla="*/ 1258834 w 1277556"/>
                <a:gd name="connsiteY17" fmla="*/ 1843275 h 2414325"/>
                <a:gd name="connsiteX18" fmla="*/ 1203532 w 1277556"/>
                <a:gd name="connsiteY18" fmla="*/ 1634500 h 2414325"/>
                <a:gd name="connsiteX19" fmla="*/ 1153443 w 1277556"/>
                <a:gd name="connsiteY19" fmla="*/ 1384383 h 2414325"/>
                <a:gd name="connsiteX20" fmla="*/ 1094930 w 1277556"/>
                <a:gd name="connsiteY20" fmla="*/ 1082303 h 2414325"/>
                <a:gd name="connsiteX21" fmla="*/ 872037 w 1277556"/>
                <a:gd name="connsiteY21" fmla="*/ 5970 h 2414325"/>
                <a:gd name="connsiteX22" fmla="*/ 850367 w 1277556"/>
                <a:gd name="connsiteY22" fmla="*/ 0 h 2414325"/>
                <a:gd name="connsiteX0" fmla="*/ 850367 w 1277556"/>
                <a:gd name="connsiteY0" fmla="*/ 0 h 2414325"/>
                <a:gd name="connsiteX1" fmla="*/ 761075 w 1277556"/>
                <a:gd name="connsiteY1" fmla="*/ 26938 h 2414325"/>
                <a:gd name="connsiteX2" fmla="*/ 686506 w 1277556"/>
                <a:gd name="connsiteY2" fmla="*/ 54141 h 2414325"/>
                <a:gd name="connsiteX3" fmla="*/ 526225 w 1277556"/>
                <a:gd name="connsiteY3" fmla="*/ 104105 h 2414325"/>
                <a:gd name="connsiteX4" fmla="*/ 575269 w 1277556"/>
                <a:gd name="connsiteY4" fmla="*/ 324866 h 2414325"/>
                <a:gd name="connsiteX5" fmla="*/ 588507 w 1277556"/>
                <a:gd name="connsiteY5" fmla="*/ 323816 h 2414325"/>
                <a:gd name="connsiteX6" fmla="*/ 596532 w 1277556"/>
                <a:gd name="connsiteY6" fmla="*/ 364293 h 2414325"/>
                <a:gd name="connsiteX7" fmla="*/ 538213 w 1277556"/>
                <a:gd name="connsiteY7" fmla="*/ 381395 h 2414325"/>
                <a:gd name="connsiteX8" fmla="*/ 530840 w 1277556"/>
                <a:gd name="connsiteY8" fmla="*/ 335732 h 2414325"/>
                <a:gd name="connsiteX9" fmla="*/ 562031 w 1277556"/>
                <a:gd name="connsiteY9" fmla="*/ 325915 h 2414325"/>
                <a:gd name="connsiteX10" fmla="*/ 510103 w 1277556"/>
                <a:gd name="connsiteY10" fmla="*/ 105751 h 2414325"/>
                <a:gd name="connsiteX11" fmla="*/ 7606 w 1277556"/>
                <a:gd name="connsiteY11" fmla="*/ 265972 h 2414325"/>
                <a:gd name="connsiteX12" fmla="*/ 0 w 1277556"/>
                <a:gd name="connsiteY12" fmla="*/ 298043 h 2414325"/>
                <a:gd name="connsiteX13" fmla="*/ 527880 w 1277556"/>
                <a:gd name="connsiteY13" fmla="*/ 2407066 h 2414325"/>
                <a:gd name="connsiteX14" fmla="*/ 539639 w 1277556"/>
                <a:gd name="connsiteY14" fmla="*/ 2414325 h 2414325"/>
                <a:gd name="connsiteX15" fmla="*/ 1270445 w 1277556"/>
                <a:gd name="connsiteY15" fmla="*/ 1942651 h 2414325"/>
                <a:gd name="connsiteX16" fmla="*/ 1277556 w 1277556"/>
                <a:gd name="connsiteY16" fmla="*/ 1919832 h 2414325"/>
                <a:gd name="connsiteX17" fmla="*/ 1258834 w 1277556"/>
                <a:gd name="connsiteY17" fmla="*/ 1843275 h 2414325"/>
                <a:gd name="connsiteX18" fmla="*/ 1203532 w 1277556"/>
                <a:gd name="connsiteY18" fmla="*/ 1634500 h 2414325"/>
                <a:gd name="connsiteX19" fmla="*/ 1153443 w 1277556"/>
                <a:gd name="connsiteY19" fmla="*/ 1384383 h 2414325"/>
                <a:gd name="connsiteX20" fmla="*/ 1094930 w 1277556"/>
                <a:gd name="connsiteY20" fmla="*/ 1082303 h 2414325"/>
                <a:gd name="connsiteX21" fmla="*/ 872037 w 1277556"/>
                <a:gd name="connsiteY21" fmla="*/ 5970 h 2414325"/>
                <a:gd name="connsiteX22" fmla="*/ 850367 w 1277556"/>
                <a:gd name="connsiteY22" fmla="*/ 0 h 2414325"/>
                <a:gd name="connsiteX0" fmla="*/ 850367 w 1277556"/>
                <a:gd name="connsiteY0" fmla="*/ 0 h 2414325"/>
                <a:gd name="connsiteX1" fmla="*/ 762517 w 1277556"/>
                <a:gd name="connsiteY1" fmla="*/ 26640 h 2414325"/>
                <a:gd name="connsiteX2" fmla="*/ 686506 w 1277556"/>
                <a:gd name="connsiteY2" fmla="*/ 54141 h 2414325"/>
                <a:gd name="connsiteX3" fmla="*/ 526225 w 1277556"/>
                <a:gd name="connsiteY3" fmla="*/ 104105 h 2414325"/>
                <a:gd name="connsiteX4" fmla="*/ 575269 w 1277556"/>
                <a:gd name="connsiteY4" fmla="*/ 324866 h 2414325"/>
                <a:gd name="connsiteX5" fmla="*/ 588507 w 1277556"/>
                <a:gd name="connsiteY5" fmla="*/ 323816 h 2414325"/>
                <a:gd name="connsiteX6" fmla="*/ 596532 w 1277556"/>
                <a:gd name="connsiteY6" fmla="*/ 364293 h 2414325"/>
                <a:gd name="connsiteX7" fmla="*/ 538213 w 1277556"/>
                <a:gd name="connsiteY7" fmla="*/ 381395 h 2414325"/>
                <a:gd name="connsiteX8" fmla="*/ 530840 w 1277556"/>
                <a:gd name="connsiteY8" fmla="*/ 335732 h 2414325"/>
                <a:gd name="connsiteX9" fmla="*/ 562031 w 1277556"/>
                <a:gd name="connsiteY9" fmla="*/ 325915 h 2414325"/>
                <a:gd name="connsiteX10" fmla="*/ 510103 w 1277556"/>
                <a:gd name="connsiteY10" fmla="*/ 105751 h 2414325"/>
                <a:gd name="connsiteX11" fmla="*/ 7606 w 1277556"/>
                <a:gd name="connsiteY11" fmla="*/ 265972 h 2414325"/>
                <a:gd name="connsiteX12" fmla="*/ 0 w 1277556"/>
                <a:gd name="connsiteY12" fmla="*/ 298043 h 2414325"/>
                <a:gd name="connsiteX13" fmla="*/ 527880 w 1277556"/>
                <a:gd name="connsiteY13" fmla="*/ 2407066 h 2414325"/>
                <a:gd name="connsiteX14" fmla="*/ 539639 w 1277556"/>
                <a:gd name="connsiteY14" fmla="*/ 2414325 h 2414325"/>
                <a:gd name="connsiteX15" fmla="*/ 1270445 w 1277556"/>
                <a:gd name="connsiteY15" fmla="*/ 1942651 h 2414325"/>
                <a:gd name="connsiteX16" fmla="*/ 1277556 w 1277556"/>
                <a:gd name="connsiteY16" fmla="*/ 1919832 h 2414325"/>
                <a:gd name="connsiteX17" fmla="*/ 1258834 w 1277556"/>
                <a:gd name="connsiteY17" fmla="*/ 1843275 h 2414325"/>
                <a:gd name="connsiteX18" fmla="*/ 1203532 w 1277556"/>
                <a:gd name="connsiteY18" fmla="*/ 1634500 h 2414325"/>
                <a:gd name="connsiteX19" fmla="*/ 1153443 w 1277556"/>
                <a:gd name="connsiteY19" fmla="*/ 1384383 h 2414325"/>
                <a:gd name="connsiteX20" fmla="*/ 1094930 w 1277556"/>
                <a:gd name="connsiteY20" fmla="*/ 1082303 h 2414325"/>
                <a:gd name="connsiteX21" fmla="*/ 872037 w 1277556"/>
                <a:gd name="connsiteY21" fmla="*/ 5970 h 2414325"/>
                <a:gd name="connsiteX22" fmla="*/ 850367 w 1277556"/>
                <a:gd name="connsiteY22" fmla="*/ 0 h 2414325"/>
                <a:gd name="connsiteX0" fmla="*/ 850367 w 1277556"/>
                <a:gd name="connsiteY0" fmla="*/ 0 h 2414325"/>
                <a:gd name="connsiteX1" fmla="*/ 762517 w 1277556"/>
                <a:gd name="connsiteY1" fmla="*/ 26640 h 2414325"/>
                <a:gd name="connsiteX2" fmla="*/ 788581 w 1277556"/>
                <a:gd name="connsiteY2" fmla="*/ 188105 h 2414325"/>
                <a:gd name="connsiteX3" fmla="*/ 686506 w 1277556"/>
                <a:gd name="connsiteY3" fmla="*/ 54141 h 2414325"/>
                <a:gd name="connsiteX4" fmla="*/ 526225 w 1277556"/>
                <a:gd name="connsiteY4" fmla="*/ 104105 h 2414325"/>
                <a:gd name="connsiteX5" fmla="*/ 575269 w 1277556"/>
                <a:gd name="connsiteY5" fmla="*/ 324866 h 2414325"/>
                <a:gd name="connsiteX6" fmla="*/ 588507 w 1277556"/>
                <a:gd name="connsiteY6" fmla="*/ 323816 h 2414325"/>
                <a:gd name="connsiteX7" fmla="*/ 596532 w 1277556"/>
                <a:gd name="connsiteY7" fmla="*/ 364293 h 2414325"/>
                <a:gd name="connsiteX8" fmla="*/ 538213 w 1277556"/>
                <a:gd name="connsiteY8" fmla="*/ 381395 h 2414325"/>
                <a:gd name="connsiteX9" fmla="*/ 530840 w 1277556"/>
                <a:gd name="connsiteY9" fmla="*/ 335732 h 2414325"/>
                <a:gd name="connsiteX10" fmla="*/ 562031 w 1277556"/>
                <a:gd name="connsiteY10" fmla="*/ 325915 h 2414325"/>
                <a:gd name="connsiteX11" fmla="*/ 510103 w 1277556"/>
                <a:gd name="connsiteY11" fmla="*/ 105751 h 2414325"/>
                <a:gd name="connsiteX12" fmla="*/ 7606 w 1277556"/>
                <a:gd name="connsiteY12" fmla="*/ 265972 h 2414325"/>
                <a:gd name="connsiteX13" fmla="*/ 0 w 1277556"/>
                <a:gd name="connsiteY13" fmla="*/ 298043 h 2414325"/>
                <a:gd name="connsiteX14" fmla="*/ 527880 w 1277556"/>
                <a:gd name="connsiteY14" fmla="*/ 2407066 h 2414325"/>
                <a:gd name="connsiteX15" fmla="*/ 539639 w 1277556"/>
                <a:gd name="connsiteY15" fmla="*/ 2414325 h 2414325"/>
                <a:gd name="connsiteX16" fmla="*/ 1270445 w 1277556"/>
                <a:gd name="connsiteY16" fmla="*/ 1942651 h 2414325"/>
                <a:gd name="connsiteX17" fmla="*/ 1277556 w 1277556"/>
                <a:gd name="connsiteY17" fmla="*/ 1919832 h 2414325"/>
                <a:gd name="connsiteX18" fmla="*/ 1258834 w 1277556"/>
                <a:gd name="connsiteY18" fmla="*/ 1843275 h 2414325"/>
                <a:gd name="connsiteX19" fmla="*/ 1203532 w 1277556"/>
                <a:gd name="connsiteY19" fmla="*/ 1634500 h 2414325"/>
                <a:gd name="connsiteX20" fmla="*/ 1153443 w 1277556"/>
                <a:gd name="connsiteY20" fmla="*/ 1384383 h 2414325"/>
                <a:gd name="connsiteX21" fmla="*/ 1094930 w 1277556"/>
                <a:gd name="connsiteY21" fmla="*/ 1082303 h 2414325"/>
                <a:gd name="connsiteX22" fmla="*/ 872037 w 1277556"/>
                <a:gd name="connsiteY22" fmla="*/ 5970 h 2414325"/>
                <a:gd name="connsiteX23" fmla="*/ 850367 w 1277556"/>
                <a:gd name="connsiteY23" fmla="*/ 0 h 2414325"/>
                <a:gd name="connsiteX0" fmla="*/ 850367 w 1277556"/>
                <a:gd name="connsiteY0" fmla="*/ 0 h 2414325"/>
                <a:gd name="connsiteX1" fmla="*/ 762517 w 1277556"/>
                <a:gd name="connsiteY1" fmla="*/ 26640 h 2414325"/>
                <a:gd name="connsiteX2" fmla="*/ 781334 w 1277556"/>
                <a:gd name="connsiteY2" fmla="*/ 133986 h 2414325"/>
                <a:gd name="connsiteX3" fmla="*/ 788581 w 1277556"/>
                <a:gd name="connsiteY3" fmla="*/ 188105 h 2414325"/>
                <a:gd name="connsiteX4" fmla="*/ 686506 w 1277556"/>
                <a:gd name="connsiteY4" fmla="*/ 54141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81334 w 1277556"/>
                <a:gd name="connsiteY2" fmla="*/ 133986 h 2414325"/>
                <a:gd name="connsiteX3" fmla="*/ 788581 w 1277556"/>
                <a:gd name="connsiteY3" fmla="*/ 188105 h 2414325"/>
                <a:gd name="connsiteX4" fmla="*/ 686506 w 1277556"/>
                <a:gd name="connsiteY4" fmla="*/ 54141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81334 w 1277556"/>
                <a:gd name="connsiteY2" fmla="*/ 133986 h 2414325"/>
                <a:gd name="connsiteX3" fmla="*/ 788581 w 1277556"/>
                <a:gd name="connsiteY3" fmla="*/ 188105 h 2414325"/>
                <a:gd name="connsiteX4" fmla="*/ 686506 w 1277556"/>
                <a:gd name="connsiteY4" fmla="*/ 54141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853182 w 1277556"/>
                <a:gd name="connsiteY2" fmla="*/ 154535 h 2414325"/>
                <a:gd name="connsiteX3" fmla="*/ 788581 w 1277556"/>
                <a:gd name="connsiteY3" fmla="*/ 188105 h 2414325"/>
                <a:gd name="connsiteX4" fmla="*/ 686506 w 1277556"/>
                <a:gd name="connsiteY4" fmla="*/ 54141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853182 w 1277556"/>
                <a:gd name="connsiteY2" fmla="*/ 154535 h 2414325"/>
                <a:gd name="connsiteX3" fmla="*/ 788581 w 1277556"/>
                <a:gd name="connsiteY3" fmla="*/ 188105 h 2414325"/>
                <a:gd name="connsiteX4" fmla="*/ 748889 w 1277556"/>
                <a:gd name="connsiteY4" fmla="*/ 34513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98146 w 1277556"/>
                <a:gd name="connsiteY2" fmla="*/ 182758 h 2414325"/>
                <a:gd name="connsiteX3" fmla="*/ 788581 w 1277556"/>
                <a:gd name="connsiteY3" fmla="*/ 188105 h 2414325"/>
                <a:gd name="connsiteX4" fmla="*/ 748889 w 1277556"/>
                <a:gd name="connsiteY4" fmla="*/ 34513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825063 w 1277556"/>
                <a:gd name="connsiteY2" fmla="*/ 247981 h 2414325"/>
                <a:gd name="connsiteX3" fmla="*/ 788581 w 1277556"/>
                <a:gd name="connsiteY3" fmla="*/ 188105 h 2414325"/>
                <a:gd name="connsiteX4" fmla="*/ 748889 w 1277556"/>
                <a:gd name="connsiteY4" fmla="*/ 34513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99588 w 1277556"/>
                <a:gd name="connsiteY2" fmla="*/ 182460 h 2414325"/>
                <a:gd name="connsiteX3" fmla="*/ 788581 w 1277556"/>
                <a:gd name="connsiteY3" fmla="*/ 188105 h 2414325"/>
                <a:gd name="connsiteX4" fmla="*/ 748889 w 1277556"/>
                <a:gd name="connsiteY4" fmla="*/ 34513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99588 w 1277556"/>
                <a:gd name="connsiteY2" fmla="*/ 182460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06994 w 1277556"/>
                <a:gd name="connsiteY22" fmla="*/ 1163866 h 2414325"/>
                <a:gd name="connsiteX23" fmla="*/ 1094930 w 1277556"/>
                <a:gd name="connsiteY23" fmla="*/ 1082303 h 2414325"/>
                <a:gd name="connsiteX24" fmla="*/ 872037 w 1277556"/>
                <a:gd name="connsiteY24" fmla="*/ 5970 h 2414325"/>
                <a:gd name="connsiteX25" fmla="*/ 850367 w 1277556"/>
                <a:gd name="connsiteY25"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5118 w 1277556"/>
                <a:gd name="connsiteY22" fmla="*/ 1158817 h 2414325"/>
                <a:gd name="connsiteX23" fmla="*/ 1094930 w 1277556"/>
                <a:gd name="connsiteY23" fmla="*/ 1082303 h 2414325"/>
                <a:gd name="connsiteX24" fmla="*/ 872037 w 1277556"/>
                <a:gd name="connsiteY24" fmla="*/ 5970 h 2414325"/>
                <a:gd name="connsiteX25" fmla="*/ 850367 w 1277556"/>
                <a:gd name="connsiteY25"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07646 w 1277556"/>
                <a:gd name="connsiteY22" fmla="*/ 1158676 h 2414325"/>
                <a:gd name="connsiteX23" fmla="*/ 1094930 w 1277556"/>
                <a:gd name="connsiteY23" fmla="*/ 1082303 h 2414325"/>
                <a:gd name="connsiteX24" fmla="*/ 872037 w 1277556"/>
                <a:gd name="connsiteY24" fmla="*/ 5970 h 2414325"/>
                <a:gd name="connsiteX25" fmla="*/ 850367 w 1277556"/>
                <a:gd name="connsiteY25"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07646 w 1277556"/>
                <a:gd name="connsiteY22" fmla="*/ 1158676 h 2414325"/>
                <a:gd name="connsiteX23" fmla="*/ 1011163 w 1277556"/>
                <a:gd name="connsiteY23" fmla="*/ 1151641 h 2414325"/>
                <a:gd name="connsiteX24" fmla="*/ 1094930 w 1277556"/>
                <a:gd name="connsiteY24" fmla="*/ 1082303 h 2414325"/>
                <a:gd name="connsiteX25" fmla="*/ 872037 w 1277556"/>
                <a:gd name="connsiteY25" fmla="*/ 5970 h 2414325"/>
                <a:gd name="connsiteX26" fmla="*/ 850367 w 1277556"/>
                <a:gd name="connsiteY26"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11163 w 1277556"/>
                <a:gd name="connsiteY23" fmla="*/ 1151641 h 2414325"/>
                <a:gd name="connsiteX24" fmla="*/ 1094930 w 1277556"/>
                <a:gd name="connsiteY24" fmla="*/ 1082303 h 2414325"/>
                <a:gd name="connsiteX25" fmla="*/ 872037 w 1277556"/>
                <a:gd name="connsiteY25" fmla="*/ 5970 h 2414325"/>
                <a:gd name="connsiteX26" fmla="*/ 850367 w 1277556"/>
                <a:gd name="connsiteY26"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11163 w 1277556"/>
                <a:gd name="connsiteY23" fmla="*/ 1151641 h 2414325"/>
                <a:gd name="connsiteX24" fmla="*/ 1094930 w 1277556"/>
                <a:gd name="connsiteY24" fmla="*/ 1082303 h 2414325"/>
                <a:gd name="connsiteX25" fmla="*/ 872037 w 1277556"/>
                <a:gd name="connsiteY25" fmla="*/ 5970 h 2414325"/>
                <a:gd name="connsiteX26" fmla="*/ 850367 w 1277556"/>
                <a:gd name="connsiteY26"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11163 w 1277556"/>
                <a:gd name="connsiteY23" fmla="*/ 1151641 h 2414325"/>
                <a:gd name="connsiteX24" fmla="*/ 1041151 w 1277556"/>
                <a:gd name="connsiteY24" fmla="*/ 1106683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44348 w 1277556"/>
                <a:gd name="connsiteY23" fmla="*/ 1181863 h 2414325"/>
                <a:gd name="connsiteX24" fmla="*/ 1041151 w 1277556"/>
                <a:gd name="connsiteY24" fmla="*/ 1106683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44348 w 1277556"/>
                <a:gd name="connsiteY23" fmla="*/ 1181863 h 2414325"/>
                <a:gd name="connsiteX24" fmla="*/ 1041151 w 1277556"/>
                <a:gd name="connsiteY24" fmla="*/ 1106683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44348 w 1277556"/>
                <a:gd name="connsiteY23" fmla="*/ 1181863 h 2414325"/>
                <a:gd name="connsiteX24" fmla="*/ 1026998 w 1277556"/>
                <a:gd name="connsiteY24" fmla="*/ 1111293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44348 w 1277556"/>
                <a:gd name="connsiteY23" fmla="*/ 1181863 h 2414325"/>
                <a:gd name="connsiteX24" fmla="*/ 1036826 w 1277556"/>
                <a:gd name="connsiteY24" fmla="*/ 1107578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51945 w 1277556"/>
                <a:gd name="connsiteY23" fmla="*/ 1173552 h 2414325"/>
                <a:gd name="connsiteX24" fmla="*/ 1036826 w 1277556"/>
                <a:gd name="connsiteY24" fmla="*/ 1107578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623 w 1277556"/>
                <a:gd name="connsiteY22" fmla="*/ 1152592 h 2414325"/>
                <a:gd name="connsiteX23" fmla="*/ 1051945 w 1277556"/>
                <a:gd name="connsiteY23" fmla="*/ 1173552 h 2414325"/>
                <a:gd name="connsiteX24" fmla="*/ 1036826 w 1277556"/>
                <a:gd name="connsiteY24" fmla="*/ 1107578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623 w 1277556"/>
                <a:gd name="connsiteY22" fmla="*/ 1152592 h 2414325"/>
                <a:gd name="connsiteX23" fmla="*/ 1051945 w 1277556"/>
                <a:gd name="connsiteY23" fmla="*/ 1173552 h 2414325"/>
                <a:gd name="connsiteX24" fmla="*/ 1036826 w 1277556"/>
                <a:gd name="connsiteY24" fmla="*/ 1107578 h 2414325"/>
                <a:gd name="connsiteX25" fmla="*/ 1098866 w 1277556"/>
                <a:gd name="connsiteY25" fmla="*/ 1088231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76178 w 1277556"/>
                <a:gd name="connsiteY17" fmla="*/ 2134680 h 2414325"/>
                <a:gd name="connsiteX18" fmla="*/ 1270445 w 1277556"/>
                <a:gd name="connsiteY18" fmla="*/ 1942651 h 2414325"/>
                <a:gd name="connsiteX19" fmla="*/ 1277556 w 1277556"/>
                <a:gd name="connsiteY19" fmla="*/ 1919832 h 2414325"/>
                <a:gd name="connsiteX20" fmla="*/ 1258834 w 1277556"/>
                <a:gd name="connsiteY20" fmla="*/ 1843275 h 2414325"/>
                <a:gd name="connsiteX21" fmla="*/ 1203532 w 1277556"/>
                <a:gd name="connsiteY21" fmla="*/ 1634500 h 2414325"/>
                <a:gd name="connsiteX22" fmla="*/ 1153443 w 1277556"/>
                <a:gd name="connsiteY22" fmla="*/ 1384383 h 2414325"/>
                <a:gd name="connsiteX23" fmla="*/ 1112623 w 1277556"/>
                <a:gd name="connsiteY23" fmla="*/ 1152592 h 2414325"/>
                <a:gd name="connsiteX24" fmla="*/ 1051945 w 1277556"/>
                <a:gd name="connsiteY24" fmla="*/ 1173552 h 2414325"/>
                <a:gd name="connsiteX25" fmla="*/ 1036826 w 1277556"/>
                <a:gd name="connsiteY25" fmla="*/ 1107578 h 2414325"/>
                <a:gd name="connsiteX26" fmla="*/ 1098866 w 1277556"/>
                <a:gd name="connsiteY26" fmla="*/ 1088231 h 2414325"/>
                <a:gd name="connsiteX27" fmla="*/ 872037 w 1277556"/>
                <a:gd name="connsiteY27" fmla="*/ 5970 h 2414325"/>
                <a:gd name="connsiteX28" fmla="*/ 850367 w 1277556"/>
                <a:gd name="connsiteY28"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976178 w 1277556"/>
                <a:gd name="connsiteY18" fmla="*/ 2134680 h 2414325"/>
                <a:gd name="connsiteX19" fmla="*/ 1270445 w 1277556"/>
                <a:gd name="connsiteY19" fmla="*/ 1942651 h 2414325"/>
                <a:gd name="connsiteX20" fmla="*/ 1277556 w 1277556"/>
                <a:gd name="connsiteY20" fmla="*/ 1919832 h 2414325"/>
                <a:gd name="connsiteX21" fmla="*/ 1258834 w 1277556"/>
                <a:gd name="connsiteY21" fmla="*/ 1843275 h 2414325"/>
                <a:gd name="connsiteX22" fmla="*/ 1203532 w 1277556"/>
                <a:gd name="connsiteY22" fmla="*/ 1634500 h 2414325"/>
                <a:gd name="connsiteX23" fmla="*/ 1153443 w 1277556"/>
                <a:gd name="connsiteY23" fmla="*/ 1384383 h 2414325"/>
                <a:gd name="connsiteX24" fmla="*/ 1112623 w 1277556"/>
                <a:gd name="connsiteY24" fmla="*/ 1152592 h 2414325"/>
                <a:gd name="connsiteX25" fmla="*/ 1051945 w 1277556"/>
                <a:gd name="connsiteY25" fmla="*/ 1173552 h 2414325"/>
                <a:gd name="connsiteX26" fmla="*/ 1036826 w 1277556"/>
                <a:gd name="connsiteY26" fmla="*/ 1107578 h 2414325"/>
                <a:gd name="connsiteX27" fmla="*/ 1098866 w 1277556"/>
                <a:gd name="connsiteY27" fmla="*/ 1088231 h 2414325"/>
                <a:gd name="connsiteX28" fmla="*/ 872037 w 1277556"/>
                <a:gd name="connsiteY28" fmla="*/ 5970 h 2414325"/>
                <a:gd name="connsiteX29" fmla="*/ 850367 w 1277556"/>
                <a:gd name="connsiteY29"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82929 w 1277556"/>
                <a:gd name="connsiteY18" fmla="*/ 2064620 h 2414325"/>
                <a:gd name="connsiteX19" fmla="*/ 976178 w 1277556"/>
                <a:gd name="connsiteY19" fmla="*/ 2134680 h 2414325"/>
                <a:gd name="connsiteX20" fmla="*/ 1270445 w 1277556"/>
                <a:gd name="connsiteY20" fmla="*/ 1942651 h 2414325"/>
                <a:gd name="connsiteX21" fmla="*/ 1277556 w 1277556"/>
                <a:gd name="connsiteY21" fmla="*/ 1919832 h 2414325"/>
                <a:gd name="connsiteX22" fmla="*/ 1258834 w 1277556"/>
                <a:gd name="connsiteY22" fmla="*/ 1843275 h 2414325"/>
                <a:gd name="connsiteX23" fmla="*/ 1203532 w 1277556"/>
                <a:gd name="connsiteY23" fmla="*/ 1634500 h 2414325"/>
                <a:gd name="connsiteX24" fmla="*/ 1153443 w 1277556"/>
                <a:gd name="connsiteY24" fmla="*/ 1384383 h 2414325"/>
                <a:gd name="connsiteX25" fmla="*/ 1112623 w 1277556"/>
                <a:gd name="connsiteY25" fmla="*/ 1152592 h 2414325"/>
                <a:gd name="connsiteX26" fmla="*/ 1051945 w 1277556"/>
                <a:gd name="connsiteY26" fmla="*/ 1173552 h 2414325"/>
                <a:gd name="connsiteX27" fmla="*/ 1036826 w 1277556"/>
                <a:gd name="connsiteY27" fmla="*/ 1107578 h 2414325"/>
                <a:gd name="connsiteX28" fmla="*/ 1098866 w 1277556"/>
                <a:gd name="connsiteY28" fmla="*/ 1088231 h 2414325"/>
                <a:gd name="connsiteX29" fmla="*/ 872037 w 1277556"/>
                <a:gd name="connsiteY29" fmla="*/ 5970 h 2414325"/>
                <a:gd name="connsiteX30" fmla="*/ 850367 w 1277556"/>
                <a:gd name="connsiteY30"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82929 w 1277556"/>
                <a:gd name="connsiteY18" fmla="*/ 2064620 h 2414325"/>
                <a:gd name="connsiteX19" fmla="*/ 976178 w 1277556"/>
                <a:gd name="connsiteY19" fmla="*/ 2134680 h 2414325"/>
                <a:gd name="connsiteX20" fmla="*/ 1270445 w 1277556"/>
                <a:gd name="connsiteY20" fmla="*/ 1942651 h 2414325"/>
                <a:gd name="connsiteX21" fmla="*/ 1277556 w 1277556"/>
                <a:gd name="connsiteY21" fmla="*/ 1919832 h 2414325"/>
                <a:gd name="connsiteX22" fmla="*/ 1258834 w 1277556"/>
                <a:gd name="connsiteY22" fmla="*/ 1843275 h 2414325"/>
                <a:gd name="connsiteX23" fmla="*/ 1203532 w 1277556"/>
                <a:gd name="connsiteY23" fmla="*/ 1634500 h 2414325"/>
                <a:gd name="connsiteX24" fmla="*/ 1153443 w 1277556"/>
                <a:gd name="connsiteY24" fmla="*/ 1384383 h 2414325"/>
                <a:gd name="connsiteX25" fmla="*/ 1112623 w 1277556"/>
                <a:gd name="connsiteY25" fmla="*/ 1152592 h 2414325"/>
                <a:gd name="connsiteX26" fmla="*/ 1051945 w 1277556"/>
                <a:gd name="connsiteY26" fmla="*/ 1173552 h 2414325"/>
                <a:gd name="connsiteX27" fmla="*/ 1036826 w 1277556"/>
                <a:gd name="connsiteY27" fmla="*/ 1107578 h 2414325"/>
                <a:gd name="connsiteX28" fmla="*/ 1098866 w 1277556"/>
                <a:gd name="connsiteY28" fmla="*/ 1088231 h 2414325"/>
                <a:gd name="connsiteX29" fmla="*/ 872037 w 1277556"/>
                <a:gd name="connsiteY29" fmla="*/ 5970 h 2414325"/>
                <a:gd name="connsiteX30" fmla="*/ 850367 w 1277556"/>
                <a:gd name="connsiteY30"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82929 w 1277556"/>
                <a:gd name="connsiteY18" fmla="*/ 2064620 h 2414325"/>
                <a:gd name="connsiteX19" fmla="*/ 961046 w 1277556"/>
                <a:gd name="connsiteY19" fmla="*/ 2050169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82929 w 1277556"/>
                <a:gd name="connsiteY18" fmla="*/ 2064620 h 2414325"/>
                <a:gd name="connsiteX19" fmla="*/ 961046 w 1277556"/>
                <a:gd name="connsiteY19" fmla="*/ 2050169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82929 w 1277556"/>
                <a:gd name="connsiteY18" fmla="*/ 2064620 h 2414325"/>
                <a:gd name="connsiteX19" fmla="*/ 955405 w 1277556"/>
                <a:gd name="connsiteY19" fmla="*/ 2042908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78340 w 1277556"/>
                <a:gd name="connsiteY18" fmla="*/ 2063884 h 2414325"/>
                <a:gd name="connsiteX19" fmla="*/ 955405 w 1277556"/>
                <a:gd name="connsiteY19" fmla="*/ 2042908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78340 w 1277556"/>
                <a:gd name="connsiteY18" fmla="*/ 2063884 h 2414325"/>
                <a:gd name="connsiteX19" fmla="*/ 954879 w 1277556"/>
                <a:gd name="connsiteY19" fmla="*/ 2039647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78340 w 1277556"/>
                <a:gd name="connsiteY18" fmla="*/ 2063884 h 2414325"/>
                <a:gd name="connsiteX19" fmla="*/ 958026 w 1277556"/>
                <a:gd name="connsiteY19" fmla="*/ 2040681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78340 w 1277556"/>
                <a:gd name="connsiteY18" fmla="*/ 2063884 h 2414325"/>
                <a:gd name="connsiteX19" fmla="*/ 955669 w 1277556"/>
                <a:gd name="connsiteY19" fmla="*/ 2044539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78340 w 1277556"/>
                <a:gd name="connsiteY18" fmla="*/ 2063884 h 2414325"/>
                <a:gd name="connsiteX19" fmla="*/ 953700 w 1277556"/>
                <a:gd name="connsiteY19" fmla="*/ 2041576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77556" h="2414325">
                  <a:moveTo>
                    <a:pt x="850367" y="0"/>
                  </a:moveTo>
                  <a:lnTo>
                    <a:pt x="762517" y="26640"/>
                  </a:lnTo>
                  <a:lnTo>
                    <a:pt x="799851" y="184091"/>
                  </a:lnTo>
                  <a:lnTo>
                    <a:pt x="788581" y="188105"/>
                  </a:lnTo>
                  <a:lnTo>
                    <a:pt x="752424" y="28727"/>
                  </a:lnTo>
                  <a:lnTo>
                    <a:pt x="526225" y="104105"/>
                  </a:lnTo>
                  <a:lnTo>
                    <a:pt x="575269" y="324866"/>
                  </a:lnTo>
                  <a:lnTo>
                    <a:pt x="588507" y="323816"/>
                  </a:lnTo>
                  <a:lnTo>
                    <a:pt x="596532" y="364293"/>
                  </a:lnTo>
                  <a:lnTo>
                    <a:pt x="538213" y="381395"/>
                  </a:lnTo>
                  <a:lnTo>
                    <a:pt x="530840" y="335732"/>
                  </a:lnTo>
                  <a:lnTo>
                    <a:pt x="562031" y="325915"/>
                  </a:lnTo>
                  <a:lnTo>
                    <a:pt x="510103" y="105751"/>
                  </a:lnTo>
                  <a:lnTo>
                    <a:pt x="7606" y="265972"/>
                  </a:lnTo>
                  <a:lnTo>
                    <a:pt x="0" y="298043"/>
                  </a:lnTo>
                  <a:lnTo>
                    <a:pt x="527880" y="2407066"/>
                  </a:lnTo>
                  <a:lnTo>
                    <a:pt x="539639" y="2414325"/>
                  </a:lnTo>
                  <a:lnTo>
                    <a:pt x="906475" y="2182787"/>
                  </a:lnTo>
                  <a:lnTo>
                    <a:pt x="878340" y="2063884"/>
                  </a:lnTo>
                  <a:lnTo>
                    <a:pt x="953700" y="2041576"/>
                  </a:lnTo>
                  <a:lnTo>
                    <a:pt x="976178" y="2134680"/>
                  </a:lnTo>
                  <a:lnTo>
                    <a:pt x="1270445" y="1942651"/>
                  </a:lnTo>
                  <a:lnTo>
                    <a:pt x="1277556" y="1919832"/>
                  </a:lnTo>
                  <a:cubicBezTo>
                    <a:pt x="1276150" y="1909427"/>
                    <a:pt x="1260240" y="1853680"/>
                    <a:pt x="1258834" y="1843275"/>
                  </a:cubicBezTo>
                  <a:lnTo>
                    <a:pt x="1203532" y="1634500"/>
                  </a:lnTo>
                  <a:cubicBezTo>
                    <a:pt x="1190059" y="1561204"/>
                    <a:pt x="1166916" y="1457679"/>
                    <a:pt x="1153443" y="1384383"/>
                  </a:cubicBezTo>
                  <a:lnTo>
                    <a:pt x="1112623" y="1152592"/>
                  </a:lnTo>
                  <a:lnTo>
                    <a:pt x="1051945" y="1173552"/>
                  </a:lnTo>
                  <a:lnTo>
                    <a:pt x="1036826" y="1107578"/>
                  </a:lnTo>
                  <a:lnTo>
                    <a:pt x="1098866" y="1088231"/>
                  </a:lnTo>
                  <a:lnTo>
                    <a:pt x="872037" y="5970"/>
                  </a:lnTo>
                  <a:lnTo>
                    <a:pt x="850367"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13" name="フリーフォーム 114">
              <a:extLst>
                <a:ext uri="{FF2B5EF4-FFF2-40B4-BE49-F238E27FC236}">
                  <a16:creationId xmlns:a16="http://schemas.microsoft.com/office/drawing/2014/main" id="{8682C6C1-3E71-4249-AF8C-C7B2C2DD25D1}"/>
                </a:ext>
              </a:extLst>
            </p:cNvPr>
            <p:cNvSpPr/>
            <p:nvPr/>
          </p:nvSpPr>
          <p:spPr>
            <a:xfrm rot="620941">
              <a:off x="4751474" y="7341151"/>
              <a:ext cx="557544" cy="775075"/>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832069 w 1194887"/>
                <a:gd name="connsiteY0" fmla="*/ 0 h 1606836"/>
                <a:gd name="connsiteX1" fmla="*/ 0 w 1194887"/>
                <a:gd name="connsiteY1" fmla="*/ 258404 h 1606836"/>
                <a:gd name="connsiteX2" fmla="*/ 221851 w 1194887"/>
                <a:gd name="connsiteY2" fmla="*/ 1220526 h 1606836"/>
                <a:gd name="connsiteX3" fmla="*/ 323834 w 1194887"/>
                <a:gd name="connsiteY3" fmla="*/ 1599577 h 1606836"/>
                <a:gd name="connsiteX4" fmla="*/ 335593 w 1194887"/>
                <a:gd name="connsiteY4" fmla="*/ 1606836 h 1606836"/>
                <a:gd name="connsiteX5" fmla="*/ 1171829 w 1194887"/>
                <a:gd name="connsiteY5" fmla="*/ 1344365 h 1606836"/>
                <a:gd name="connsiteX6" fmla="*/ 1194887 w 1194887"/>
                <a:gd name="connsiteY6" fmla="*/ 1331690 h 1606836"/>
                <a:gd name="connsiteX7" fmla="*/ 1032502 w 1194887"/>
                <a:gd name="connsiteY7" fmla="*/ 648396 h 1606836"/>
                <a:gd name="connsiteX8" fmla="*/ 870529 w 1194887"/>
                <a:gd name="connsiteY8" fmla="*/ 21311 h 1606836"/>
                <a:gd name="connsiteX9" fmla="*/ 832069 w 1194887"/>
                <a:gd name="connsiteY9" fmla="*/ 0 h 1606836"/>
                <a:gd name="connsiteX0" fmla="*/ 610218 w 973036"/>
                <a:gd name="connsiteY0" fmla="*/ 0 h 1606836"/>
                <a:gd name="connsiteX1" fmla="*/ 10554 w 973036"/>
                <a:gd name="connsiteY1" fmla="*/ 1206643 h 1606836"/>
                <a:gd name="connsiteX2" fmla="*/ 0 w 973036"/>
                <a:gd name="connsiteY2" fmla="*/ 1220526 h 1606836"/>
                <a:gd name="connsiteX3" fmla="*/ 101983 w 973036"/>
                <a:gd name="connsiteY3" fmla="*/ 1599577 h 1606836"/>
                <a:gd name="connsiteX4" fmla="*/ 113742 w 973036"/>
                <a:gd name="connsiteY4" fmla="*/ 1606836 h 1606836"/>
                <a:gd name="connsiteX5" fmla="*/ 949978 w 973036"/>
                <a:gd name="connsiteY5" fmla="*/ 1344365 h 1606836"/>
                <a:gd name="connsiteX6" fmla="*/ 973036 w 973036"/>
                <a:gd name="connsiteY6" fmla="*/ 1331690 h 1606836"/>
                <a:gd name="connsiteX7" fmla="*/ 810651 w 973036"/>
                <a:gd name="connsiteY7" fmla="*/ 648396 h 1606836"/>
                <a:gd name="connsiteX8" fmla="*/ 648678 w 973036"/>
                <a:gd name="connsiteY8" fmla="*/ 21311 h 1606836"/>
                <a:gd name="connsiteX9" fmla="*/ 610218 w 973036"/>
                <a:gd name="connsiteY9" fmla="*/ 0 h 1606836"/>
                <a:gd name="connsiteX0" fmla="*/ 405625 w 973036"/>
                <a:gd name="connsiteY0" fmla="*/ 1054396 h 1585525"/>
                <a:gd name="connsiteX1" fmla="*/ 10554 w 973036"/>
                <a:gd name="connsiteY1" fmla="*/ 1185332 h 1585525"/>
                <a:gd name="connsiteX2" fmla="*/ 0 w 973036"/>
                <a:gd name="connsiteY2" fmla="*/ 1199215 h 1585525"/>
                <a:gd name="connsiteX3" fmla="*/ 101983 w 973036"/>
                <a:gd name="connsiteY3" fmla="*/ 1578266 h 1585525"/>
                <a:gd name="connsiteX4" fmla="*/ 113742 w 973036"/>
                <a:gd name="connsiteY4" fmla="*/ 1585525 h 1585525"/>
                <a:gd name="connsiteX5" fmla="*/ 949978 w 973036"/>
                <a:gd name="connsiteY5" fmla="*/ 1323054 h 1585525"/>
                <a:gd name="connsiteX6" fmla="*/ 973036 w 973036"/>
                <a:gd name="connsiteY6" fmla="*/ 1310379 h 1585525"/>
                <a:gd name="connsiteX7" fmla="*/ 810651 w 973036"/>
                <a:gd name="connsiteY7" fmla="*/ 627085 h 1585525"/>
                <a:gd name="connsiteX8" fmla="*/ 648678 w 973036"/>
                <a:gd name="connsiteY8" fmla="*/ 0 h 1585525"/>
                <a:gd name="connsiteX9" fmla="*/ 405625 w 973036"/>
                <a:gd name="connsiteY9" fmla="*/ 1054396 h 1585525"/>
                <a:gd name="connsiteX0" fmla="*/ 405625 w 973036"/>
                <a:gd name="connsiteY0" fmla="*/ 427311 h 958440"/>
                <a:gd name="connsiteX1" fmla="*/ 10554 w 973036"/>
                <a:gd name="connsiteY1" fmla="*/ 558247 h 958440"/>
                <a:gd name="connsiteX2" fmla="*/ 0 w 973036"/>
                <a:gd name="connsiteY2" fmla="*/ 572130 h 958440"/>
                <a:gd name="connsiteX3" fmla="*/ 101983 w 973036"/>
                <a:gd name="connsiteY3" fmla="*/ 951181 h 958440"/>
                <a:gd name="connsiteX4" fmla="*/ 113742 w 973036"/>
                <a:gd name="connsiteY4" fmla="*/ 958440 h 958440"/>
                <a:gd name="connsiteX5" fmla="*/ 949978 w 973036"/>
                <a:gd name="connsiteY5" fmla="*/ 695969 h 958440"/>
                <a:gd name="connsiteX6" fmla="*/ 973036 w 973036"/>
                <a:gd name="connsiteY6" fmla="*/ 683294 h 958440"/>
                <a:gd name="connsiteX7" fmla="*/ 810651 w 973036"/>
                <a:gd name="connsiteY7" fmla="*/ 0 h 958440"/>
                <a:gd name="connsiteX8" fmla="*/ 416183 w 973036"/>
                <a:gd name="connsiteY8" fmla="*/ 438252 h 958440"/>
                <a:gd name="connsiteX9" fmla="*/ 405625 w 973036"/>
                <a:gd name="connsiteY9" fmla="*/ 427311 h 958440"/>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949978 w 973036"/>
                <a:gd name="connsiteY5" fmla="*/ 268658 h 531129"/>
                <a:gd name="connsiteX6" fmla="*/ 973036 w 973036"/>
                <a:gd name="connsiteY6" fmla="*/ 255983 h 531129"/>
                <a:gd name="connsiteX7" fmla="*/ 416183 w 973036"/>
                <a:gd name="connsiteY7" fmla="*/ 10941 h 531129"/>
                <a:gd name="connsiteX8" fmla="*/ 405625 w 973036"/>
                <a:gd name="connsiteY8" fmla="*/ 0 h 531129"/>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511936 w 973036"/>
                <a:gd name="connsiteY5" fmla="*/ 404395 h 531129"/>
                <a:gd name="connsiteX6" fmla="*/ 973036 w 973036"/>
                <a:gd name="connsiteY6" fmla="*/ 255983 h 531129"/>
                <a:gd name="connsiteX7" fmla="*/ 416183 w 973036"/>
                <a:gd name="connsiteY7" fmla="*/ 10941 h 531129"/>
                <a:gd name="connsiteX8" fmla="*/ 405625 w 973036"/>
                <a:gd name="connsiteY8" fmla="*/ 0 h 531129"/>
                <a:gd name="connsiteX0" fmla="*/ 405625 w 511936"/>
                <a:gd name="connsiteY0" fmla="*/ 0 h 531129"/>
                <a:gd name="connsiteX1" fmla="*/ 10554 w 511936"/>
                <a:gd name="connsiteY1" fmla="*/ 130936 h 531129"/>
                <a:gd name="connsiteX2" fmla="*/ 0 w 511936"/>
                <a:gd name="connsiteY2" fmla="*/ 144819 h 531129"/>
                <a:gd name="connsiteX3" fmla="*/ 101983 w 511936"/>
                <a:gd name="connsiteY3" fmla="*/ 523870 h 531129"/>
                <a:gd name="connsiteX4" fmla="*/ 113742 w 511936"/>
                <a:gd name="connsiteY4" fmla="*/ 531129 h 531129"/>
                <a:gd name="connsiteX5" fmla="*/ 511936 w 511936"/>
                <a:gd name="connsiteY5" fmla="*/ 404395 h 531129"/>
                <a:gd name="connsiteX6" fmla="*/ 416183 w 511936"/>
                <a:gd name="connsiteY6" fmla="*/ 10941 h 531129"/>
                <a:gd name="connsiteX7" fmla="*/ 405625 w 511936"/>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16183 w 516550"/>
                <a:gd name="connsiteY6" fmla="*/ 10941 h 531129"/>
                <a:gd name="connsiteX7" fmla="*/ 405625 w 516550"/>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398484 w 509409"/>
                <a:gd name="connsiteY0" fmla="*/ 0 h 531129"/>
                <a:gd name="connsiteX1" fmla="*/ 3413 w 509409"/>
                <a:gd name="connsiteY1" fmla="*/ 130936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398484 w 509409"/>
                <a:gd name="connsiteY0" fmla="*/ 0 h 531129"/>
                <a:gd name="connsiteX1" fmla="*/ 8648 w 509409"/>
                <a:gd name="connsiteY1" fmla="*/ 119120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569123 w 680048"/>
                <a:gd name="connsiteY0" fmla="*/ 0 h 531129"/>
                <a:gd name="connsiteX1" fmla="*/ 179287 w 680048"/>
                <a:gd name="connsiteY1" fmla="*/ 119120 h 531129"/>
                <a:gd name="connsiteX2" fmla="*/ 0 w 680048"/>
                <a:gd name="connsiteY2" fmla="*/ 283154 h 531129"/>
                <a:gd name="connsiteX3" fmla="*/ 265481 w 680048"/>
                <a:gd name="connsiteY3" fmla="*/ 523870 h 531129"/>
                <a:gd name="connsiteX4" fmla="*/ 277240 w 680048"/>
                <a:gd name="connsiteY4" fmla="*/ 531129 h 531129"/>
                <a:gd name="connsiteX5" fmla="*/ 680048 w 680048"/>
                <a:gd name="connsiteY5" fmla="*/ 403446 h 531129"/>
                <a:gd name="connsiteX6" fmla="*/ 616302 w 680048"/>
                <a:gd name="connsiteY6" fmla="*/ 129545 h 531129"/>
                <a:gd name="connsiteX7" fmla="*/ 579681 w 680048"/>
                <a:gd name="connsiteY7" fmla="*/ 10941 h 531129"/>
                <a:gd name="connsiteX8" fmla="*/ 569123 w 680048"/>
                <a:gd name="connsiteY8" fmla="*/ 0 h 531129"/>
                <a:gd name="connsiteX0" fmla="*/ 570522 w 681447"/>
                <a:gd name="connsiteY0" fmla="*/ 0 h 531129"/>
                <a:gd name="connsiteX1" fmla="*/ 180686 w 681447"/>
                <a:gd name="connsiteY1" fmla="*/ 119120 h 531129"/>
                <a:gd name="connsiteX2" fmla="*/ 1399 w 681447"/>
                <a:gd name="connsiteY2" fmla="*/ 283154 h 531129"/>
                <a:gd name="connsiteX3" fmla="*/ 266880 w 681447"/>
                <a:gd name="connsiteY3" fmla="*/ 523870 h 531129"/>
                <a:gd name="connsiteX4" fmla="*/ 278639 w 681447"/>
                <a:gd name="connsiteY4" fmla="*/ 531129 h 531129"/>
                <a:gd name="connsiteX5" fmla="*/ 681447 w 681447"/>
                <a:gd name="connsiteY5" fmla="*/ 403446 h 531129"/>
                <a:gd name="connsiteX6" fmla="*/ 617701 w 681447"/>
                <a:gd name="connsiteY6" fmla="*/ 129545 h 531129"/>
                <a:gd name="connsiteX7" fmla="*/ 581080 w 681447"/>
                <a:gd name="connsiteY7" fmla="*/ 10941 h 531129"/>
                <a:gd name="connsiteX8" fmla="*/ 570522 w 681447"/>
                <a:gd name="connsiteY8" fmla="*/ 0 h 531129"/>
                <a:gd name="connsiteX0" fmla="*/ 436722 w 547647"/>
                <a:gd name="connsiteY0" fmla="*/ 0 h 531129"/>
                <a:gd name="connsiteX1" fmla="*/ 46886 w 547647"/>
                <a:gd name="connsiteY1" fmla="*/ 119120 h 531129"/>
                <a:gd name="connsiteX2" fmla="*/ 42430 w 547647"/>
                <a:gd name="connsiteY2" fmla="*/ 155914 h 531129"/>
                <a:gd name="connsiteX3" fmla="*/ 133080 w 547647"/>
                <a:gd name="connsiteY3" fmla="*/ 523870 h 531129"/>
                <a:gd name="connsiteX4" fmla="*/ 144839 w 547647"/>
                <a:gd name="connsiteY4" fmla="*/ 531129 h 531129"/>
                <a:gd name="connsiteX5" fmla="*/ 547647 w 547647"/>
                <a:gd name="connsiteY5" fmla="*/ 403446 h 531129"/>
                <a:gd name="connsiteX6" fmla="*/ 483901 w 547647"/>
                <a:gd name="connsiteY6" fmla="*/ 129545 h 531129"/>
                <a:gd name="connsiteX7" fmla="*/ 447280 w 547647"/>
                <a:gd name="connsiteY7" fmla="*/ 10941 h 531129"/>
                <a:gd name="connsiteX8" fmla="*/ 436722 w 547647"/>
                <a:gd name="connsiteY8" fmla="*/ 0 h 531129"/>
                <a:gd name="connsiteX0" fmla="*/ 434088 w 545013"/>
                <a:gd name="connsiteY0" fmla="*/ 0 h 531129"/>
                <a:gd name="connsiteX1" fmla="*/ 44252 w 545013"/>
                <a:gd name="connsiteY1" fmla="*/ 119120 h 531129"/>
                <a:gd name="connsiteX2" fmla="*/ 39796 w 545013"/>
                <a:gd name="connsiteY2" fmla="*/ 155914 h 531129"/>
                <a:gd name="connsiteX3" fmla="*/ 130446 w 545013"/>
                <a:gd name="connsiteY3" fmla="*/ 523870 h 531129"/>
                <a:gd name="connsiteX4" fmla="*/ 142205 w 545013"/>
                <a:gd name="connsiteY4" fmla="*/ 531129 h 531129"/>
                <a:gd name="connsiteX5" fmla="*/ 545013 w 545013"/>
                <a:gd name="connsiteY5" fmla="*/ 403446 h 531129"/>
                <a:gd name="connsiteX6" fmla="*/ 481267 w 545013"/>
                <a:gd name="connsiteY6" fmla="*/ 129545 h 531129"/>
                <a:gd name="connsiteX7" fmla="*/ 444646 w 545013"/>
                <a:gd name="connsiteY7" fmla="*/ 10941 h 531129"/>
                <a:gd name="connsiteX8" fmla="*/ 434088 w 545013"/>
                <a:gd name="connsiteY8" fmla="*/ 0 h 531129"/>
                <a:gd name="connsiteX0" fmla="*/ 403422 w 514347"/>
                <a:gd name="connsiteY0" fmla="*/ 0 h 531129"/>
                <a:gd name="connsiteX1" fmla="*/ 13586 w 514347"/>
                <a:gd name="connsiteY1" fmla="*/ 119120 h 531129"/>
                <a:gd name="connsiteX2" fmla="*/ 9130 w 514347"/>
                <a:gd name="connsiteY2" fmla="*/ 155914 h 531129"/>
                <a:gd name="connsiteX3" fmla="*/ 99780 w 514347"/>
                <a:gd name="connsiteY3" fmla="*/ 523870 h 531129"/>
                <a:gd name="connsiteX4" fmla="*/ 111539 w 514347"/>
                <a:gd name="connsiteY4" fmla="*/ 531129 h 531129"/>
                <a:gd name="connsiteX5" fmla="*/ 514347 w 514347"/>
                <a:gd name="connsiteY5" fmla="*/ 403446 h 531129"/>
                <a:gd name="connsiteX6" fmla="*/ 450601 w 514347"/>
                <a:gd name="connsiteY6" fmla="*/ 129545 h 531129"/>
                <a:gd name="connsiteX7" fmla="*/ 413980 w 514347"/>
                <a:gd name="connsiteY7" fmla="*/ 10941 h 531129"/>
                <a:gd name="connsiteX8" fmla="*/ 403422 w 514347"/>
                <a:gd name="connsiteY8" fmla="*/ 0 h 531129"/>
                <a:gd name="connsiteX0" fmla="*/ 397287 w 508212"/>
                <a:gd name="connsiteY0" fmla="*/ 0 h 531129"/>
                <a:gd name="connsiteX1" fmla="*/ 7451 w 508212"/>
                <a:gd name="connsiteY1" fmla="*/ 119120 h 531129"/>
                <a:gd name="connsiteX2" fmla="*/ 2995 w 508212"/>
                <a:gd name="connsiteY2" fmla="*/ 155914 h 531129"/>
                <a:gd name="connsiteX3" fmla="*/ 93645 w 508212"/>
                <a:gd name="connsiteY3" fmla="*/ 523870 h 531129"/>
                <a:gd name="connsiteX4" fmla="*/ 105404 w 508212"/>
                <a:gd name="connsiteY4" fmla="*/ 531129 h 531129"/>
                <a:gd name="connsiteX5" fmla="*/ 508212 w 508212"/>
                <a:gd name="connsiteY5" fmla="*/ 403446 h 531129"/>
                <a:gd name="connsiteX6" fmla="*/ 444466 w 508212"/>
                <a:gd name="connsiteY6" fmla="*/ 129545 h 531129"/>
                <a:gd name="connsiteX7" fmla="*/ 407845 w 508212"/>
                <a:gd name="connsiteY7" fmla="*/ 10941 h 531129"/>
                <a:gd name="connsiteX8" fmla="*/ 397287 w 508212"/>
                <a:gd name="connsiteY8" fmla="*/ 0 h 531129"/>
                <a:gd name="connsiteX0" fmla="*/ 507592 w 618517"/>
                <a:gd name="connsiteY0" fmla="*/ 382997 h 914126"/>
                <a:gd name="connsiteX1" fmla="*/ 590 w 618517"/>
                <a:gd name="connsiteY1" fmla="*/ 8 h 914126"/>
                <a:gd name="connsiteX2" fmla="*/ 113300 w 618517"/>
                <a:gd name="connsiteY2" fmla="*/ 538911 h 914126"/>
                <a:gd name="connsiteX3" fmla="*/ 203950 w 618517"/>
                <a:gd name="connsiteY3" fmla="*/ 906867 h 914126"/>
                <a:gd name="connsiteX4" fmla="*/ 215709 w 618517"/>
                <a:gd name="connsiteY4" fmla="*/ 914126 h 914126"/>
                <a:gd name="connsiteX5" fmla="*/ 618517 w 618517"/>
                <a:gd name="connsiteY5" fmla="*/ 786443 h 914126"/>
                <a:gd name="connsiteX6" fmla="*/ 554771 w 618517"/>
                <a:gd name="connsiteY6" fmla="*/ 512542 h 914126"/>
                <a:gd name="connsiteX7" fmla="*/ 518150 w 618517"/>
                <a:gd name="connsiteY7" fmla="*/ 393938 h 914126"/>
                <a:gd name="connsiteX8" fmla="*/ 507592 w 618517"/>
                <a:gd name="connsiteY8" fmla="*/ 382997 h 914126"/>
                <a:gd name="connsiteX0" fmla="*/ 521334 w 632259"/>
                <a:gd name="connsiteY0" fmla="*/ 383332 h 914461"/>
                <a:gd name="connsiteX1" fmla="*/ 14332 w 632259"/>
                <a:gd name="connsiteY1" fmla="*/ 343 h 914461"/>
                <a:gd name="connsiteX2" fmla="*/ 1050 w 632259"/>
                <a:gd name="connsiteY2" fmla="*/ 12102 h 914461"/>
                <a:gd name="connsiteX3" fmla="*/ 217692 w 632259"/>
                <a:gd name="connsiteY3" fmla="*/ 907202 h 914461"/>
                <a:gd name="connsiteX4" fmla="*/ 229451 w 632259"/>
                <a:gd name="connsiteY4" fmla="*/ 914461 h 914461"/>
                <a:gd name="connsiteX5" fmla="*/ 632259 w 632259"/>
                <a:gd name="connsiteY5" fmla="*/ 786778 h 914461"/>
                <a:gd name="connsiteX6" fmla="*/ 568513 w 632259"/>
                <a:gd name="connsiteY6" fmla="*/ 512877 h 914461"/>
                <a:gd name="connsiteX7" fmla="*/ 531892 w 632259"/>
                <a:gd name="connsiteY7" fmla="*/ 394273 h 914461"/>
                <a:gd name="connsiteX8" fmla="*/ 521334 w 632259"/>
                <a:gd name="connsiteY8" fmla="*/ 383332 h 914461"/>
                <a:gd name="connsiteX0" fmla="*/ 407939 w 632259"/>
                <a:gd name="connsiteY0" fmla="*/ 0 h 1039386"/>
                <a:gd name="connsiteX1" fmla="*/ 14332 w 632259"/>
                <a:gd name="connsiteY1" fmla="*/ 125268 h 1039386"/>
                <a:gd name="connsiteX2" fmla="*/ 1050 w 632259"/>
                <a:gd name="connsiteY2" fmla="*/ 137027 h 1039386"/>
                <a:gd name="connsiteX3" fmla="*/ 217692 w 632259"/>
                <a:gd name="connsiteY3" fmla="*/ 1032127 h 1039386"/>
                <a:gd name="connsiteX4" fmla="*/ 229451 w 632259"/>
                <a:gd name="connsiteY4" fmla="*/ 1039386 h 1039386"/>
                <a:gd name="connsiteX5" fmla="*/ 632259 w 632259"/>
                <a:gd name="connsiteY5" fmla="*/ 911703 h 1039386"/>
                <a:gd name="connsiteX6" fmla="*/ 568513 w 632259"/>
                <a:gd name="connsiteY6" fmla="*/ 637802 h 1039386"/>
                <a:gd name="connsiteX7" fmla="*/ 531892 w 632259"/>
                <a:gd name="connsiteY7" fmla="*/ 519198 h 1039386"/>
                <a:gd name="connsiteX8" fmla="*/ 407939 w 632259"/>
                <a:gd name="connsiteY8"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566276 w 630022"/>
                <a:gd name="connsiteY6" fmla="*/ 637802 h 1039386"/>
                <a:gd name="connsiteX7" fmla="*/ 529655 w 630022"/>
                <a:gd name="connsiteY7" fmla="*/ 519198 h 1039386"/>
                <a:gd name="connsiteX8" fmla="*/ 405702 w 630022"/>
                <a:gd name="connsiteY8"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566276 w 630022"/>
                <a:gd name="connsiteY6" fmla="*/ 637802 h 1039386"/>
                <a:gd name="connsiteX7" fmla="*/ 405702 w 630022"/>
                <a:gd name="connsiteY7"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405702 w 630022"/>
                <a:gd name="connsiteY6" fmla="*/ 0 h 1039386"/>
                <a:gd name="connsiteX0" fmla="*/ 405702 w 632148"/>
                <a:gd name="connsiteY0" fmla="*/ 0 h 1039386"/>
                <a:gd name="connsiteX1" fmla="*/ 12095 w 632148"/>
                <a:gd name="connsiteY1" fmla="*/ 125268 h 1039386"/>
                <a:gd name="connsiteX2" fmla="*/ 1341 w 632148"/>
                <a:gd name="connsiteY2" fmla="*/ 152616 h 1039386"/>
                <a:gd name="connsiteX3" fmla="*/ 215455 w 632148"/>
                <a:gd name="connsiteY3" fmla="*/ 1032127 h 1039386"/>
                <a:gd name="connsiteX4" fmla="*/ 227214 w 632148"/>
                <a:gd name="connsiteY4" fmla="*/ 1039386 h 1039386"/>
                <a:gd name="connsiteX5" fmla="*/ 632148 w 632148"/>
                <a:gd name="connsiteY5" fmla="*/ 954222 h 1039386"/>
                <a:gd name="connsiteX6" fmla="*/ 405702 w 632148"/>
                <a:gd name="connsiteY6" fmla="*/ 0 h 1039386"/>
                <a:gd name="connsiteX0" fmla="*/ 405702 w 652971"/>
                <a:gd name="connsiteY0" fmla="*/ 0 h 1039386"/>
                <a:gd name="connsiteX1" fmla="*/ 12095 w 652971"/>
                <a:gd name="connsiteY1" fmla="*/ 125268 h 1039386"/>
                <a:gd name="connsiteX2" fmla="*/ 1341 w 652971"/>
                <a:gd name="connsiteY2" fmla="*/ 152616 h 1039386"/>
                <a:gd name="connsiteX3" fmla="*/ 215455 w 652971"/>
                <a:gd name="connsiteY3" fmla="*/ 1032127 h 1039386"/>
                <a:gd name="connsiteX4" fmla="*/ 227214 w 652971"/>
                <a:gd name="connsiteY4" fmla="*/ 1039386 h 1039386"/>
                <a:gd name="connsiteX5" fmla="*/ 632148 w 652971"/>
                <a:gd name="connsiteY5" fmla="*/ 954222 h 1039386"/>
                <a:gd name="connsiteX6" fmla="*/ 645551 w 652971"/>
                <a:gd name="connsiteY6" fmla="*/ 935612 h 1039386"/>
                <a:gd name="connsiteX7" fmla="*/ 405702 w 652971"/>
                <a:gd name="connsiteY7" fmla="*/ 0 h 1039386"/>
                <a:gd name="connsiteX0" fmla="*/ 405702 w 645551"/>
                <a:gd name="connsiteY0" fmla="*/ 0 h 1039386"/>
                <a:gd name="connsiteX1" fmla="*/ 12095 w 645551"/>
                <a:gd name="connsiteY1" fmla="*/ 125268 h 1039386"/>
                <a:gd name="connsiteX2" fmla="*/ 1341 w 645551"/>
                <a:gd name="connsiteY2" fmla="*/ 152616 h 1039386"/>
                <a:gd name="connsiteX3" fmla="*/ 215455 w 645551"/>
                <a:gd name="connsiteY3" fmla="*/ 1032127 h 1039386"/>
                <a:gd name="connsiteX4" fmla="*/ 227214 w 645551"/>
                <a:gd name="connsiteY4" fmla="*/ 1039386 h 1039386"/>
                <a:gd name="connsiteX5" fmla="*/ 632148 w 645551"/>
                <a:gd name="connsiteY5" fmla="*/ 954222 h 1039386"/>
                <a:gd name="connsiteX6" fmla="*/ 645551 w 645551"/>
                <a:gd name="connsiteY6" fmla="*/ 935612 h 1039386"/>
                <a:gd name="connsiteX7" fmla="*/ 405702 w 645551"/>
                <a:gd name="connsiteY7" fmla="*/ 0 h 1039386"/>
                <a:gd name="connsiteX0" fmla="*/ 407588 w 645551"/>
                <a:gd name="connsiteY0" fmla="*/ 0 h 1042457"/>
                <a:gd name="connsiteX1" fmla="*/ 12095 w 645551"/>
                <a:gd name="connsiteY1" fmla="*/ 128339 h 1042457"/>
                <a:gd name="connsiteX2" fmla="*/ 1341 w 645551"/>
                <a:gd name="connsiteY2" fmla="*/ 155687 h 1042457"/>
                <a:gd name="connsiteX3" fmla="*/ 215455 w 645551"/>
                <a:gd name="connsiteY3" fmla="*/ 1035198 h 1042457"/>
                <a:gd name="connsiteX4" fmla="*/ 227214 w 645551"/>
                <a:gd name="connsiteY4" fmla="*/ 1042457 h 1042457"/>
                <a:gd name="connsiteX5" fmla="*/ 632148 w 645551"/>
                <a:gd name="connsiteY5" fmla="*/ 957293 h 1042457"/>
                <a:gd name="connsiteX6" fmla="*/ 645551 w 645551"/>
                <a:gd name="connsiteY6" fmla="*/ 938683 h 1042457"/>
                <a:gd name="connsiteX7" fmla="*/ 407588 w 645551"/>
                <a:gd name="connsiteY7" fmla="*/ 0 h 1042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5551" h="1042457">
                  <a:moveTo>
                    <a:pt x="407588" y="0"/>
                  </a:moveTo>
                  <a:lnTo>
                    <a:pt x="12095" y="128339"/>
                  </a:lnTo>
                  <a:cubicBezTo>
                    <a:pt x="2150" y="125851"/>
                    <a:pt x="-2494" y="153182"/>
                    <a:pt x="1341" y="155687"/>
                  </a:cubicBezTo>
                  <a:lnTo>
                    <a:pt x="215455" y="1035198"/>
                  </a:lnTo>
                  <a:lnTo>
                    <a:pt x="227214" y="1042457"/>
                  </a:lnTo>
                  <a:lnTo>
                    <a:pt x="632148" y="957293"/>
                  </a:lnTo>
                  <a:lnTo>
                    <a:pt x="645551" y="938683"/>
                  </a:lnTo>
                  <a:lnTo>
                    <a:pt x="407588"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14" name="フリーフォーム 115">
              <a:extLst>
                <a:ext uri="{FF2B5EF4-FFF2-40B4-BE49-F238E27FC236}">
                  <a16:creationId xmlns:a16="http://schemas.microsoft.com/office/drawing/2014/main" id="{FA6C6930-5206-4A1E-89AF-CD2A12E08974}"/>
                </a:ext>
              </a:extLst>
            </p:cNvPr>
            <p:cNvSpPr/>
            <p:nvPr/>
          </p:nvSpPr>
          <p:spPr>
            <a:xfrm rot="620941">
              <a:off x="4081807" y="7073150"/>
              <a:ext cx="849458" cy="1002135"/>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832069 w 1194887"/>
                <a:gd name="connsiteY0" fmla="*/ 0 h 1606836"/>
                <a:gd name="connsiteX1" fmla="*/ 0 w 1194887"/>
                <a:gd name="connsiteY1" fmla="*/ 258404 h 1606836"/>
                <a:gd name="connsiteX2" fmla="*/ 221851 w 1194887"/>
                <a:gd name="connsiteY2" fmla="*/ 1220526 h 1606836"/>
                <a:gd name="connsiteX3" fmla="*/ 323834 w 1194887"/>
                <a:gd name="connsiteY3" fmla="*/ 1599577 h 1606836"/>
                <a:gd name="connsiteX4" fmla="*/ 335593 w 1194887"/>
                <a:gd name="connsiteY4" fmla="*/ 1606836 h 1606836"/>
                <a:gd name="connsiteX5" fmla="*/ 1171829 w 1194887"/>
                <a:gd name="connsiteY5" fmla="*/ 1344365 h 1606836"/>
                <a:gd name="connsiteX6" fmla="*/ 1194887 w 1194887"/>
                <a:gd name="connsiteY6" fmla="*/ 1331690 h 1606836"/>
                <a:gd name="connsiteX7" fmla="*/ 1032502 w 1194887"/>
                <a:gd name="connsiteY7" fmla="*/ 648396 h 1606836"/>
                <a:gd name="connsiteX8" fmla="*/ 870529 w 1194887"/>
                <a:gd name="connsiteY8" fmla="*/ 21311 h 1606836"/>
                <a:gd name="connsiteX9" fmla="*/ 832069 w 1194887"/>
                <a:gd name="connsiteY9" fmla="*/ 0 h 1606836"/>
                <a:gd name="connsiteX0" fmla="*/ 610218 w 973036"/>
                <a:gd name="connsiteY0" fmla="*/ 0 h 1606836"/>
                <a:gd name="connsiteX1" fmla="*/ 10554 w 973036"/>
                <a:gd name="connsiteY1" fmla="*/ 1206643 h 1606836"/>
                <a:gd name="connsiteX2" fmla="*/ 0 w 973036"/>
                <a:gd name="connsiteY2" fmla="*/ 1220526 h 1606836"/>
                <a:gd name="connsiteX3" fmla="*/ 101983 w 973036"/>
                <a:gd name="connsiteY3" fmla="*/ 1599577 h 1606836"/>
                <a:gd name="connsiteX4" fmla="*/ 113742 w 973036"/>
                <a:gd name="connsiteY4" fmla="*/ 1606836 h 1606836"/>
                <a:gd name="connsiteX5" fmla="*/ 949978 w 973036"/>
                <a:gd name="connsiteY5" fmla="*/ 1344365 h 1606836"/>
                <a:gd name="connsiteX6" fmla="*/ 973036 w 973036"/>
                <a:gd name="connsiteY6" fmla="*/ 1331690 h 1606836"/>
                <a:gd name="connsiteX7" fmla="*/ 810651 w 973036"/>
                <a:gd name="connsiteY7" fmla="*/ 648396 h 1606836"/>
                <a:gd name="connsiteX8" fmla="*/ 648678 w 973036"/>
                <a:gd name="connsiteY8" fmla="*/ 21311 h 1606836"/>
                <a:gd name="connsiteX9" fmla="*/ 610218 w 973036"/>
                <a:gd name="connsiteY9" fmla="*/ 0 h 1606836"/>
                <a:gd name="connsiteX0" fmla="*/ 405625 w 973036"/>
                <a:gd name="connsiteY0" fmla="*/ 1054396 h 1585525"/>
                <a:gd name="connsiteX1" fmla="*/ 10554 w 973036"/>
                <a:gd name="connsiteY1" fmla="*/ 1185332 h 1585525"/>
                <a:gd name="connsiteX2" fmla="*/ 0 w 973036"/>
                <a:gd name="connsiteY2" fmla="*/ 1199215 h 1585525"/>
                <a:gd name="connsiteX3" fmla="*/ 101983 w 973036"/>
                <a:gd name="connsiteY3" fmla="*/ 1578266 h 1585525"/>
                <a:gd name="connsiteX4" fmla="*/ 113742 w 973036"/>
                <a:gd name="connsiteY4" fmla="*/ 1585525 h 1585525"/>
                <a:gd name="connsiteX5" fmla="*/ 949978 w 973036"/>
                <a:gd name="connsiteY5" fmla="*/ 1323054 h 1585525"/>
                <a:gd name="connsiteX6" fmla="*/ 973036 w 973036"/>
                <a:gd name="connsiteY6" fmla="*/ 1310379 h 1585525"/>
                <a:gd name="connsiteX7" fmla="*/ 810651 w 973036"/>
                <a:gd name="connsiteY7" fmla="*/ 627085 h 1585525"/>
                <a:gd name="connsiteX8" fmla="*/ 648678 w 973036"/>
                <a:gd name="connsiteY8" fmla="*/ 0 h 1585525"/>
                <a:gd name="connsiteX9" fmla="*/ 405625 w 973036"/>
                <a:gd name="connsiteY9" fmla="*/ 1054396 h 1585525"/>
                <a:gd name="connsiteX0" fmla="*/ 405625 w 973036"/>
                <a:gd name="connsiteY0" fmla="*/ 427311 h 958440"/>
                <a:gd name="connsiteX1" fmla="*/ 10554 w 973036"/>
                <a:gd name="connsiteY1" fmla="*/ 558247 h 958440"/>
                <a:gd name="connsiteX2" fmla="*/ 0 w 973036"/>
                <a:gd name="connsiteY2" fmla="*/ 572130 h 958440"/>
                <a:gd name="connsiteX3" fmla="*/ 101983 w 973036"/>
                <a:gd name="connsiteY3" fmla="*/ 951181 h 958440"/>
                <a:gd name="connsiteX4" fmla="*/ 113742 w 973036"/>
                <a:gd name="connsiteY4" fmla="*/ 958440 h 958440"/>
                <a:gd name="connsiteX5" fmla="*/ 949978 w 973036"/>
                <a:gd name="connsiteY5" fmla="*/ 695969 h 958440"/>
                <a:gd name="connsiteX6" fmla="*/ 973036 w 973036"/>
                <a:gd name="connsiteY6" fmla="*/ 683294 h 958440"/>
                <a:gd name="connsiteX7" fmla="*/ 810651 w 973036"/>
                <a:gd name="connsiteY7" fmla="*/ 0 h 958440"/>
                <a:gd name="connsiteX8" fmla="*/ 416183 w 973036"/>
                <a:gd name="connsiteY8" fmla="*/ 438252 h 958440"/>
                <a:gd name="connsiteX9" fmla="*/ 405625 w 973036"/>
                <a:gd name="connsiteY9" fmla="*/ 427311 h 958440"/>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949978 w 973036"/>
                <a:gd name="connsiteY5" fmla="*/ 268658 h 531129"/>
                <a:gd name="connsiteX6" fmla="*/ 973036 w 973036"/>
                <a:gd name="connsiteY6" fmla="*/ 255983 h 531129"/>
                <a:gd name="connsiteX7" fmla="*/ 416183 w 973036"/>
                <a:gd name="connsiteY7" fmla="*/ 10941 h 531129"/>
                <a:gd name="connsiteX8" fmla="*/ 405625 w 973036"/>
                <a:gd name="connsiteY8" fmla="*/ 0 h 531129"/>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511936 w 973036"/>
                <a:gd name="connsiteY5" fmla="*/ 404395 h 531129"/>
                <a:gd name="connsiteX6" fmla="*/ 973036 w 973036"/>
                <a:gd name="connsiteY6" fmla="*/ 255983 h 531129"/>
                <a:gd name="connsiteX7" fmla="*/ 416183 w 973036"/>
                <a:gd name="connsiteY7" fmla="*/ 10941 h 531129"/>
                <a:gd name="connsiteX8" fmla="*/ 405625 w 973036"/>
                <a:gd name="connsiteY8" fmla="*/ 0 h 531129"/>
                <a:gd name="connsiteX0" fmla="*/ 405625 w 511936"/>
                <a:gd name="connsiteY0" fmla="*/ 0 h 531129"/>
                <a:gd name="connsiteX1" fmla="*/ 10554 w 511936"/>
                <a:gd name="connsiteY1" fmla="*/ 130936 h 531129"/>
                <a:gd name="connsiteX2" fmla="*/ 0 w 511936"/>
                <a:gd name="connsiteY2" fmla="*/ 144819 h 531129"/>
                <a:gd name="connsiteX3" fmla="*/ 101983 w 511936"/>
                <a:gd name="connsiteY3" fmla="*/ 523870 h 531129"/>
                <a:gd name="connsiteX4" fmla="*/ 113742 w 511936"/>
                <a:gd name="connsiteY4" fmla="*/ 531129 h 531129"/>
                <a:gd name="connsiteX5" fmla="*/ 511936 w 511936"/>
                <a:gd name="connsiteY5" fmla="*/ 404395 h 531129"/>
                <a:gd name="connsiteX6" fmla="*/ 416183 w 511936"/>
                <a:gd name="connsiteY6" fmla="*/ 10941 h 531129"/>
                <a:gd name="connsiteX7" fmla="*/ 405625 w 511936"/>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16183 w 516550"/>
                <a:gd name="connsiteY6" fmla="*/ 10941 h 531129"/>
                <a:gd name="connsiteX7" fmla="*/ 405625 w 516550"/>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398484 w 509409"/>
                <a:gd name="connsiteY0" fmla="*/ 0 h 531129"/>
                <a:gd name="connsiteX1" fmla="*/ 3413 w 509409"/>
                <a:gd name="connsiteY1" fmla="*/ 130936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398484 w 509409"/>
                <a:gd name="connsiteY0" fmla="*/ 0 h 531129"/>
                <a:gd name="connsiteX1" fmla="*/ 8648 w 509409"/>
                <a:gd name="connsiteY1" fmla="*/ 119120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569123 w 680048"/>
                <a:gd name="connsiteY0" fmla="*/ 0 h 531129"/>
                <a:gd name="connsiteX1" fmla="*/ 179287 w 680048"/>
                <a:gd name="connsiteY1" fmla="*/ 119120 h 531129"/>
                <a:gd name="connsiteX2" fmla="*/ 0 w 680048"/>
                <a:gd name="connsiteY2" fmla="*/ 283154 h 531129"/>
                <a:gd name="connsiteX3" fmla="*/ 265481 w 680048"/>
                <a:gd name="connsiteY3" fmla="*/ 523870 h 531129"/>
                <a:gd name="connsiteX4" fmla="*/ 277240 w 680048"/>
                <a:gd name="connsiteY4" fmla="*/ 531129 h 531129"/>
                <a:gd name="connsiteX5" fmla="*/ 680048 w 680048"/>
                <a:gd name="connsiteY5" fmla="*/ 403446 h 531129"/>
                <a:gd name="connsiteX6" fmla="*/ 616302 w 680048"/>
                <a:gd name="connsiteY6" fmla="*/ 129545 h 531129"/>
                <a:gd name="connsiteX7" fmla="*/ 579681 w 680048"/>
                <a:gd name="connsiteY7" fmla="*/ 10941 h 531129"/>
                <a:gd name="connsiteX8" fmla="*/ 569123 w 680048"/>
                <a:gd name="connsiteY8" fmla="*/ 0 h 531129"/>
                <a:gd name="connsiteX0" fmla="*/ 570522 w 681447"/>
                <a:gd name="connsiteY0" fmla="*/ 0 h 531129"/>
                <a:gd name="connsiteX1" fmla="*/ 180686 w 681447"/>
                <a:gd name="connsiteY1" fmla="*/ 119120 h 531129"/>
                <a:gd name="connsiteX2" fmla="*/ 1399 w 681447"/>
                <a:gd name="connsiteY2" fmla="*/ 283154 h 531129"/>
                <a:gd name="connsiteX3" fmla="*/ 266880 w 681447"/>
                <a:gd name="connsiteY3" fmla="*/ 523870 h 531129"/>
                <a:gd name="connsiteX4" fmla="*/ 278639 w 681447"/>
                <a:gd name="connsiteY4" fmla="*/ 531129 h 531129"/>
                <a:gd name="connsiteX5" fmla="*/ 681447 w 681447"/>
                <a:gd name="connsiteY5" fmla="*/ 403446 h 531129"/>
                <a:gd name="connsiteX6" fmla="*/ 617701 w 681447"/>
                <a:gd name="connsiteY6" fmla="*/ 129545 h 531129"/>
                <a:gd name="connsiteX7" fmla="*/ 581080 w 681447"/>
                <a:gd name="connsiteY7" fmla="*/ 10941 h 531129"/>
                <a:gd name="connsiteX8" fmla="*/ 570522 w 681447"/>
                <a:gd name="connsiteY8" fmla="*/ 0 h 531129"/>
                <a:gd name="connsiteX0" fmla="*/ 436722 w 547647"/>
                <a:gd name="connsiteY0" fmla="*/ 0 h 531129"/>
                <a:gd name="connsiteX1" fmla="*/ 46886 w 547647"/>
                <a:gd name="connsiteY1" fmla="*/ 119120 h 531129"/>
                <a:gd name="connsiteX2" fmla="*/ 42430 w 547647"/>
                <a:gd name="connsiteY2" fmla="*/ 155914 h 531129"/>
                <a:gd name="connsiteX3" fmla="*/ 133080 w 547647"/>
                <a:gd name="connsiteY3" fmla="*/ 523870 h 531129"/>
                <a:gd name="connsiteX4" fmla="*/ 144839 w 547647"/>
                <a:gd name="connsiteY4" fmla="*/ 531129 h 531129"/>
                <a:gd name="connsiteX5" fmla="*/ 547647 w 547647"/>
                <a:gd name="connsiteY5" fmla="*/ 403446 h 531129"/>
                <a:gd name="connsiteX6" fmla="*/ 483901 w 547647"/>
                <a:gd name="connsiteY6" fmla="*/ 129545 h 531129"/>
                <a:gd name="connsiteX7" fmla="*/ 447280 w 547647"/>
                <a:gd name="connsiteY7" fmla="*/ 10941 h 531129"/>
                <a:gd name="connsiteX8" fmla="*/ 436722 w 547647"/>
                <a:gd name="connsiteY8" fmla="*/ 0 h 531129"/>
                <a:gd name="connsiteX0" fmla="*/ 434088 w 545013"/>
                <a:gd name="connsiteY0" fmla="*/ 0 h 531129"/>
                <a:gd name="connsiteX1" fmla="*/ 44252 w 545013"/>
                <a:gd name="connsiteY1" fmla="*/ 119120 h 531129"/>
                <a:gd name="connsiteX2" fmla="*/ 39796 w 545013"/>
                <a:gd name="connsiteY2" fmla="*/ 155914 h 531129"/>
                <a:gd name="connsiteX3" fmla="*/ 130446 w 545013"/>
                <a:gd name="connsiteY3" fmla="*/ 523870 h 531129"/>
                <a:gd name="connsiteX4" fmla="*/ 142205 w 545013"/>
                <a:gd name="connsiteY4" fmla="*/ 531129 h 531129"/>
                <a:gd name="connsiteX5" fmla="*/ 545013 w 545013"/>
                <a:gd name="connsiteY5" fmla="*/ 403446 h 531129"/>
                <a:gd name="connsiteX6" fmla="*/ 481267 w 545013"/>
                <a:gd name="connsiteY6" fmla="*/ 129545 h 531129"/>
                <a:gd name="connsiteX7" fmla="*/ 444646 w 545013"/>
                <a:gd name="connsiteY7" fmla="*/ 10941 h 531129"/>
                <a:gd name="connsiteX8" fmla="*/ 434088 w 545013"/>
                <a:gd name="connsiteY8" fmla="*/ 0 h 531129"/>
                <a:gd name="connsiteX0" fmla="*/ 403422 w 514347"/>
                <a:gd name="connsiteY0" fmla="*/ 0 h 531129"/>
                <a:gd name="connsiteX1" fmla="*/ 13586 w 514347"/>
                <a:gd name="connsiteY1" fmla="*/ 119120 h 531129"/>
                <a:gd name="connsiteX2" fmla="*/ 9130 w 514347"/>
                <a:gd name="connsiteY2" fmla="*/ 155914 h 531129"/>
                <a:gd name="connsiteX3" fmla="*/ 99780 w 514347"/>
                <a:gd name="connsiteY3" fmla="*/ 523870 h 531129"/>
                <a:gd name="connsiteX4" fmla="*/ 111539 w 514347"/>
                <a:gd name="connsiteY4" fmla="*/ 531129 h 531129"/>
                <a:gd name="connsiteX5" fmla="*/ 514347 w 514347"/>
                <a:gd name="connsiteY5" fmla="*/ 403446 h 531129"/>
                <a:gd name="connsiteX6" fmla="*/ 450601 w 514347"/>
                <a:gd name="connsiteY6" fmla="*/ 129545 h 531129"/>
                <a:gd name="connsiteX7" fmla="*/ 413980 w 514347"/>
                <a:gd name="connsiteY7" fmla="*/ 10941 h 531129"/>
                <a:gd name="connsiteX8" fmla="*/ 403422 w 514347"/>
                <a:gd name="connsiteY8" fmla="*/ 0 h 531129"/>
                <a:gd name="connsiteX0" fmla="*/ 397287 w 508212"/>
                <a:gd name="connsiteY0" fmla="*/ 0 h 531129"/>
                <a:gd name="connsiteX1" fmla="*/ 7451 w 508212"/>
                <a:gd name="connsiteY1" fmla="*/ 119120 h 531129"/>
                <a:gd name="connsiteX2" fmla="*/ 2995 w 508212"/>
                <a:gd name="connsiteY2" fmla="*/ 155914 h 531129"/>
                <a:gd name="connsiteX3" fmla="*/ 93645 w 508212"/>
                <a:gd name="connsiteY3" fmla="*/ 523870 h 531129"/>
                <a:gd name="connsiteX4" fmla="*/ 105404 w 508212"/>
                <a:gd name="connsiteY4" fmla="*/ 531129 h 531129"/>
                <a:gd name="connsiteX5" fmla="*/ 508212 w 508212"/>
                <a:gd name="connsiteY5" fmla="*/ 403446 h 531129"/>
                <a:gd name="connsiteX6" fmla="*/ 444466 w 508212"/>
                <a:gd name="connsiteY6" fmla="*/ 129545 h 531129"/>
                <a:gd name="connsiteX7" fmla="*/ 407845 w 508212"/>
                <a:gd name="connsiteY7" fmla="*/ 10941 h 531129"/>
                <a:gd name="connsiteX8" fmla="*/ 397287 w 508212"/>
                <a:gd name="connsiteY8" fmla="*/ 0 h 531129"/>
                <a:gd name="connsiteX0" fmla="*/ 507592 w 618517"/>
                <a:gd name="connsiteY0" fmla="*/ 382997 h 914126"/>
                <a:gd name="connsiteX1" fmla="*/ 590 w 618517"/>
                <a:gd name="connsiteY1" fmla="*/ 8 h 914126"/>
                <a:gd name="connsiteX2" fmla="*/ 113300 w 618517"/>
                <a:gd name="connsiteY2" fmla="*/ 538911 h 914126"/>
                <a:gd name="connsiteX3" fmla="*/ 203950 w 618517"/>
                <a:gd name="connsiteY3" fmla="*/ 906867 h 914126"/>
                <a:gd name="connsiteX4" fmla="*/ 215709 w 618517"/>
                <a:gd name="connsiteY4" fmla="*/ 914126 h 914126"/>
                <a:gd name="connsiteX5" fmla="*/ 618517 w 618517"/>
                <a:gd name="connsiteY5" fmla="*/ 786443 h 914126"/>
                <a:gd name="connsiteX6" fmla="*/ 554771 w 618517"/>
                <a:gd name="connsiteY6" fmla="*/ 512542 h 914126"/>
                <a:gd name="connsiteX7" fmla="*/ 518150 w 618517"/>
                <a:gd name="connsiteY7" fmla="*/ 393938 h 914126"/>
                <a:gd name="connsiteX8" fmla="*/ 507592 w 618517"/>
                <a:gd name="connsiteY8" fmla="*/ 382997 h 914126"/>
                <a:gd name="connsiteX0" fmla="*/ 521334 w 632259"/>
                <a:gd name="connsiteY0" fmla="*/ 383332 h 914461"/>
                <a:gd name="connsiteX1" fmla="*/ 14332 w 632259"/>
                <a:gd name="connsiteY1" fmla="*/ 343 h 914461"/>
                <a:gd name="connsiteX2" fmla="*/ 1050 w 632259"/>
                <a:gd name="connsiteY2" fmla="*/ 12102 h 914461"/>
                <a:gd name="connsiteX3" fmla="*/ 217692 w 632259"/>
                <a:gd name="connsiteY3" fmla="*/ 907202 h 914461"/>
                <a:gd name="connsiteX4" fmla="*/ 229451 w 632259"/>
                <a:gd name="connsiteY4" fmla="*/ 914461 h 914461"/>
                <a:gd name="connsiteX5" fmla="*/ 632259 w 632259"/>
                <a:gd name="connsiteY5" fmla="*/ 786778 h 914461"/>
                <a:gd name="connsiteX6" fmla="*/ 568513 w 632259"/>
                <a:gd name="connsiteY6" fmla="*/ 512877 h 914461"/>
                <a:gd name="connsiteX7" fmla="*/ 531892 w 632259"/>
                <a:gd name="connsiteY7" fmla="*/ 394273 h 914461"/>
                <a:gd name="connsiteX8" fmla="*/ 521334 w 632259"/>
                <a:gd name="connsiteY8" fmla="*/ 383332 h 914461"/>
                <a:gd name="connsiteX0" fmla="*/ 407939 w 632259"/>
                <a:gd name="connsiteY0" fmla="*/ 0 h 1039386"/>
                <a:gd name="connsiteX1" fmla="*/ 14332 w 632259"/>
                <a:gd name="connsiteY1" fmla="*/ 125268 h 1039386"/>
                <a:gd name="connsiteX2" fmla="*/ 1050 w 632259"/>
                <a:gd name="connsiteY2" fmla="*/ 137027 h 1039386"/>
                <a:gd name="connsiteX3" fmla="*/ 217692 w 632259"/>
                <a:gd name="connsiteY3" fmla="*/ 1032127 h 1039386"/>
                <a:gd name="connsiteX4" fmla="*/ 229451 w 632259"/>
                <a:gd name="connsiteY4" fmla="*/ 1039386 h 1039386"/>
                <a:gd name="connsiteX5" fmla="*/ 632259 w 632259"/>
                <a:gd name="connsiteY5" fmla="*/ 911703 h 1039386"/>
                <a:gd name="connsiteX6" fmla="*/ 568513 w 632259"/>
                <a:gd name="connsiteY6" fmla="*/ 637802 h 1039386"/>
                <a:gd name="connsiteX7" fmla="*/ 531892 w 632259"/>
                <a:gd name="connsiteY7" fmla="*/ 519198 h 1039386"/>
                <a:gd name="connsiteX8" fmla="*/ 407939 w 632259"/>
                <a:gd name="connsiteY8"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566276 w 630022"/>
                <a:gd name="connsiteY6" fmla="*/ 637802 h 1039386"/>
                <a:gd name="connsiteX7" fmla="*/ 529655 w 630022"/>
                <a:gd name="connsiteY7" fmla="*/ 519198 h 1039386"/>
                <a:gd name="connsiteX8" fmla="*/ 405702 w 630022"/>
                <a:gd name="connsiteY8"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566276 w 630022"/>
                <a:gd name="connsiteY6" fmla="*/ 637802 h 1039386"/>
                <a:gd name="connsiteX7" fmla="*/ 405702 w 630022"/>
                <a:gd name="connsiteY7"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405702 w 630022"/>
                <a:gd name="connsiteY6" fmla="*/ 0 h 1039386"/>
                <a:gd name="connsiteX0" fmla="*/ 405702 w 632148"/>
                <a:gd name="connsiteY0" fmla="*/ 0 h 1039386"/>
                <a:gd name="connsiteX1" fmla="*/ 12095 w 632148"/>
                <a:gd name="connsiteY1" fmla="*/ 125268 h 1039386"/>
                <a:gd name="connsiteX2" fmla="*/ 1341 w 632148"/>
                <a:gd name="connsiteY2" fmla="*/ 152616 h 1039386"/>
                <a:gd name="connsiteX3" fmla="*/ 215455 w 632148"/>
                <a:gd name="connsiteY3" fmla="*/ 1032127 h 1039386"/>
                <a:gd name="connsiteX4" fmla="*/ 227214 w 632148"/>
                <a:gd name="connsiteY4" fmla="*/ 1039386 h 1039386"/>
                <a:gd name="connsiteX5" fmla="*/ 632148 w 632148"/>
                <a:gd name="connsiteY5" fmla="*/ 954222 h 1039386"/>
                <a:gd name="connsiteX6" fmla="*/ 405702 w 632148"/>
                <a:gd name="connsiteY6" fmla="*/ 0 h 1039386"/>
                <a:gd name="connsiteX0" fmla="*/ 405702 w 652971"/>
                <a:gd name="connsiteY0" fmla="*/ 0 h 1039386"/>
                <a:gd name="connsiteX1" fmla="*/ 12095 w 652971"/>
                <a:gd name="connsiteY1" fmla="*/ 125268 h 1039386"/>
                <a:gd name="connsiteX2" fmla="*/ 1341 w 652971"/>
                <a:gd name="connsiteY2" fmla="*/ 152616 h 1039386"/>
                <a:gd name="connsiteX3" fmla="*/ 215455 w 652971"/>
                <a:gd name="connsiteY3" fmla="*/ 1032127 h 1039386"/>
                <a:gd name="connsiteX4" fmla="*/ 227214 w 652971"/>
                <a:gd name="connsiteY4" fmla="*/ 1039386 h 1039386"/>
                <a:gd name="connsiteX5" fmla="*/ 632148 w 652971"/>
                <a:gd name="connsiteY5" fmla="*/ 954222 h 1039386"/>
                <a:gd name="connsiteX6" fmla="*/ 645551 w 652971"/>
                <a:gd name="connsiteY6" fmla="*/ 935612 h 1039386"/>
                <a:gd name="connsiteX7" fmla="*/ 405702 w 652971"/>
                <a:gd name="connsiteY7" fmla="*/ 0 h 1039386"/>
                <a:gd name="connsiteX0" fmla="*/ 405702 w 645551"/>
                <a:gd name="connsiteY0" fmla="*/ 0 h 1039386"/>
                <a:gd name="connsiteX1" fmla="*/ 12095 w 645551"/>
                <a:gd name="connsiteY1" fmla="*/ 125268 h 1039386"/>
                <a:gd name="connsiteX2" fmla="*/ 1341 w 645551"/>
                <a:gd name="connsiteY2" fmla="*/ 152616 h 1039386"/>
                <a:gd name="connsiteX3" fmla="*/ 215455 w 645551"/>
                <a:gd name="connsiteY3" fmla="*/ 1032127 h 1039386"/>
                <a:gd name="connsiteX4" fmla="*/ 227214 w 645551"/>
                <a:gd name="connsiteY4" fmla="*/ 1039386 h 1039386"/>
                <a:gd name="connsiteX5" fmla="*/ 632148 w 645551"/>
                <a:gd name="connsiteY5" fmla="*/ 954222 h 1039386"/>
                <a:gd name="connsiteX6" fmla="*/ 645551 w 645551"/>
                <a:gd name="connsiteY6" fmla="*/ 935612 h 1039386"/>
                <a:gd name="connsiteX7" fmla="*/ 405702 w 645551"/>
                <a:gd name="connsiteY7" fmla="*/ 0 h 1039386"/>
                <a:gd name="connsiteX0" fmla="*/ 407588 w 645551"/>
                <a:gd name="connsiteY0" fmla="*/ 0 h 1042457"/>
                <a:gd name="connsiteX1" fmla="*/ 12095 w 645551"/>
                <a:gd name="connsiteY1" fmla="*/ 128339 h 1042457"/>
                <a:gd name="connsiteX2" fmla="*/ 1341 w 645551"/>
                <a:gd name="connsiteY2" fmla="*/ 155687 h 1042457"/>
                <a:gd name="connsiteX3" fmla="*/ 215455 w 645551"/>
                <a:gd name="connsiteY3" fmla="*/ 1035198 h 1042457"/>
                <a:gd name="connsiteX4" fmla="*/ 227214 w 645551"/>
                <a:gd name="connsiteY4" fmla="*/ 1042457 h 1042457"/>
                <a:gd name="connsiteX5" fmla="*/ 632148 w 645551"/>
                <a:gd name="connsiteY5" fmla="*/ 957293 h 1042457"/>
                <a:gd name="connsiteX6" fmla="*/ 645551 w 645551"/>
                <a:gd name="connsiteY6" fmla="*/ 938683 h 1042457"/>
                <a:gd name="connsiteX7" fmla="*/ 407588 w 645551"/>
                <a:gd name="connsiteY7" fmla="*/ 0 h 1042457"/>
                <a:gd name="connsiteX0" fmla="*/ 407588 w 645551"/>
                <a:gd name="connsiteY0" fmla="*/ 0 h 1080119"/>
                <a:gd name="connsiteX1" fmla="*/ 12095 w 645551"/>
                <a:gd name="connsiteY1" fmla="*/ 128339 h 1080119"/>
                <a:gd name="connsiteX2" fmla="*/ 1341 w 645551"/>
                <a:gd name="connsiteY2" fmla="*/ 155687 h 1080119"/>
                <a:gd name="connsiteX3" fmla="*/ 215455 w 645551"/>
                <a:gd name="connsiteY3" fmla="*/ 1035198 h 1080119"/>
                <a:gd name="connsiteX4" fmla="*/ 109369 w 645551"/>
                <a:gd name="connsiteY4" fmla="*/ 1080119 h 1080119"/>
                <a:gd name="connsiteX5" fmla="*/ 632148 w 645551"/>
                <a:gd name="connsiteY5" fmla="*/ 957293 h 1080119"/>
                <a:gd name="connsiteX6" fmla="*/ 645551 w 645551"/>
                <a:gd name="connsiteY6" fmla="*/ 938683 h 1080119"/>
                <a:gd name="connsiteX7" fmla="*/ 407588 w 645551"/>
                <a:gd name="connsiteY7" fmla="*/ 0 h 1080119"/>
                <a:gd name="connsiteX0" fmla="*/ 407588 w 645551"/>
                <a:gd name="connsiteY0" fmla="*/ 0 h 1080119"/>
                <a:gd name="connsiteX1" fmla="*/ 12095 w 645551"/>
                <a:gd name="connsiteY1" fmla="*/ 128339 h 1080119"/>
                <a:gd name="connsiteX2" fmla="*/ 1341 w 645551"/>
                <a:gd name="connsiteY2" fmla="*/ 155687 h 1080119"/>
                <a:gd name="connsiteX3" fmla="*/ 109369 w 645551"/>
                <a:gd name="connsiteY3" fmla="*/ 1080119 h 1080119"/>
                <a:gd name="connsiteX4" fmla="*/ 632148 w 645551"/>
                <a:gd name="connsiteY4" fmla="*/ 957293 h 1080119"/>
                <a:gd name="connsiteX5" fmla="*/ 645551 w 645551"/>
                <a:gd name="connsiteY5" fmla="*/ 938683 h 1080119"/>
                <a:gd name="connsiteX6" fmla="*/ 407588 w 645551"/>
                <a:gd name="connsiteY6" fmla="*/ 0 h 1080119"/>
                <a:gd name="connsiteX0" fmla="*/ 407588 w 738902"/>
                <a:gd name="connsiteY0" fmla="*/ 0 h 1262874"/>
                <a:gd name="connsiteX1" fmla="*/ 12095 w 738902"/>
                <a:gd name="connsiteY1" fmla="*/ 128339 h 1262874"/>
                <a:gd name="connsiteX2" fmla="*/ 1341 w 738902"/>
                <a:gd name="connsiteY2" fmla="*/ 155687 h 1262874"/>
                <a:gd name="connsiteX3" fmla="*/ 109369 w 738902"/>
                <a:gd name="connsiteY3" fmla="*/ 1080119 h 1262874"/>
                <a:gd name="connsiteX4" fmla="*/ 738902 w 738902"/>
                <a:gd name="connsiteY4" fmla="*/ 1262874 h 1262874"/>
                <a:gd name="connsiteX5" fmla="*/ 645551 w 738902"/>
                <a:gd name="connsiteY5" fmla="*/ 938683 h 1262874"/>
                <a:gd name="connsiteX6" fmla="*/ 407588 w 738902"/>
                <a:gd name="connsiteY6" fmla="*/ 0 h 1262874"/>
                <a:gd name="connsiteX0" fmla="*/ 407588 w 772424"/>
                <a:gd name="connsiteY0" fmla="*/ 0 h 1262874"/>
                <a:gd name="connsiteX1" fmla="*/ 12095 w 772424"/>
                <a:gd name="connsiteY1" fmla="*/ 128339 h 1262874"/>
                <a:gd name="connsiteX2" fmla="*/ 1341 w 772424"/>
                <a:gd name="connsiteY2" fmla="*/ 155687 h 1262874"/>
                <a:gd name="connsiteX3" fmla="*/ 109369 w 772424"/>
                <a:gd name="connsiteY3" fmla="*/ 1080119 h 1262874"/>
                <a:gd name="connsiteX4" fmla="*/ 738902 w 772424"/>
                <a:gd name="connsiteY4" fmla="*/ 1262874 h 1262874"/>
                <a:gd name="connsiteX5" fmla="*/ 772424 w 772424"/>
                <a:gd name="connsiteY5" fmla="*/ 1221334 h 1262874"/>
                <a:gd name="connsiteX6" fmla="*/ 407588 w 772424"/>
                <a:gd name="connsiteY6" fmla="*/ 0 h 1262874"/>
                <a:gd name="connsiteX0" fmla="*/ 462308 w 772424"/>
                <a:gd name="connsiteY0" fmla="*/ 0 h 1292922"/>
                <a:gd name="connsiteX1" fmla="*/ 12095 w 772424"/>
                <a:gd name="connsiteY1" fmla="*/ 158387 h 1292922"/>
                <a:gd name="connsiteX2" fmla="*/ 1341 w 772424"/>
                <a:gd name="connsiteY2" fmla="*/ 185735 h 1292922"/>
                <a:gd name="connsiteX3" fmla="*/ 109369 w 772424"/>
                <a:gd name="connsiteY3" fmla="*/ 1110167 h 1292922"/>
                <a:gd name="connsiteX4" fmla="*/ 738902 w 772424"/>
                <a:gd name="connsiteY4" fmla="*/ 1292922 h 1292922"/>
                <a:gd name="connsiteX5" fmla="*/ 772424 w 772424"/>
                <a:gd name="connsiteY5" fmla="*/ 1251382 h 1292922"/>
                <a:gd name="connsiteX6" fmla="*/ 462308 w 772424"/>
                <a:gd name="connsiteY6" fmla="*/ 0 h 1292922"/>
                <a:gd name="connsiteX0" fmla="*/ 451010 w 761126"/>
                <a:gd name="connsiteY0" fmla="*/ 0 h 1292922"/>
                <a:gd name="connsiteX1" fmla="*/ 797 w 761126"/>
                <a:gd name="connsiteY1" fmla="*/ 158387 h 1292922"/>
                <a:gd name="connsiteX2" fmla="*/ 81054 w 761126"/>
                <a:gd name="connsiteY2" fmla="*/ 1085197 h 1292922"/>
                <a:gd name="connsiteX3" fmla="*/ 98071 w 761126"/>
                <a:gd name="connsiteY3" fmla="*/ 1110167 h 1292922"/>
                <a:gd name="connsiteX4" fmla="*/ 727604 w 761126"/>
                <a:gd name="connsiteY4" fmla="*/ 1292922 h 1292922"/>
                <a:gd name="connsiteX5" fmla="*/ 761126 w 761126"/>
                <a:gd name="connsiteY5" fmla="*/ 1251382 h 1292922"/>
                <a:gd name="connsiteX6" fmla="*/ 451010 w 761126"/>
                <a:gd name="connsiteY6" fmla="*/ 0 h 1292922"/>
                <a:gd name="connsiteX0" fmla="*/ 583662 w 893778"/>
                <a:gd name="connsiteY0" fmla="*/ 0 h 1292922"/>
                <a:gd name="connsiteX1" fmla="*/ 133449 w 893778"/>
                <a:gd name="connsiteY1" fmla="*/ 158387 h 1292922"/>
                <a:gd name="connsiteX2" fmla="*/ 1641 w 893778"/>
                <a:gd name="connsiteY2" fmla="*/ 438836 h 1292922"/>
                <a:gd name="connsiteX3" fmla="*/ 213706 w 893778"/>
                <a:gd name="connsiteY3" fmla="*/ 1085197 h 1292922"/>
                <a:gd name="connsiteX4" fmla="*/ 230723 w 893778"/>
                <a:gd name="connsiteY4" fmla="*/ 1110167 h 1292922"/>
                <a:gd name="connsiteX5" fmla="*/ 860256 w 893778"/>
                <a:gd name="connsiteY5" fmla="*/ 1292922 h 1292922"/>
                <a:gd name="connsiteX6" fmla="*/ 893778 w 893778"/>
                <a:gd name="connsiteY6" fmla="*/ 1251382 h 1292922"/>
                <a:gd name="connsiteX7" fmla="*/ 583662 w 893778"/>
                <a:gd name="connsiteY7" fmla="*/ 0 h 1292922"/>
                <a:gd name="connsiteX0" fmla="*/ 583662 w 893778"/>
                <a:gd name="connsiteY0" fmla="*/ 0 h 1292922"/>
                <a:gd name="connsiteX1" fmla="*/ 133449 w 893778"/>
                <a:gd name="connsiteY1" fmla="*/ 158387 h 1292922"/>
                <a:gd name="connsiteX2" fmla="*/ 1641 w 893778"/>
                <a:gd name="connsiteY2" fmla="*/ 438836 h 1292922"/>
                <a:gd name="connsiteX3" fmla="*/ 213706 w 893778"/>
                <a:gd name="connsiteY3" fmla="*/ 1085197 h 1292922"/>
                <a:gd name="connsiteX4" fmla="*/ 230723 w 893778"/>
                <a:gd name="connsiteY4" fmla="*/ 1110167 h 1292922"/>
                <a:gd name="connsiteX5" fmla="*/ 860256 w 893778"/>
                <a:gd name="connsiteY5" fmla="*/ 1292922 h 1292922"/>
                <a:gd name="connsiteX6" fmla="*/ 893778 w 893778"/>
                <a:gd name="connsiteY6" fmla="*/ 1251382 h 1292922"/>
                <a:gd name="connsiteX7" fmla="*/ 583662 w 893778"/>
                <a:gd name="connsiteY7" fmla="*/ 0 h 1292922"/>
                <a:gd name="connsiteX0" fmla="*/ 693868 w 1003984"/>
                <a:gd name="connsiteY0" fmla="*/ 0 h 1292922"/>
                <a:gd name="connsiteX1" fmla="*/ 20441 w 1003984"/>
                <a:gd name="connsiteY1" fmla="*/ 75430 h 1292922"/>
                <a:gd name="connsiteX2" fmla="*/ 111847 w 1003984"/>
                <a:gd name="connsiteY2" fmla="*/ 438836 h 1292922"/>
                <a:gd name="connsiteX3" fmla="*/ 323912 w 1003984"/>
                <a:gd name="connsiteY3" fmla="*/ 1085197 h 1292922"/>
                <a:gd name="connsiteX4" fmla="*/ 340929 w 1003984"/>
                <a:gd name="connsiteY4" fmla="*/ 1110167 h 1292922"/>
                <a:gd name="connsiteX5" fmla="*/ 970462 w 1003984"/>
                <a:gd name="connsiteY5" fmla="*/ 1292922 h 1292922"/>
                <a:gd name="connsiteX6" fmla="*/ 1003984 w 1003984"/>
                <a:gd name="connsiteY6" fmla="*/ 1251382 h 1292922"/>
                <a:gd name="connsiteX7" fmla="*/ 693868 w 1003984"/>
                <a:gd name="connsiteY7" fmla="*/ 0 h 1292922"/>
                <a:gd name="connsiteX0" fmla="*/ 673427 w 983543"/>
                <a:gd name="connsiteY0" fmla="*/ 0 h 1292922"/>
                <a:gd name="connsiteX1" fmla="*/ 0 w 983543"/>
                <a:gd name="connsiteY1" fmla="*/ 75430 h 1292922"/>
                <a:gd name="connsiteX2" fmla="*/ 91406 w 983543"/>
                <a:gd name="connsiteY2" fmla="*/ 438836 h 1292922"/>
                <a:gd name="connsiteX3" fmla="*/ 303471 w 983543"/>
                <a:gd name="connsiteY3" fmla="*/ 1085197 h 1292922"/>
                <a:gd name="connsiteX4" fmla="*/ 320488 w 983543"/>
                <a:gd name="connsiteY4" fmla="*/ 1110167 h 1292922"/>
                <a:gd name="connsiteX5" fmla="*/ 950021 w 983543"/>
                <a:gd name="connsiteY5" fmla="*/ 1292922 h 1292922"/>
                <a:gd name="connsiteX6" fmla="*/ 983543 w 983543"/>
                <a:gd name="connsiteY6" fmla="*/ 1251382 h 1292922"/>
                <a:gd name="connsiteX7" fmla="*/ 673427 w 983543"/>
                <a:gd name="connsiteY7" fmla="*/ 0 h 1292922"/>
                <a:gd name="connsiteX0" fmla="*/ 673427 w 983543"/>
                <a:gd name="connsiteY0" fmla="*/ 0 h 1292922"/>
                <a:gd name="connsiteX1" fmla="*/ 0 w 983543"/>
                <a:gd name="connsiteY1" fmla="*/ 75430 h 1292922"/>
                <a:gd name="connsiteX2" fmla="*/ 47456 w 983543"/>
                <a:gd name="connsiteY2" fmla="*/ 270684 h 1292922"/>
                <a:gd name="connsiteX3" fmla="*/ 91406 w 983543"/>
                <a:gd name="connsiteY3" fmla="*/ 438836 h 1292922"/>
                <a:gd name="connsiteX4" fmla="*/ 303471 w 983543"/>
                <a:gd name="connsiteY4" fmla="*/ 1085197 h 1292922"/>
                <a:gd name="connsiteX5" fmla="*/ 320488 w 983543"/>
                <a:gd name="connsiteY5" fmla="*/ 1110167 h 1292922"/>
                <a:gd name="connsiteX6" fmla="*/ 950021 w 983543"/>
                <a:gd name="connsiteY6" fmla="*/ 1292922 h 1292922"/>
                <a:gd name="connsiteX7" fmla="*/ 983543 w 983543"/>
                <a:gd name="connsiteY7" fmla="*/ 1251382 h 1292922"/>
                <a:gd name="connsiteX8" fmla="*/ 673427 w 983543"/>
                <a:gd name="connsiteY8" fmla="*/ 0 h 1292922"/>
                <a:gd name="connsiteX0" fmla="*/ 673427 w 983543"/>
                <a:gd name="connsiteY0" fmla="*/ 0 h 1292922"/>
                <a:gd name="connsiteX1" fmla="*/ 0 w 983543"/>
                <a:gd name="connsiteY1" fmla="*/ 75430 h 1292922"/>
                <a:gd name="connsiteX2" fmla="*/ 47456 w 983543"/>
                <a:gd name="connsiteY2" fmla="*/ 270684 h 1292922"/>
                <a:gd name="connsiteX3" fmla="*/ 80695 w 983543"/>
                <a:gd name="connsiteY3" fmla="*/ 416877 h 1292922"/>
                <a:gd name="connsiteX4" fmla="*/ 303471 w 983543"/>
                <a:gd name="connsiteY4" fmla="*/ 1085197 h 1292922"/>
                <a:gd name="connsiteX5" fmla="*/ 320488 w 983543"/>
                <a:gd name="connsiteY5" fmla="*/ 1110167 h 1292922"/>
                <a:gd name="connsiteX6" fmla="*/ 950021 w 983543"/>
                <a:gd name="connsiteY6" fmla="*/ 1292922 h 1292922"/>
                <a:gd name="connsiteX7" fmla="*/ 983543 w 983543"/>
                <a:gd name="connsiteY7" fmla="*/ 1251382 h 1292922"/>
                <a:gd name="connsiteX8" fmla="*/ 673427 w 983543"/>
                <a:gd name="connsiteY8" fmla="*/ 0 h 1292922"/>
                <a:gd name="connsiteX0" fmla="*/ 673427 w 983543"/>
                <a:gd name="connsiteY0" fmla="*/ 0 h 1292922"/>
                <a:gd name="connsiteX1" fmla="*/ 14799 w 983543"/>
                <a:gd name="connsiteY1" fmla="*/ 54567 h 1292922"/>
                <a:gd name="connsiteX2" fmla="*/ 0 w 983543"/>
                <a:gd name="connsiteY2" fmla="*/ 75430 h 1292922"/>
                <a:gd name="connsiteX3" fmla="*/ 47456 w 983543"/>
                <a:gd name="connsiteY3" fmla="*/ 270684 h 1292922"/>
                <a:gd name="connsiteX4" fmla="*/ 80695 w 983543"/>
                <a:gd name="connsiteY4" fmla="*/ 416877 h 1292922"/>
                <a:gd name="connsiteX5" fmla="*/ 303471 w 983543"/>
                <a:gd name="connsiteY5" fmla="*/ 1085197 h 1292922"/>
                <a:gd name="connsiteX6" fmla="*/ 320488 w 983543"/>
                <a:gd name="connsiteY6" fmla="*/ 1110167 h 1292922"/>
                <a:gd name="connsiteX7" fmla="*/ 950021 w 983543"/>
                <a:gd name="connsiteY7" fmla="*/ 1292922 h 1292922"/>
                <a:gd name="connsiteX8" fmla="*/ 983543 w 983543"/>
                <a:gd name="connsiteY8" fmla="*/ 1251382 h 1292922"/>
                <a:gd name="connsiteX9" fmla="*/ 673427 w 983543"/>
                <a:gd name="connsiteY9" fmla="*/ 0 h 1292922"/>
                <a:gd name="connsiteX0" fmla="*/ 673427 w 983543"/>
                <a:gd name="connsiteY0" fmla="*/ 0 h 1292922"/>
                <a:gd name="connsiteX1" fmla="*/ 24446 w 983543"/>
                <a:gd name="connsiteY1" fmla="*/ 55267 h 1292922"/>
                <a:gd name="connsiteX2" fmla="*/ 0 w 983543"/>
                <a:gd name="connsiteY2" fmla="*/ 75430 h 1292922"/>
                <a:gd name="connsiteX3" fmla="*/ 47456 w 983543"/>
                <a:gd name="connsiteY3" fmla="*/ 270684 h 1292922"/>
                <a:gd name="connsiteX4" fmla="*/ 80695 w 983543"/>
                <a:gd name="connsiteY4" fmla="*/ 416877 h 1292922"/>
                <a:gd name="connsiteX5" fmla="*/ 303471 w 983543"/>
                <a:gd name="connsiteY5" fmla="*/ 1085197 h 1292922"/>
                <a:gd name="connsiteX6" fmla="*/ 320488 w 983543"/>
                <a:gd name="connsiteY6" fmla="*/ 1110167 h 1292922"/>
                <a:gd name="connsiteX7" fmla="*/ 950021 w 983543"/>
                <a:gd name="connsiteY7" fmla="*/ 1292922 h 1292922"/>
                <a:gd name="connsiteX8" fmla="*/ 983543 w 983543"/>
                <a:gd name="connsiteY8" fmla="*/ 1251382 h 1292922"/>
                <a:gd name="connsiteX9" fmla="*/ 673427 w 983543"/>
                <a:gd name="connsiteY9" fmla="*/ 0 h 1292922"/>
                <a:gd name="connsiteX0" fmla="*/ 640410 w 983543"/>
                <a:gd name="connsiteY0" fmla="*/ 0 h 1423053"/>
                <a:gd name="connsiteX1" fmla="*/ 24446 w 983543"/>
                <a:gd name="connsiteY1" fmla="*/ 185398 h 1423053"/>
                <a:gd name="connsiteX2" fmla="*/ 0 w 983543"/>
                <a:gd name="connsiteY2" fmla="*/ 205561 h 1423053"/>
                <a:gd name="connsiteX3" fmla="*/ 47456 w 983543"/>
                <a:gd name="connsiteY3" fmla="*/ 400815 h 1423053"/>
                <a:gd name="connsiteX4" fmla="*/ 80695 w 983543"/>
                <a:gd name="connsiteY4" fmla="*/ 547008 h 1423053"/>
                <a:gd name="connsiteX5" fmla="*/ 303471 w 983543"/>
                <a:gd name="connsiteY5" fmla="*/ 1215328 h 1423053"/>
                <a:gd name="connsiteX6" fmla="*/ 320488 w 983543"/>
                <a:gd name="connsiteY6" fmla="*/ 1240298 h 1423053"/>
                <a:gd name="connsiteX7" fmla="*/ 950021 w 983543"/>
                <a:gd name="connsiteY7" fmla="*/ 1423053 h 1423053"/>
                <a:gd name="connsiteX8" fmla="*/ 983543 w 983543"/>
                <a:gd name="connsiteY8" fmla="*/ 1381513 h 1423053"/>
                <a:gd name="connsiteX9" fmla="*/ 640410 w 983543"/>
                <a:gd name="connsiteY9" fmla="*/ 0 h 1423053"/>
                <a:gd name="connsiteX0" fmla="*/ 640410 w 983543"/>
                <a:gd name="connsiteY0" fmla="*/ 105557 h 1528610"/>
                <a:gd name="connsiteX1" fmla="*/ 602139 w 983543"/>
                <a:gd name="connsiteY1" fmla="*/ 105018 h 1528610"/>
                <a:gd name="connsiteX2" fmla="*/ 24446 w 983543"/>
                <a:gd name="connsiteY2" fmla="*/ 290955 h 1528610"/>
                <a:gd name="connsiteX3" fmla="*/ 0 w 983543"/>
                <a:gd name="connsiteY3" fmla="*/ 311118 h 1528610"/>
                <a:gd name="connsiteX4" fmla="*/ 47456 w 983543"/>
                <a:gd name="connsiteY4" fmla="*/ 506372 h 1528610"/>
                <a:gd name="connsiteX5" fmla="*/ 80695 w 983543"/>
                <a:gd name="connsiteY5" fmla="*/ 652565 h 1528610"/>
                <a:gd name="connsiteX6" fmla="*/ 303471 w 983543"/>
                <a:gd name="connsiteY6" fmla="*/ 1320885 h 1528610"/>
                <a:gd name="connsiteX7" fmla="*/ 320488 w 983543"/>
                <a:gd name="connsiteY7" fmla="*/ 1345855 h 1528610"/>
                <a:gd name="connsiteX8" fmla="*/ 950021 w 983543"/>
                <a:gd name="connsiteY8" fmla="*/ 1528610 h 1528610"/>
                <a:gd name="connsiteX9" fmla="*/ 983543 w 983543"/>
                <a:gd name="connsiteY9" fmla="*/ 1487070 h 1528610"/>
                <a:gd name="connsiteX10" fmla="*/ 640410 w 983543"/>
                <a:gd name="connsiteY10" fmla="*/ 105557 h 1528610"/>
                <a:gd name="connsiteX0" fmla="*/ 640410 w 983543"/>
                <a:gd name="connsiteY0" fmla="*/ 539 h 1423592"/>
                <a:gd name="connsiteX1" fmla="*/ 602139 w 983543"/>
                <a:gd name="connsiteY1" fmla="*/ 0 h 1423592"/>
                <a:gd name="connsiteX2" fmla="*/ 24446 w 983543"/>
                <a:gd name="connsiteY2" fmla="*/ 185937 h 1423592"/>
                <a:gd name="connsiteX3" fmla="*/ 0 w 983543"/>
                <a:gd name="connsiteY3" fmla="*/ 206100 h 1423592"/>
                <a:gd name="connsiteX4" fmla="*/ 47456 w 983543"/>
                <a:gd name="connsiteY4" fmla="*/ 401354 h 1423592"/>
                <a:gd name="connsiteX5" fmla="*/ 80695 w 983543"/>
                <a:gd name="connsiteY5" fmla="*/ 547547 h 1423592"/>
                <a:gd name="connsiteX6" fmla="*/ 303471 w 983543"/>
                <a:gd name="connsiteY6" fmla="*/ 1215867 h 1423592"/>
                <a:gd name="connsiteX7" fmla="*/ 320488 w 983543"/>
                <a:gd name="connsiteY7" fmla="*/ 1240837 h 1423592"/>
                <a:gd name="connsiteX8" fmla="*/ 950021 w 983543"/>
                <a:gd name="connsiteY8" fmla="*/ 1423592 h 1423592"/>
                <a:gd name="connsiteX9" fmla="*/ 983543 w 983543"/>
                <a:gd name="connsiteY9" fmla="*/ 1382052 h 1423592"/>
                <a:gd name="connsiteX10" fmla="*/ 640410 w 983543"/>
                <a:gd name="connsiteY10" fmla="*/ 539 h 1423592"/>
                <a:gd name="connsiteX0" fmla="*/ 640410 w 983543"/>
                <a:gd name="connsiteY0" fmla="*/ 10955 h 1434008"/>
                <a:gd name="connsiteX1" fmla="*/ 626671 w 983543"/>
                <a:gd name="connsiteY1" fmla="*/ 0 h 1434008"/>
                <a:gd name="connsiteX2" fmla="*/ 602139 w 983543"/>
                <a:gd name="connsiteY2" fmla="*/ 10416 h 1434008"/>
                <a:gd name="connsiteX3" fmla="*/ 24446 w 983543"/>
                <a:gd name="connsiteY3" fmla="*/ 196353 h 1434008"/>
                <a:gd name="connsiteX4" fmla="*/ 0 w 983543"/>
                <a:gd name="connsiteY4" fmla="*/ 216516 h 1434008"/>
                <a:gd name="connsiteX5" fmla="*/ 47456 w 983543"/>
                <a:gd name="connsiteY5" fmla="*/ 411770 h 1434008"/>
                <a:gd name="connsiteX6" fmla="*/ 80695 w 983543"/>
                <a:gd name="connsiteY6" fmla="*/ 557963 h 1434008"/>
                <a:gd name="connsiteX7" fmla="*/ 303471 w 983543"/>
                <a:gd name="connsiteY7" fmla="*/ 1226283 h 1434008"/>
                <a:gd name="connsiteX8" fmla="*/ 320488 w 983543"/>
                <a:gd name="connsiteY8" fmla="*/ 1251253 h 1434008"/>
                <a:gd name="connsiteX9" fmla="*/ 950021 w 983543"/>
                <a:gd name="connsiteY9" fmla="*/ 1434008 h 1434008"/>
                <a:gd name="connsiteX10" fmla="*/ 983543 w 983543"/>
                <a:gd name="connsiteY10" fmla="*/ 1392468 h 1434008"/>
                <a:gd name="connsiteX11" fmla="*/ 640410 w 983543"/>
                <a:gd name="connsiteY11" fmla="*/ 10955 h 1434008"/>
                <a:gd name="connsiteX0" fmla="*/ 642517 w 983543"/>
                <a:gd name="connsiteY0" fmla="*/ 23946 h 1434008"/>
                <a:gd name="connsiteX1" fmla="*/ 626671 w 983543"/>
                <a:gd name="connsiteY1" fmla="*/ 0 h 1434008"/>
                <a:gd name="connsiteX2" fmla="*/ 602139 w 983543"/>
                <a:gd name="connsiteY2" fmla="*/ 10416 h 1434008"/>
                <a:gd name="connsiteX3" fmla="*/ 24446 w 983543"/>
                <a:gd name="connsiteY3" fmla="*/ 196353 h 1434008"/>
                <a:gd name="connsiteX4" fmla="*/ 0 w 983543"/>
                <a:gd name="connsiteY4" fmla="*/ 216516 h 1434008"/>
                <a:gd name="connsiteX5" fmla="*/ 47456 w 983543"/>
                <a:gd name="connsiteY5" fmla="*/ 411770 h 1434008"/>
                <a:gd name="connsiteX6" fmla="*/ 80695 w 983543"/>
                <a:gd name="connsiteY6" fmla="*/ 557963 h 1434008"/>
                <a:gd name="connsiteX7" fmla="*/ 303471 w 983543"/>
                <a:gd name="connsiteY7" fmla="*/ 1226283 h 1434008"/>
                <a:gd name="connsiteX8" fmla="*/ 320488 w 983543"/>
                <a:gd name="connsiteY8" fmla="*/ 1251253 h 1434008"/>
                <a:gd name="connsiteX9" fmla="*/ 950021 w 983543"/>
                <a:gd name="connsiteY9" fmla="*/ 1434008 h 1434008"/>
                <a:gd name="connsiteX10" fmla="*/ 983543 w 983543"/>
                <a:gd name="connsiteY10" fmla="*/ 1392468 h 1434008"/>
                <a:gd name="connsiteX11" fmla="*/ 642517 w 983543"/>
                <a:gd name="connsiteY11" fmla="*/ 23946 h 1434008"/>
                <a:gd name="connsiteX0" fmla="*/ 642517 w 983543"/>
                <a:gd name="connsiteY0" fmla="*/ 15203 h 1425265"/>
                <a:gd name="connsiteX1" fmla="*/ 623321 w 983543"/>
                <a:gd name="connsiteY1" fmla="*/ 0 h 1425265"/>
                <a:gd name="connsiteX2" fmla="*/ 602139 w 983543"/>
                <a:gd name="connsiteY2" fmla="*/ 1673 h 1425265"/>
                <a:gd name="connsiteX3" fmla="*/ 24446 w 983543"/>
                <a:gd name="connsiteY3" fmla="*/ 187610 h 1425265"/>
                <a:gd name="connsiteX4" fmla="*/ 0 w 983543"/>
                <a:gd name="connsiteY4" fmla="*/ 207773 h 1425265"/>
                <a:gd name="connsiteX5" fmla="*/ 47456 w 983543"/>
                <a:gd name="connsiteY5" fmla="*/ 403027 h 1425265"/>
                <a:gd name="connsiteX6" fmla="*/ 80695 w 983543"/>
                <a:gd name="connsiteY6" fmla="*/ 549220 h 1425265"/>
                <a:gd name="connsiteX7" fmla="*/ 303471 w 983543"/>
                <a:gd name="connsiteY7" fmla="*/ 1217540 h 1425265"/>
                <a:gd name="connsiteX8" fmla="*/ 320488 w 983543"/>
                <a:gd name="connsiteY8" fmla="*/ 1242510 h 1425265"/>
                <a:gd name="connsiteX9" fmla="*/ 950021 w 983543"/>
                <a:gd name="connsiteY9" fmla="*/ 1425265 h 1425265"/>
                <a:gd name="connsiteX10" fmla="*/ 983543 w 983543"/>
                <a:gd name="connsiteY10" fmla="*/ 1383725 h 1425265"/>
                <a:gd name="connsiteX11" fmla="*/ 642517 w 983543"/>
                <a:gd name="connsiteY11" fmla="*/ 15203 h 1425265"/>
                <a:gd name="connsiteX0" fmla="*/ 642517 w 983543"/>
                <a:gd name="connsiteY0" fmla="*/ 23246 h 1433308"/>
                <a:gd name="connsiteX1" fmla="*/ 636320 w 983543"/>
                <a:gd name="connsiteY1" fmla="*/ 0 h 1433308"/>
                <a:gd name="connsiteX2" fmla="*/ 602139 w 983543"/>
                <a:gd name="connsiteY2" fmla="*/ 9716 h 1433308"/>
                <a:gd name="connsiteX3" fmla="*/ 24446 w 983543"/>
                <a:gd name="connsiteY3" fmla="*/ 195653 h 1433308"/>
                <a:gd name="connsiteX4" fmla="*/ 0 w 983543"/>
                <a:gd name="connsiteY4" fmla="*/ 215816 h 1433308"/>
                <a:gd name="connsiteX5" fmla="*/ 47456 w 983543"/>
                <a:gd name="connsiteY5" fmla="*/ 411070 h 1433308"/>
                <a:gd name="connsiteX6" fmla="*/ 80695 w 983543"/>
                <a:gd name="connsiteY6" fmla="*/ 557263 h 1433308"/>
                <a:gd name="connsiteX7" fmla="*/ 303471 w 983543"/>
                <a:gd name="connsiteY7" fmla="*/ 1225583 h 1433308"/>
                <a:gd name="connsiteX8" fmla="*/ 320488 w 983543"/>
                <a:gd name="connsiteY8" fmla="*/ 1250553 h 1433308"/>
                <a:gd name="connsiteX9" fmla="*/ 950021 w 983543"/>
                <a:gd name="connsiteY9" fmla="*/ 1433308 h 1433308"/>
                <a:gd name="connsiteX10" fmla="*/ 983543 w 983543"/>
                <a:gd name="connsiteY10" fmla="*/ 1391768 h 1433308"/>
                <a:gd name="connsiteX11" fmla="*/ 642517 w 983543"/>
                <a:gd name="connsiteY11" fmla="*/ 23246 h 1433308"/>
                <a:gd name="connsiteX0" fmla="*/ 642517 w 983543"/>
                <a:gd name="connsiteY0" fmla="*/ 113100 h 1523162"/>
                <a:gd name="connsiteX1" fmla="*/ 602139 w 983543"/>
                <a:gd name="connsiteY1" fmla="*/ 99570 h 1523162"/>
                <a:gd name="connsiteX2" fmla="*/ 24446 w 983543"/>
                <a:gd name="connsiteY2" fmla="*/ 285507 h 1523162"/>
                <a:gd name="connsiteX3" fmla="*/ 0 w 983543"/>
                <a:gd name="connsiteY3" fmla="*/ 305670 h 1523162"/>
                <a:gd name="connsiteX4" fmla="*/ 47456 w 983543"/>
                <a:gd name="connsiteY4" fmla="*/ 500924 h 1523162"/>
                <a:gd name="connsiteX5" fmla="*/ 80695 w 983543"/>
                <a:gd name="connsiteY5" fmla="*/ 647117 h 1523162"/>
                <a:gd name="connsiteX6" fmla="*/ 303471 w 983543"/>
                <a:gd name="connsiteY6" fmla="*/ 1315437 h 1523162"/>
                <a:gd name="connsiteX7" fmla="*/ 320488 w 983543"/>
                <a:gd name="connsiteY7" fmla="*/ 1340407 h 1523162"/>
                <a:gd name="connsiteX8" fmla="*/ 950021 w 983543"/>
                <a:gd name="connsiteY8" fmla="*/ 1523162 h 1523162"/>
                <a:gd name="connsiteX9" fmla="*/ 983543 w 983543"/>
                <a:gd name="connsiteY9" fmla="*/ 1481622 h 1523162"/>
                <a:gd name="connsiteX10" fmla="*/ 642517 w 983543"/>
                <a:gd name="connsiteY10" fmla="*/ 113100 h 1523162"/>
                <a:gd name="connsiteX0" fmla="*/ 642517 w 983543"/>
                <a:gd name="connsiteY0" fmla="*/ 13530 h 1423592"/>
                <a:gd name="connsiteX1" fmla="*/ 602139 w 983543"/>
                <a:gd name="connsiteY1" fmla="*/ 0 h 1423592"/>
                <a:gd name="connsiteX2" fmla="*/ 24446 w 983543"/>
                <a:gd name="connsiteY2" fmla="*/ 185937 h 1423592"/>
                <a:gd name="connsiteX3" fmla="*/ 0 w 983543"/>
                <a:gd name="connsiteY3" fmla="*/ 206100 h 1423592"/>
                <a:gd name="connsiteX4" fmla="*/ 47456 w 983543"/>
                <a:gd name="connsiteY4" fmla="*/ 401354 h 1423592"/>
                <a:gd name="connsiteX5" fmla="*/ 80695 w 983543"/>
                <a:gd name="connsiteY5" fmla="*/ 547547 h 1423592"/>
                <a:gd name="connsiteX6" fmla="*/ 303471 w 983543"/>
                <a:gd name="connsiteY6" fmla="*/ 1215867 h 1423592"/>
                <a:gd name="connsiteX7" fmla="*/ 320488 w 983543"/>
                <a:gd name="connsiteY7" fmla="*/ 1240837 h 1423592"/>
                <a:gd name="connsiteX8" fmla="*/ 950021 w 983543"/>
                <a:gd name="connsiteY8" fmla="*/ 1423592 h 1423592"/>
                <a:gd name="connsiteX9" fmla="*/ 983543 w 983543"/>
                <a:gd name="connsiteY9" fmla="*/ 1382052 h 1423592"/>
                <a:gd name="connsiteX10" fmla="*/ 642517 w 983543"/>
                <a:gd name="connsiteY10" fmla="*/ 13530 h 1423592"/>
                <a:gd name="connsiteX0" fmla="*/ 642517 w 983543"/>
                <a:gd name="connsiteY0" fmla="*/ 18450 h 1428512"/>
                <a:gd name="connsiteX1" fmla="*/ 602139 w 983543"/>
                <a:gd name="connsiteY1" fmla="*/ 4920 h 1428512"/>
                <a:gd name="connsiteX2" fmla="*/ 24446 w 983543"/>
                <a:gd name="connsiteY2" fmla="*/ 190857 h 1428512"/>
                <a:gd name="connsiteX3" fmla="*/ 0 w 983543"/>
                <a:gd name="connsiteY3" fmla="*/ 211020 h 1428512"/>
                <a:gd name="connsiteX4" fmla="*/ 47456 w 983543"/>
                <a:gd name="connsiteY4" fmla="*/ 406274 h 1428512"/>
                <a:gd name="connsiteX5" fmla="*/ 80695 w 983543"/>
                <a:gd name="connsiteY5" fmla="*/ 552467 h 1428512"/>
                <a:gd name="connsiteX6" fmla="*/ 303471 w 983543"/>
                <a:gd name="connsiteY6" fmla="*/ 1220787 h 1428512"/>
                <a:gd name="connsiteX7" fmla="*/ 320488 w 983543"/>
                <a:gd name="connsiteY7" fmla="*/ 1245757 h 1428512"/>
                <a:gd name="connsiteX8" fmla="*/ 950021 w 983543"/>
                <a:gd name="connsiteY8" fmla="*/ 1428512 h 1428512"/>
                <a:gd name="connsiteX9" fmla="*/ 983543 w 983543"/>
                <a:gd name="connsiteY9" fmla="*/ 1386972 h 1428512"/>
                <a:gd name="connsiteX10" fmla="*/ 642517 w 983543"/>
                <a:gd name="connsiteY10" fmla="*/ 18450 h 1428512"/>
                <a:gd name="connsiteX0" fmla="*/ 645246 w 983543"/>
                <a:gd name="connsiteY0" fmla="*/ 20298 h 1428236"/>
                <a:gd name="connsiteX1" fmla="*/ 602139 w 983543"/>
                <a:gd name="connsiteY1" fmla="*/ 4644 h 1428236"/>
                <a:gd name="connsiteX2" fmla="*/ 24446 w 983543"/>
                <a:gd name="connsiteY2" fmla="*/ 190581 h 1428236"/>
                <a:gd name="connsiteX3" fmla="*/ 0 w 983543"/>
                <a:gd name="connsiteY3" fmla="*/ 210744 h 1428236"/>
                <a:gd name="connsiteX4" fmla="*/ 47456 w 983543"/>
                <a:gd name="connsiteY4" fmla="*/ 405998 h 1428236"/>
                <a:gd name="connsiteX5" fmla="*/ 80695 w 983543"/>
                <a:gd name="connsiteY5" fmla="*/ 552191 h 1428236"/>
                <a:gd name="connsiteX6" fmla="*/ 303471 w 983543"/>
                <a:gd name="connsiteY6" fmla="*/ 1220511 h 1428236"/>
                <a:gd name="connsiteX7" fmla="*/ 320488 w 983543"/>
                <a:gd name="connsiteY7" fmla="*/ 1245481 h 1428236"/>
                <a:gd name="connsiteX8" fmla="*/ 950021 w 983543"/>
                <a:gd name="connsiteY8" fmla="*/ 1428236 h 1428236"/>
                <a:gd name="connsiteX9" fmla="*/ 983543 w 983543"/>
                <a:gd name="connsiteY9" fmla="*/ 1386696 h 1428236"/>
                <a:gd name="connsiteX10" fmla="*/ 645246 w 983543"/>
                <a:gd name="connsiteY10" fmla="*/ 20298 h 1428236"/>
                <a:gd name="connsiteX0" fmla="*/ 645246 w 983543"/>
                <a:gd name="connsiteY0" fmla="*/ 26868 h 1434806"/>
                <a:gd name="connsiteX1" fmla="*/ 602139 w 983543"/>
                <a:gd name="connsiteY1" fmla="*/ 11214 h 1434806"/>
                <a:gd name="connsiteX2" fmla="*/ 24446 w 983543"/>
                <a:gd name="connsiteY2" fmla="*/ 197151 h 1434806"/>
                <a:gd name="connsiteX3" fmla="*/ 0 w 983543"/>
                <a:gd name="connsiteY3" fmla="*/ 217314 h 1434806"/>
                <a:gd name="connsiteX4" fmla="*/ 47456 w 983543"/>
                <a:gd name="connsiteY4" fmla="*/ 412568 h 1434806"/>
                <a:gd name="connsiteX5" fmla="*/ 80695 w 983543"/>
                <a:gd name="connsiteY5" fmla="*/ 558761 h 1434806"/>
                <a:gd name="connsiteX6" fmla="*/ 303471 w 983543"/>
                <a:gd name="connsiteY6" fmla="*/ 1227081 h 1434806"/>
                <a:gd name="connsiteX7" fmla="*/ 320488 w 983543"/>
                <a:gd name="connsiteY7" fmla="*/ 1252051 h 1434806"/>
                <a:gd name="connsiteX8" fmla="*/ 950021 w 983543"/>
                <a:gd name="connsiteY8" fmla="*/ 1434806 h 1434806"/>
                <a:gd name="connsiteX9" fmla="*/ 983543 w 983543"/>
                <a:gd name="connsiteY9" fmla="*/ 1393266 h 1434806"/>
                <a:gd name="connsiteX10" fmla="*/ 645246 w 983543"/>
                <a:gd name="connsiteY10" fmla="*/ 26868 h 1434806"/>
                <a:gd name="connsiteX0" fmla="*/ 645246 w 983543"/>
                <a:gd name="connsiteY0" fmla="*/ 26868 h 1434806"/>
                <a:gd name="connsiteX1" fmla="*/ 602139 w 983543"/>
                <a:gd name="connsiteY1" fmla="*/ 11214 h 1434806"/>
                <a:gd name="connsiteX2" fmla="*/ 327630 w 983543"/>
                <a:gd name="connsiteY2" fmla="*/ 96599 h 1434806"/>
                <a:gd name="connsiteX3" fmla="*/ 24446 w 983543"/>
                <a:gd name="connsiteY3" fmla="*/ 197151 h 1434806"/>
                <a:gd name="connsiteX4" fmla="*/ 0 w 983543"/>
                <a:gd name="connsiteY4" fmla="*/ 217314 h 1434806"/>
                <a:gd name="connsiteX5" fmla="*/ 47456 w 983543"/>
                <a:gd name="connsiteY5" fmla="*/ 412568 h 1434806"/>
                <a:gd name="connsiteX6" fmla="*/ 80695 w 983543"/>
                <a:gd name="connsiteY6" fmla="*/ 558761 h 1434806"/>
                <a:gd name="connsiteX7" fmla="*/ 303471 w 983543"/>
                <a:gd name="connsiteY7" fmla="*/ 1227081 h 1434806"/>
                <a:gd name="connsiteX8" fmla="*/ 320488 w 983543"/>
                <a:gd name="connsiteY8" fmla="*/ 1252051 h 1434806"/>
                <a:gd name="connsiteX9" fmla="*/ 950021 w 983543"/>
                <a:gd name="connsiteY9" fmla="*/ 1434806 h 1434806"/>
                <a:gd name="connsiteX10" fmla="*/ 983543 w 983543"/>
                <a:gd name="connsiteY10" fmla="*/ 1393266 h 1434806"/>
                <a:gd name="connsiteX11" fmla="*/ 645246 w 983543"/>
                <a:gd name="connsiteY11" fmla="*/ 26868 h 1434806"/>
                <a:gd name="connsiteX0" fmla="*/ 645246 w 983543"/>
                <a:gd name="connsiteY0" fmla="*/ 3562 h 1411500"/>
                <a:gd name="connsiteX1" fmla="*/ 362150 w 983543"/>
                <a:gd name="connsiteY1" fmla="*/ 217657 h 1411500"/>
                <a:gd name="connsiteX2" fmla="*/ 327630 w 983543"/>
                <a:gd name="connsiteY2" fmla="*/ 73293 h 1411500"/>
                <a:gd name="connsiteX3" fmla="*/ 24446 w 983543"/>
                <a:gd name="connsiteY3" fmla="*/ 173845 h 1411500"/>
                <a:gd name="connsiteX4" fmla="*/ 0 w 983543"/>
                <a:gd name="connsiteY4" fmla="*/ 194008 h 1411500"/>
                <a:gd name="connsiteX5" fmla="*/ 47456 w 983543"/>
                <a:gd name="connsiteY5" fmla="*/ 389262 h 1411500"/>
                <a:gd name="connsiteX6" fmla="*/ 80695 w 983543"/>
                <a:gd name="connsiteY6" fmla="*/ 535455 h 1411500"/>
                <a:gd name="connsiteX7" fmla="*/ 303471 w 983543"/>
                <a:gd name="connsiteY7" fmla="*/ 1203775 h 1411500"/>
                <a:gd name="connsiteX8" fmla="*/ 320488 w 983543"/>
                <a:gd name="connsiteY8" fmla="*/ 1228745 h 1411500"/>
                <a:gd name="connsiteX9" fmla="*/ 950021 w 983543"/>
                <a:gd name="connsiteY9" fmla="*/ 1411500 h 1411500"/>
                <a:gd name="connsiteX10" fmla="*/ 983543 w 983543"/>
                <a:gd name="connsiteY10" fmla="*/ 1369960 h 1411500"/>
                <a:gd name="connsiteX11" fmla="*/ 645246 w 983543"/>
                <a:gd name="connsiteY11" fmla="*/ 3562 h 1411500"/>
                <a:gd name="connsiteX0" fmla="*/ 645246 w 983543"/>
                <a:gd name="connsiteY0" fmla="*/ 3562 h 1411500"/>
                <a:gd name="connsiteX1" fmla="*/ 362150 w 983543"/>
                <a:gd name="connsiteY1" fmla="*/ 217657 h 1411500"/>
                <a:gd name="connsiteX2" fmla="*/ 327630 w 983543"/>
                <a:gd name="connsiteY2" fmla="*/ 73293 h 1411500"/>
                <a:gd name="connsiteX3" fmla="*/ 24446 w 983543"/>
                <a:gd name="connsiteY3" fmla="*/ 173845 h 1411500"/>
                <a:gd name="connsiteX4" fmla="*/ 0 w 983543"/>
                <a:gd name="connsiteY4" fmla="*/ 194008 h 1411500"/>
                <a:gd name="connsiteX5" fmla="*/ 47456 w 983543"/>
                <a:gd name="connsiteY5" fmla="*/ 389262 h 1411500"/>
                <a:gd name="connsiteX6" fmla="*/ 80695 w 983543"/>
                <a:gd name="connsiteY6" fmla="*/ 535455 h 1411500"/>
                <a:gd name="connsiteX7" fmla="*/ 303471 w 983543"/>
                <a:gd name="connsiteY7" fmla="*/ 1203775 h 1411500"/>
                <a:gd name="connsiteX8" fmla="*/ 320488 w 983543"/>
                <a:gd name="connsiteY8" fmla="*/ 1228745 h 1411500"/>
                <a:gd name="connsiteX9" fmla="*/ 950021 w 983543"/>
                <a:gd name="connsiteY9" fmla="*/ 1411500 h 1411500"/>
                <a:gd name="connsiteX10" fmla="*/ 983543 w 983543"/>
                <a:gd name="connsiteY10" fmla="*/ 1369960 h 1411500"/>
                <a:gd name="connsiteX11" fmla="*/ 645246 w 983543"/>
                <a:gd name="connsiteY11" fmla="*/ 3562 h 1411500"/>
                <a:gd name="connsiteX0" fmla="*/ 677053 w 983543"/>
                <a:gd name="connsiteY0" fmla="*/ 53385 h 1338207"/>
                <a:gd name="connsiteX1" fmla="*/ 362150 w 983543"/>
                <a:gd name="connsiteY1" fmla="*/ 144364 h 1338207"/>
                <a:gd name="connsiteX2" fmla="*/ 327630 w 983543"/>
                <a:gd name="connsiteY2" fmla="*/ 0 h 1338207"/>
                <a:gd name="connsiteX3" fmla="*/ 24446 w 983543"/>
                <a:gd name="connsiteY3" fmla="*/ 100552 h 1338207"/>
                <a:gd name="connsiteX4" fmla="*/ 0 w 983543"/>
                <a:gd name="connsiteY4" fmla="*/ 120715 h 1338207"/>
                <a:gd name="connsiteX5" fmla="*/ 47456 w 983543"/>
                <a:gd name="connsiteY5" fmla="*/ 315969 h 1338207"/>
                <a:gd name="connsiteX6" fmla="*/ 80695 w 983543"/>
                <a:gd name="connsiteY6" fmla="*/ 462162 h 1338207"/>
                <a:gd name="connsiteX7" fmla="*/ 303471 w 983543"/>
                <a:gd name="connsiteY7" fmla="*/ 1130482 h 1338207"/>
                <a:gd name="connsiteX8" fmla="*/ 320488 w 983543"/>
                <a:gd name="connsiteY8" fmla="*/ 1155452 h 1338207"/>
                <a:gd name="connsiteX9" fmla="*/ 950021 w 983543"/>
                <a:gd name="connsiteY9" fmla="*/ 1338207 h 1338207"/>
                <a:gd name="connsiteX10" fmla="*/ 983543 w 983543"/>
                <a:gd name="connsiteY10" fmla="*/ 1296667 h 1338207"/>
                <a:gd name="connsiteX11" fmla="*/ 677053 w 983543"/>
                <a:gd name="connsiteY11" fmla="*/ 53385 h 1338207"/>
                <a:gd name="connsiteX0" fmla="*/ 677053 w 983543"/>
                <a:gd name="connsiteY0" fmla="*/ 53385 h 1338207"/>
                <a:gd name="connsiteX1" fmla="*/ 362150 w 983543"/>
                <a:gd name="connsiteY1" fmla="*/ 144364 h 1338207"/>
                <a:gd name="connsiteX2" fmla="*/ 327630 w 983543"/>
                <a:gd name="connsiteY2" fmla="*/ 0 h 1338207"/>
                <a:gd name="connsiteX3" fmla="*/ 24446 w 983543"/>
                <a:gd name="connsiteY3" fmla="*/ 100552 h 1338207"/>
                <a:gd name="connsiteX4" fmla="*/ 0 w 983543"/>
                <a:gd name="connsiteY4" fmla="*/ 120715 h 1338207"/>
                <a:gd name="connsiteX5" fmla="*/ 47456 w 983543"/>
                <a:gd name="connsiteY5" fmla="*/ 315969 h 1338207"/>
                <a:gd name="connsiteX6" fmla="*/ 80695 w 983543"/>
                <a:gd name="connsiteY6" fmla="*/ 462162 h 1338207"/>
                <a:gd name="connsiteX7" fmla="*/ 303471 w 983543"/>
                <a:gd name="connsiteY7" fmla="*/ 1130482 h 1338207"/>
                <a:gd name="connsiteX8" fmla="*/ 320488 w 983543"/>
                <a:gd name="connsiteY8" fmla="*/ 1155452 h 1338207"/>
                <a:gd name="connsiteX9" fmla="*/ 950021 w 983543"/>
                <a:gd name="connsiteY9" fmla="*/ 1338207 h 1338207"/>
                <a:gd name="connsiteX10" fmla="*/ 983543 w 983543"/>
                <a:gd name="connsiteY10" fmla="*/ 1296667 h 1338207"/>
                <a:gd name="connsiteX11" fmla="*/ 677053 w 983543"/>
                <a:gd name="connsiteY11" fmla="*/ 53385 h 1338207"/>
                <a:gd name="connsiteX0" fmla="*/ 677705 w 983543"/>
                <a:gd name="connsiteY0" fmla="*/ 48199 h 1338207"/>
                <a:gd name="connsiteX1" fmla="*/ 362150 w 983543"/>
                <a:gd name="connsiteY1" fmla="*/ 144364 h 1338207"/>
                <a:gd name="connsiteX2" fmla="*/ 327630 w 983543"/>
                <a:gd name="connsiteY2" fmla="*/ 0 h 1338207"/>
                <a:gd name="connsiteX3" fmla="*/ 24446 w 983543"/>
                <a:gd name="connsiteY3" fmla="*/ 100552 h 1338207"/>
                <a:gd name="connsiteX4" fmla="*/ 0 w 983543"/>
                <a:gd name="connsiteY4" fmla="*/ 120715 h 1338207"/>
                <a:gd name="connsiteX5" fmla="*/ 47456 w 983543"/>
                <a:gd name="connsiteY5" fmla="*/ 315969 h 1338207"/>
                <a:gd name="connsiteX6" fmla="*/ 80695 w 983543"/>
                <a:gd name="connsiteY6" fmla="*/ 462162 h 1338207"/>
                <a:gd name="connsiteX7" fmla="*/ 303471 w 983543"/>
                <a:gd name="connsiteY7" fmla="*/ 1130482 h 1338207"/>
                <a:gd name="connsiteX8" fmla="*/ 320488 w 983543"/>
                <a:gd name="connsiteY8" fmla="*/ 1155452 h 1338207"/>
                <a:gd name="connsiteX9" fmla="*/ 950021 w 983543"/>
                <a:gd name="connsiteY9" fmla="*/ 1338207 h 1338207"/>
                <a:gd name="connsiteX10" fmla="*/ 983543 w 983543"/>
                <a:gd name="connsiteY10" fmla="*/ 1296667 h 1338207"/>
                <a:gd name="connsiteX11" fmla="*/ 677705 w 983543"/>
                <a:gd name="connsiteY11" fmla="*/ 48199 h 1338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3543" h="1338207">
                  <a:moveTo>
                    <a:pt x="677705" y="48199"/>
                  </a:moveTo>
                  <a:lnTo>
                    <a:pt x="362150" y="144364"/>
                  </a:lnTo>
                  <a:lnTo>
                    <a:pt x="327630" y="0"/>
                  </a:lnTo>
                  <a:lnTo>
                    <a:pt x="24446" y="100552"/>
                  </a:lnTo>
                  <a:lnTo>
                    <a:pt x="0" y="120715"/>
                  </a:lnTo>
                  <a:cubicBezTo>
                    <a:pt x="17290" y="189971"/>
                    <a:pt x="30166" y="246713"/>
                    <a:pt x="47456" y="315969"/>
                  </a:cubicBezTo>
                  <a:lnTo>
                    <a:pt x="80695" y="462162"/>
                  </a:lnTo>
                  <a:lnTo>
                    <a:pt x="303471" y="1130482"/>
                  </a:lnTo>
                  <a:lnTo>
                    <a:pt x="320488" y="1155452"/>
                  </a:lnTo>
                  <a:lnTo>
                    <a:pt x="950021" y="1338207"/>
                  </a:lnTo>
                  <a:lnTo>
                    <a:pt x="983543" y="1296667"/>
                  </a:lnTo>
                  <a:lnTo>
                    <a:pt x="677705" y="48199"/>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15" name="フリーフォーム 116">
              <a:extLst>
                <a:ext uri="{FF2B5EF4-FFF2-40B4-BE49-F238E27FC236}">
                  <a16:creationId xmlns:a16="http://schemas.microsoft.com/office/drawing/2014/main" id="{E485E6C9-E214-44EE-BD1C-68311D00BB7D}"/>
                </a:ext>
              </a:extLst>
            </p:cNvPr>
            <p:cNvSpPr/>
            <p:nvPr/>
          </p:nvSpPr>
          <p:spPr>
            <a:xfrm rot="16200000">
              <a:off x="4303800" y="5901624"/>
              <a:ext cx="403889" cy="299732"/>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464815"/>
                <a:gd name="connsiteX1" fmla="*/ 0 w 592721"/>
                <a:gd name="connsiteY1" fmla="*/ 79217 h 464815"/>
                <a:gd name="connsiteX2" fmla="*/ 40419 w 592721"/>
                <a:gd name="connsiteY2" fmla="*/ 464815 h 464815"/>
                <a:gd name="connsiteX3" fmla="*/ 586837 w 592721"/>
                <a:gd name="connsiteY3" fmla="*/ 345541 h 464815"/>
                <a:gd name="connsiteX4" fmla="*/ 592721 w 592721"/>
                <a:gd name="connsiteY4" fmla="*/ 325732 h 464815"/>
                <a:gd name="connsiteX5" fmla="*/ 510347 w 592721"/>
                <a:gd name="connsiteY5" fmla="*/ 4402 h 464815"/>
                <a:gd name="connsiteX6" fmla="*/ 498578 w 592721"/>
                <a:gd name="connsiteY6" fmla="*/ 0 h 464815"/>
                <a:gd name="connsiteX7" fmla="*/ 7473 w 592721"/>
                <a:gd name="connsiteY7" fmla="*/ 62342 h 464815"/>
                <a:gd name="connsiteX0" fmla="*/ 0 w 585248"/>
                <a:gd name="connsiteY0" fmla="*/ 62342 h 464815"/>
                <a:gd name="connsiteX1" fmla="*/ 21946 w 585248"/>
                <a:gd name="connsiteY1" fmla="*/ 316914 h 464815"/>
                <a:gd name="connsiteX2" fmla="*/ 32946 w 585248"/>
                <a:gd name="connsiteY2" fmla="*/ 464815 h 464815"/>
                <a:gd name="connsiteX3" fmla="*/ 579364 w 585248"/>
                <a:gd name="connsiteY3" fmla="*/ 345541 h 464815"/>
                <a:gd name="connsiteX4" fmla="*/ 585248 w 585248"/>
                <a:gd name="connsiteY4" fmla="*/ 325732 h 464815"/>
                <a:gd name="connsiteX5" fmla="*/ 502874 w 585248"/>
                <a:gd name="connsiteY5" fmla="*/ 4402 h 464815"/>
                <a:gd name="connsiteX6" fmla="*/ 491105 w 585248"/>
                <a:gd name="connsiteY6" fmla="*/ 0 h 464815"/>
                <a:gd name="connsiteX7" fmla="*/ 0 w 585248"/>
                <a:gd name="connsiteY7" fmla="*/ 62342 h 464815"/>
                <a:gd name="connsiteX0" fmla="*/ 109461 w 563302"/>
                <a:gd name="connsiteY0" fmla="*/ 227409 h 464815"/>
                <a:gd name="connsiteX1" fmla="*/ 0 w 563302"/>
                <a:gd name="connsiteY1" fmla="*/ 316914 h 464815"/>
                <a:gd name="connsiteX2" fmla="*/ 11000 w 563302"/>
                <a:gd name="connsiteY2" fmla="*/ 464815 h 464815"/>
                <a:gd name="connsiteX3" fmla="*/ 557418 w 563302"/>
                <a:gd name="connsiteY3" fmla="*/ 345541 h 464815"/>
                <a:gd name="connsiteX4" fmla="*/ 563302 w 563302"/>
                <a:gd name="connsiteY4" fmla="*/ 325732 h 464815"/>
                <a:gd name="connsiteX5" fmla="*/ 480928 w 563302"/>
                <a:gd name="connsiteY5" fmla="*/ 4402 h 464815"/>
                <a:gd name="connsiteX6" fmla="*/ 469159 w 563302"/>
                <a:gd name="connsiteY6" fmla="*/ 0 h 464815"/>
                <a:gd name="connsiteX7" fmla="*/ 109461 w 563302"/>
                <a:gd name="connsiteY7" fmla="*/ 227409 h 464815"/>
                <a:gd name="connsiteX0" fmla="*/ 109461 w 563302"/>
                <a:gd name="connsiteY0" fmla="*/ 223007 h 460413"/>
                <a:gd name="connsiteX1" fmla="*/ 0 w 563302"/>
                <a:gd name="connsiteY1" fmla="*/ 312512 h 460413"/>
                <a:gd name="connsiteX2" fmla="*/ 11000 w 563302"/>
                <a:gd name="connsiteY2" fmla="*/ 460413 h 460413"/>
                <a:gd name="connsiteX3" fmla="*/ 557418 w 563302"/>
                <a:gd name="connsiteY3" fmla="*/ 341139 h 460413"/>
                <a:gd name="connsiteX4" fmla="*/ 563302 w 563302"/>
                <a:gd name="connsiteY4" fmla="*/ 321330 h 460413"/>
                <a:gd name="connsiteX5" fmla="*/ 480928 w 563302"/>
                <a:gd name="connsiteY5" fmla="*/ 0 h 460413"/>
                <a:gd name="connsiteX6" fmla="*/ 109461 w 563302"/>
                <a:gd name="connsiteY6" fmla="*/ 223007 h 460413"/>
                <a:gd name="connsiteX0" fmla="*/ 109461 w 563302"/>
                <a:gd name="connsiteY0" fmla="*/ 0 h 237406"/>
                <a:gd name="connsiteX1" fmla="*/ 0 w 563302"/>
                <a:gd name="connsiteY1" fmla="*/ 89505 h 237406"/>
                <a:gd name="connsiteX2" fmla="*/ 11000 w 563302"/>
                <a:gd name="connsiteY2" fmla="*/ 237406 h 237406"/>
                <a:gd name="connsiteX3" fmla="*/ 557418 w 563302"/>
                <a:gd name="connsiteY3" fmla="*/ 118132 h 237406"/>
                <a:gd name="connsiteX4" fmla="*/ 563302 w 563302"/>
                <a:gd name="connsiteY4" fmla="*/ 98323 h 237406"/>
                <a:gd name="connsiteX5" fmla="*/ 109461 w 563302"/>
                <a:gd name="connsiteY5" fmla="*/ 0 h 237406"/>
                <a:gd name="connsiteX0" fmla="*/ 109461 w 563302"/>
                <a:gd name="connsiteY0" fmla="*/ 0 h 237406"/>
                <a:gd name="connsiteX1" fmla="*/ 0 w 563302"/>
                <a:gd name="connsiteY1" fmla="*/ 89505 h 237406"/>
                <a:gd name="connsiteX2" fmla="*/ 11000 w 563302"/>
                <a:gd name="connsiteY2" fmla="*/ 237406 h 237406"/>
                <a:gd name="connsiteX3" fmla="*/ 563302 w 563302"/>
                <a:gd name="connsiteY3" fmla="*/ 98323 h 237406"/>
                <a:gd name="connsiteX4" fmla="*/ 109461 w 563302"/>
                <a:gd name="connsiteY4" fmla="*/ 0 h 237406"/>
                <a:gd name="connsiteX0" fmla="*/ 109461 w 343637"/>
                <a:gd name="connsiteY0" fmla="*/ 0 h 237406"/>
                <a:gd name="connsiteX1" fmla="*/ 0 w 343637"/>
                <a:gd name="connsiteY1" fmla="*/ 89505 h 237406"/>
                <a:gd name="connsiteX2" fmla="*/ 11000 w 343637"/>
                <a:gd name="connsiteY2" fmla="*/ 237406 h 237406"/>
                <a:gd name="connsiteX3" fmla="*/ 343637 w 343637"/>
                <a:gd name="connsiteY3" fmla="*/ 184158 h 237406"/>
                <a:gd name="connsiteX4" fmla="*/ 109461 w 343637"/>
                <a:gd name="connsiteY4" fmla="*/ 0 h 237406"/>
                <a:gd name="connsiteX0" fmla="*/ 103577 w 343637"/>
                <a:gd name="connsiteY0" fmla="*/ 0 h 235205"/>
                <a:gd name="connsiteX1" fmla="*/ 0 w 343637"/>
                <a:gd name="connsiteY1" fmla="*/ 87304 h 235205"/>
                <a:gd name="connsiteX2" fmla="*/ 11000 w 343637"/>
                <a:gd name="connsiteY2" fmla="*/ 235205 h 235205"/>
                <a:gd name="connsiteX3" fmla="*/ 343637 w 343637"/>
                <a:gd name="connsiteY3" fmla="*/ 181957 h 235205"/>
                <a:gd name="connsiteX4" fmla="*/ 103577 w 343637"/>
                <a:gd name="connsiteY4" fmla="*/ 0 h 235205"/>
                <a:gd name="connsiteX0" fmla="*/ 103577 w 343637"/>
                <a:gd name="connsiteY0" fmla="*/ 0 h 226401"/>
                <a:gd name="connsiteX1" fmla="*/ 0 w 343637"/>
                <a:gd name="connsiteY1" fmla="*/ 87304 h 226401"/>
                <a:gd name="connsiteX2" fmla="*/ 12961 w 343637"/>
                <a:gd name="connsiteY2" fmla="*/ 226401 h 226401"/>
                <a:gd name="connsiteX3" fmla="*/ 343637 w 343637"/>
                <a:gd name="connsiteY3" fmla="*/ 181957 h 226401"/>
                <a:gd name="connsiteX4" fmla="*/ 103577 w 343637"/>
                <a:gd name="connsiteY4" fmla="*/ 0 h 226401"/>
                <a:gd name="connsiteX0" fmla="*/ 386420 w 626480"/>
                <a:gd name="connsiteY0" fmla="*/ 71161 h 297562"/>
                <a:gd name="connsiteX1" fmla="*/ 0 w 626480"/>
                <a:gd name="connsiteY1" fmla="*/ 0 h 297562"/>
                <a:gd name="connsiteX2" fmla="*/ 295804 w 626480"/>
                <a:gd name="connsiteY2" fmla="*/ 297562 h 297562"/>
                <a:gd name="connsiteX3" fmla="*/ 626480 w 626480"/>
                <a:gd name="connsiteY3" fmla="*/ 253118 h 297562"/>
                <a:gd name="connsiteX4" fmla="*/ 386420 w 626480"/>
                <a:gd name="connsiteY4" fmla="*/ 71161 h 297562"/>
                <a:gd name="connsiteX0" fmla="*/ 386420 w 626480"/>
                <a:gd name="connsiteY0" fmla="*/ 71161 h 329255"/>
                <a:gd name="connsiteX1" fmla="*/ 0 w 626480"/>
                <a:gd name="connsiteY1" fmla="*/ 0 h 329255"/>
                <a:gd name="connsiteX2" fmla="*/ 36336 w 626480"/>
                <a:gd name="connsiteY2" fmla="*/ 329255 h 329255"/>
                <a:gd name="connsiteX3" fmla="*/ 626480 w 626480"/>
                <a:gd name="connsiteY3" fmla="*/ 253118 h 329255"/>
                <a:gd name="connsiteX4" fmla="*/ 386420 w 626480"/>
                <a:gd name="connsiteY4" fmla="*/ 71161 h 329255"/>
                <a:gd name="connsiteX0" fmla="*/ 386420 w 626480"/>
                <a:gd name="connsiteY0" fmla="*/ 71161 h 354070"/>
                <a:gd name="connsiteX1" fmla="*/ 0 w 626480"/>
                <a:gd name="connsiteY1" fmla="*/ 0 h 354070"/>
                <a:gd name="connsiteX2" fmla="*/ 36336 w 626480"/>
                <a:gd name="connsiteY2" fmla="*/ 329255 h 354070"/>
                <a:gd name="connsiteX3" fmla="*/ 56898 w 626480"/>
                <a:gd name="connsiteY3" fmla="*/ 352600 h 354070"/>
                <a:gd name="connsiteX4" fmla="*/ 626480 w 626480"/>
                <a:gd name="connsiteY4" fmla="*/ 253118 h 354070"/>
                <a:gd name="connsiteX5" fmla="*/ 386420 w 626480"/>
                <a:gd name="connsiteY5" fmla="*/ 71161 h 354070"/>
                <a:gd name="connsiteX0" fmla="*/ 386420 w 626480"/>
                <a:gd name="connsiteY0" fmla="*/ 71161 h 352600"/>
                <a:gd name="connsiteX1" fmla="*/ 0 w 626480"/>
                <a:gd name="connsiteY1" fmla="*/ 0 h 352600"/>
                <a:gd name="connsiteX2" fmla="*/ 36336 w 626480"/>
                <a:gd name="connsiteY2" fmla="*/ 329255 h 352600"/>
                <a:gd name="connsiteX3" fmla="*/ 56898 w 626480"/>
                <a:gd name="connsiteY3" fmla="*/ 352600 h 352600"/>
                <a:gd name="connsiteX4" fmla="*/ 626480 w 626480"/>
                <a:gd name="connsiteY4" fmla="*/ 253118 h 352600"/>
                <a:gd name="connsiteX5" fmla="*/ 386420 w 626480"/>
                <a:gd name="connsiteY5" fmla="*/ 71161 h 352600"/>
                <a:gd name="connsiteX0" fmla="*/ 386420 w 626480"/>
                <a:gd name="connsiteY0" fmla="*/ 71161 h 352600"/>
                <a:gd name="connsiteX1" fmla="*/ 0 w 626480"/>
                <a:gd name="connsiteY1" fmla="*/ 0 h 352600"/>
                <a:gd name="connsiteX2" fmla="*/ 36336 w 626480"/>
                <a:gd name="connsiteY2" fmla="*/ 329255 h 352600"/>
                <a:gd name="connsiteX3" fmla="*/ 59236 w 626480"/>
                <a:gd name="connsiteY3" fmla="*/ 352600 h 352600"/>
                <a:gd name="connsiteX4" fmla="*/ 626480 w 626480"/>
                <a:gd name="connsiteY4" fmla="*/ 253118 h 352600"/>
                <a:gd name="connsiteX5" fmla="*/ 386420 w 626480"/>
                <a:gd name="connsiteY5" fmla="*/ 71161 h 352600"/>
                <a:gd name="connsiteX0" fmla="*/ 386420 w 469864"/>
                <a:gd name="connsiteY0" fmla="*/ 71161 h 352600"/>
                <a:gd name="connsiteX1" fmla="*/ 0 w 469864"/>
                <a:gd name="connsiteY1" fmla="*/ 0 h 352600"/>
                <a:gd name="connsiteX2" fmla="*/ 36336 w 469864"/>
                <a:gd name="connsiteY2" fmla="*/ 329255 h 352600"/>
                <a:gd name="connsiteX3" fmla="*/ 59236 w 469864"/>
                <a:gd name="connsiteY3" fmla="*/ 352600 h 352600"/>
                <a:gd name="connsiteX4" fmla="*/ 469864 w 469864"/>
                <a:gd name="connsiteY4" fmla="*/ 313863 h 352600"/>
                <a:gd name="connsiteX5" fmla="*/ 386420 w 469864"/>
                <a:gd name="connsiteY5" fmla="*/ 71161 h 352600"/>
                <a:gd name="connsiteX0" fmla="*/ 386420 w 469864"/>
                <a:gd name="connsiteY0" fmla="*/ 71161 h 352600"/>
                <a:gd name="connsiteX1" fmla="*/ 0 w 469864"/>
                <a:gd name="connsiteY1" fmla="*/ 0 h 352600"/>
                <a:gd name="connsiteX2" fmla="*/ 36336 w 469864"/>
                <a:gd name="connsiteY2" fmla="*/ 350384 h 352600"/>
                <a:gd name="connsiteX3" fmla="*/ 59236 w 469864"/>
                <a:gd name="connsiteY3" fmla="*/ 352600 h 352600"/>
                <a:gd name="connsiteX4" fmla="*/ 469864 w 469864"/>
                <a:gd name="connsiteY4" fmla="*/ 313863 h 352600"/>
                <a:gd name="connsiteX5" fmla="*/ 386420 w 469864"/>
                <a:gd name="connsiteY5" fmla="*/ 71161 h 352600"/>
                <a:gd name="connsiteX0" fmla="*/ 386420 w 469864"/>
                <a:gd name="connsiteY0" fmla="*/ 71161 h 355241"/>
                <a:gd name="connsiteX1" fmla="*/ 0 w 469864"/>
                <a:gd name="connsiteY1" fmla="*/ 0 h 355241"/>
                <a:gd name="connsiteX2" fmla="*/ 36336 w 469864"/>
                <a:gd name="connsiteY2" fmla="*/ 350384 h 355241"/>
                <a:gd name="connsiteX3" fmla="*/ 54561 w 469864"/>
                <a:gd name="connsiteY3" fmla="*/ 355241 h 355241"/>
                <a:gd name="connsiteX4" fmla="*/ 469864 w 469864"/>
                <a:gd name="connsiteY4" fmla="*/ 313863 h 355241"/>
                <a:gd name="connsiteX5" fmla="*/ 386420 w 469864"/>
                <a:gd name="connsiteY5" fmla="*/ 71161 h 355241"/>
                <a:gd name="connsiteX0" fmla="*/ 386420 w 469864"/>
                <a:gd name="connsiteY0" fmla="*/ 106797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386420 w 469864"/>
                <a:gd name="connsiteY6" fmla="*/ 106797 h 390877"/>
                <a:gd name="connsiteX0" fmla="*/ 386420 w 469864"/>
                <a:gd name="connsiteY0" fmla="*/ 106797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386420 w 469864"/>
                <a:gd name="connsiteY6" fmla="*/ 106797 h 390877"/>
                <a:gd name="connsiteX0" fmla="*/ 402783 w 469864"/>
                <a:gd name="connsiteY0" fmla="*/ 209799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402783 w 469864"/>
                <a:gd name="connsiteY6" fmla="*/ 209799 h 390877"/>
                <a:gd name="connsiteX0" fmla="*/ 402783 w 469864"/>
                <a:gd name="connsiteY0" fmla="*/ 209799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428568 w 469864"/>
                <a:gd name="connsiteY6" fmla="*/ 195439 h 390877"/>
                <a:gd name="connsiteX7" fmla="*/ 402783 w 469864"/>
                <a:gd name="connsiteY7" fmla="*/ 209799 h 390877"/>
                <a:gd name="connsiteX0" fmla="*/ 402783 w 501797"/>
                <a:gd name="connsiteY0" fmla="*/ 209799 h 390877"/>
                <a:gd name="connsiteX1" fmla="*/ 330391 w 501797"/>
                <a:gd name="connsiteY1" fmla="*/ 0 h 390877"/>
                <a:gd name="connsiteX2" fmla="*/ 0 w 501797"/>
                <a:gd name="connsiteY2" fmla="*/ 35636 h 390877"/>
                <a:gd name="connsiteX3" fmla="*/ 36336 w 501797"/>
                <a:gd name="connsiteY3" fmla="*/ 386020 h 390877"/>
                <a:gd name="connsiteX4" fmla="*/ 54561 w 501797"/>
                <a:gd name="connsiteY4" fmla="*/ 390877 h 390877"/>
                <a:gd name="connsiteX5" fmla="*/ 469864 w 501797"/>
                <a:gd name="connsiteY5" fmla="*/ 349499 h 390877"/>
                <a:gd name="connsiteX6" fmla="*/ 472981 w 501797"/>
                <a:gd name="connsiteY6" fmla="*/ 306364 h 390877"/>
                <a:gd name="connsiteX7" fmla="*/ 428568 w 501797"/>
                <a:gd name="connsiteY7" fmla="*/ 195439 h 390877"/>
                <a:gd name="connsiteX8" fmla="*/ 402783 w 501797"/>
                <a:gd name="connsiteY8" fmla="*/ 209799 h 390877"/>
                <a:gd name="connsiteX0" fmla="*/ 402783 w 472981"/>
                <a:gd name="connsiteY0" fmla="*/ 209799 h 390877"/>
                <a:gd name="connsiteX1" fmla="*/ 330391 w 472981"/>
                <a:gd name="connsiteY1" fmla="*/ 0 h 390877"/>
                <a:gd name="connsiteX2" fmla="*/ 0 w 472981"/>
                <a:gd name="connsiteY2" fmla="*/ 35636 h 390877"/>
                <a:gd name="connsiteX3" fmla="*/ 36336 w 472981"/>
                <a:gd name="connsiteY3" fmla="*/ 386020 h 390877"/>
                <a:gd name="connsiteX4" fmla="*/ 54561 w 472981"/>
                <a:gd name="connsiteY4" fmla="*/ 390877 h 390877"/>
                <a:gd name="connsiteX5" fmla="*/ 469864 w 472981"/>
                <a:gd name="connsiteY5" fmla="*/ 349499 h 390877"/>
                <a:gd name="connsiteX6" fmla="*/ 472981 w 472981"/>
                <a:gd name="connsiteY6" fmla="*/ 306364 h 390877"/>
                <a:gd name="connsiteX7" fmla="*/ 428568 w 472981"/>
                <a:gd name="connsiteY7" fmla="*/ 195439 h 390877"/>
                <a:gd name="connsiteX8" fmla="*/ 402783 w 472981"/>
                <a:gd name="connsiteY8" fmla="*/ 209799 h 390877"/>
                <a:gd name="connsiteX0" fmla="*/ 402783 w 469864"/>
                <a:gd name="connsiteY0" fmla="*/ 209799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461293 w 469864"/>
                <a:gd name="connsiteY6" fmla="*/ 261466 h 390877"/>
                <a:gd name="connsiteX7" fmla="*/ 428568 w 469864"/>
                <a:gd name="connsiteY7" fmla="*/ 195439 h 390877"/>
                <a:gd name="connsiteX8" fmla="*/ 402783 w 469864"/>
                <a:gd name="connsiteY8" fmla="*/ 209799 h 390877"/>
                <a:gd name="connsiteX0" fmla="*/ 402783 w 477899"/>
                <a:gd name="connsiteY0" fmla="*/ 209799 h 390877"/>
                <a:gd name="connsiteX1" fmla="*/ 330391 w 477899"/>
                <a:gd name="connsiteY1" fmla="*/ 0 h 390877"/>
                <a:gd name="connsiteX2" fmla="*/ 0 w 477899"/>
                <a:gd name="connsiteY2" fmla="*/ 35636 h 390877"/>
                <a:gd name="connsiteX3" fmla="*/ 36336 w 477899"/>
                <a:gd name="connsiteY3" fmla="*/ 386020 h 390877"/>
                <a:gd name="connsiteX4" fmla="*/ 54561 w 477899"/>
                <a:gd name="connsiteY4" fmla="*/ 390877 h 390877"/>
                <a:gd name="connsiteX5" fmla="*/ 469864 w 477899"/>
                <a:gd name="connsiteY5" fmla="*/ 349499 h 390877"/>
                <a:gd name="connsiteX6" fmla="*/ 477656 w 477899"/>
                <a:gd name="connsiteY6" fmla="*/ 319569 h 390877"/>
                <a:gd name="connsiteX7" fmla="*/ 461293 w 477899"/>
                <a:gd name="connsiteY7" fmla="*/ 261466 h 390877"/>
                <a:gd name="connsiteX8" fmla="*/ 428568 w 477899"/>
                <a:gd name="connsiteY8" fmla="*/ 195439 h 390877"/>
                <a:gd name="connsiteX9" fmla="*/ 402783 w 477899"/>
                <a:gd name="connsiteY9" fmla="*/ 209799 h 390877"/>
                <a:gd name="connsiteX0" fmla="*/ 402783 w 480201"/>
                <a:gd name="connsiteY0" fmla="*/ 209799 h 390877"/>
                <a:gd name="connsiteX1" fmla="*/ 330391 w 480201"/>
                <a:gd name="connsiteY1" fmla="*/ 0 h 390877"/>
                <a:gd name="connsiteX2" fmla="*/ 0 w 480201"/>
                <a:gd name="connsiteY2" fmla="*/ 35636 h 390877"/>
                <a:gd name="connsiteX3" fmla="*/ 36336 w 480201"/>
                <a:gd name="connsiteY3" fmla="*/ 386020 h 390877"/>
                <a:gd name="connsiteX4" fmla="*/ 54561 w 480201"/>
                <a:gd name="connsiteY4" fmla="*/ 390877 h 390877"/>
                <a:gd name="connsiteX5" fmla="*/ 469864 w 480201"/>
                <a:gd name="connsiteY5" fmla="*/ 349499 h 390877"/>
                <a:gd name="connsiteX6" fmla="*/ 479994 w 480201"/>
                <a:gd name="connsiteY6" fmla="*/ 322210 h 390877"/>
                <a:gd name="connsiteX7" fmla="*/ 461293 w 480201"/>
                <a:gd name="connsiteY7" fmla="*/ 261466 h 390877"/>
                <a:gd name="connsiteX8" fmla="*/ 428568 w 480201"/>
                <a:gd name="connsiteY8" fmla="*/ 195439 h 390877"/>
                <a:gd name="connsiteX9" fmla="*/ 402783 w 480201"/>
                <a:gd name="connsiteY9" fmla="*/ 209799 h 390877"/>
                <a:gd name="connsiteX0" fmla="*/ 402783 w 480201"/>
                <a:gd name="connsiteY0" fmla="*/ 209799 h 390877"/>
                <a:gd name="connsiteX1" fmla="*/ 330391 w 480201"/>
                <a:gd name="connsiteY1" fmla="*/ 0 h 390877"/>
                <a:gd name="connsiteX2" fmla="*/ 31185 w 480201"/>
                <a:gd name="connsiteY2" fmla="*/ 26410 h 390877"/>
                <a:gd name="connsiteX3" fmla="*/ 0 w 480201"/>
                <a:gd name="connsiteY3" fmla="*/ 35636 h 390877"/>
                <a:gd name="connsiteX4" fmla="*/ 36336 w 480201"/>
                <a:gd name="connsiteY4" fmla="*/ 386020 h 390877"/>
                <a:gd name="connsiteX5" fmla="*/ 54561 w 480201"/>
                <a:gd name="connsiteY5" fmla="*/ 390877 h 390877"/>
                <a:gd name="connsiteX6" fmla="*/ 469864 w 480201"/>
                <a:gd name="connsiteY6" fmla="*/ 349499 h 390877"/>
                <a:gd name="connsiteX7" fmla="*/ 479994 w 480201"/>
                <a:gd name="connsiteY7" fmla="*/ 322210 h 390877"/>
                <a:gd name="connsiteX8" fmla="*/ 461293 w 480201"/>
                <a:gd name="connsiteY8" fmla="*/ 261466 h 390877"/>
                <a:gd name="connsiteX9" fmla="*/ 428568 w 480201"/>
                <a:gd name="connsiteY9" fmla="*/ 195439 h 390877"/>
                <a:gd name="connsiteX10" fmla="*/ 402783 w 480201"/>
                <a:gd name="connsiteY10" fmla="*/ 209799 h 390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0201" h="390877">
                  <a:moveTo>
                    <a:pt x="402783" y="209799"/>
                  </a:moveTo>
                  <a:lnTo>
                    <a:pt x="330391" y="0"/>
                  </a:lnTo>
                  <a:cubicBezTo>
                    <a:pt x="227539" y="11444"/>
                    <a:pt x="134037" y="14966"/>
                    <a:pt x="31185" y="26410"/>
                  </a:cubicBezTo>
                  <a:lnTo>
                    <a:pt x="0" y="35636"/>
                  </a:lnTo>
                  <a:lnTo>
                    <a:pt x="36336" y="386020"/>
                  </a:lnTo>
                  <a:lnTo>
                    <a:pt x="54561" y="390877"/>
                  </a:lnTo>
                  <a:lnTo>
                    <a:pt x="469864" y="349499"/>
                  </a:lnTo>
                  <a:cubicBezTo>
                    <a:pt x="467786" y="339522"/>
                    <a:pt x="482072" y="332187"/>
                    <a:pt x="479994" y="322210"/>
                  </a:cubicBezTo>
                  <a:lnTo>
                    <a:pt x="461293" y="261466"/>
                  </a:lnTo>
                  <a:cubicBezTo>
                    <a:pt x="454410" y="235789"/>
                    <a:pt x="436761" y="211093"/>
                    <a:pt x="428568" y="195439"/>
                  </a:cubicBezTo>
                  <a:lnTo>
                    <a:pt x="402783" y="209799"/>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16" name="フリーフォーム 117">
              <a:extLst>
                <a:ext uri="{FF2B5EF4-FFF2-40B4-BE49-F238E27FC236}">
                  <a16:creationId xmlns:a16="http://schemas.microsoft.com/office/drawing/2014/main" id="{8DC55946-0A9E-4765-919A-2DEA74481C76}"/>
                </a:ext>
              </a:extLst>
            </p:cNvPr>
            <p:cNvSpPr/>
            <p:nvPr/>
          </p:nvSpPr>
          <p:spPr>
            <a:xfrm rot="16200000">
              <a:off x="4125182" y="6017456"/>
              <a:ext cx="297011" cy="180273"/>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464815"/>
                <a:gd name="connsiteX1" fmla="*/ 0 w 592721"/>
                <a:gd name="connsiteY1" fmla="*/ 79217 h 464815"/>
                <a:gd name="connsiteX2" fmla="*/ 40419 w 592721"/>
                <a:gd name="connsiteY2" fmla="*/ 464815 h 464815"/>
                <a:gd name="connsiteX3" fmla="*/ 586837 w 592721"/>
                <a:gd name="connsiteY3" fmla="*/ 345541 h 464815"/>
                <a:gd name="connsiteX4" fmla="*/ 592721 w 592721"/>
                <a:gd name="connsiteY4" fmla="*/ 325732 h 464815"/>
                <a:gd name="connsiteX5" fmla="*/ 510347 w 592721"/>
                <a:gd name="connsiteY5" fmla="*/ 4402 h 464815"/>
                <a:gd name="connsiteX6" fmla="*/ 498578 w 592721"/>
                <a:gd name="connsiteY6" fmla="*/ 0 h 464815"/>
                <a:gd name="connsiteX7" fmla="*/ 7473 w 592721"/>
                <a:gd name="connsiteY7" fmla="*/ 62342 h 464815"/>
                <a:gd name="connsiteX0" fmla="*/ 0 w 585248"/>
                <a:gd name="connsiteY0" fmla="*/ 62342 h 464815"/>
                <a:gd name="connsiteX1" fmla="*/ 21946 w 585248"/>
                <a:gd name="connsiteY1" fmla="*/ 316914 h 464815"/>
                <a:gd name="connsiteX2" fmla="*/ 32946 w 585248"/>
                <a:gd name="connsiteY2" fmla="*/ 464815 h 464815"/>
                <a:gd name="connsiteX3" fmla="*/ 579364 w 585248"/>
                <a:gd name="connsiteY3" fmla="*/ 345541 h 464815"/>
                <a:gd name="connsiteX4" fmla="*/ 585248 w 585248"/>
                <a:gd name="connsiteY4" fmla="*/ 325732 h 464815"/>
                <a:gd name="connsiteX5" fmla="*/ 502874 w 585248"/>
                <a:gd name="connsiteY5" fmla="*/ 4402 h 464815"/>
                <a:gd name="connsiteX6" fmla="*/ 491105 w 585248"/>
                <a:gd name="connsiteY6" fmla="*/ 0 h 464815"/>
                <a:gd name="connsiteX7" fmla="*/ 0 w 585248"/>
                <a:gd name="connsiteY7" fmla="*/ 62342 h 464815"/>
                <a:gd name="connsiteX0" fmla="*/ 109461 w 563302"/>
                <a:gd name="connsiteY0" fmla="*/ 227409 h 464815"/>
                <a:gd name="connsiteX1" fmla="*/ 0 w 563302"/>
                <a:gd name="connsiteY1" fmla="*/ 316914 h 464815"/>
                <a:gd name="connsiteX2" fmla="*/ 11000 w 563302"/>
                <a:gd name="connsiteY2" fmla="*/ 464815 h 464815"/>
                <a:gd name="connsiteX3" fmla="*/ 557418 w 563302"/>
                <a:gd name="connsiteY3" fmla="*/ 345541 h 464815"/>
                <a:gd name="connsiteX4" fmla="*/ 563302 w 563302"/>
                <a:gd name="connsiteY4" fmla="*/ 325732 h 464815"/>
                <a:gd name="connsiteX5" fmla="*/ 480928 w 563302"/>
                <a:gd name="connsiteY5" fmla="*/ 4402 h 464815"/>
                <a:gd name="connsiteX6" fmla="*/ 469159 w 563302"/>
                <a:gd name="connsiteY6" fmla="*/ 0 h 464815"/>
                <a:gd name="connsiteX7" fmla="*/ 109461 w 563302"/>
                <a:gd name="connsiteY7" fmla="*/ 227409 h 464815"/>
                <a:gd name="connsiteX0" fmla="*/ 109461 w 563302"/>
                <a:gd name="connsiteY0" fmla="*/ 223007 h 460413"/>
                <a:gd name="connsiteX1" fmla="*/ 0 w 563302"/>
                <a:gd name="connsiteY1" fmla="*/ 312512 h 460413"/>
                <a:gd name="connsiteX2" fmla="*/ 11000 w 563302"/>
                <a:gd name="connsiteY2" fmla="*/ 460413 h 460413"/>
                <a:gd name="connsiteX3" fmla="*/ 557418 w 563302"/>
                <a:gd name="connsiteY3" fmla="*/ 341139 h 460413"/>
                <a:gd name="connsiteX4" fmla="*/ 563302 w 563302"/>
                <a:gd name="connsiteY4" fmla="*/ 321330 h 460413"/>
                <a:gd name="connsiteX5" fmla="*/ 480928 w 563302"/>
                <a:gd name="connsiteY5" fmla="*/ 0 h 460413"/>
                <a:gd name="connsiteX6" fmla="*/ 109461 w 563302"/>
                <a:gd name="connsiteY6" fmla="*/ 223007 h 460413"/>
                <a:gd name="connsiteX0" fmla="*/ 109461 w 563302"/>
                <a:gd name="connsiteY0" fmla="*/ 0 h 237406"/>
                <a:gd name="connsiteX1" fmla="*/ 0 w 563302"/>
                <a:gd name="connsiteY1" fmla="*/ 89505 h 237406"/>
                <a:gd name="connsiteX2" fmla="*/ 11000 w 563302"/>
                <a:gd name="connsiteY2" fmla="*/ 237406 h 237406"/>
                <a:gd name="connsiteX3" fmla="*/ 557418 w 563302"/>
                <a:gd name="connsiteY3" fmla="*/ 118132 h 237406"/>
                <a:gd name="connsiteX4" fmla="*/ 563302 w 563302"/>
                <a:gd name="connsiteY4" fmla="*/ 98323 h 237406"/>
                <a:gd name="connsiteX5" fmla="*/ 109461 w 563302"/>
                <a:gd name="connsiteY5" fmla="*/ 0 h 237406"/>
                <a:gd name="connsiteX0" fmla="*/ 109461 w 563302"/>
                <a:gd name="connsiteY0" fmla="*/ 0 h 237406"/>
                <a:gd name="connsiteX1" fmla="*/ 0 w 563302"/>
                <a:gd name="connsiteY1" fmla="*/ 89505 h 237406"/>
                <a:gd name="connsiteX2" fmla="*/ 11000 w 563302"/>
                <a:gd name="connsiteY2" fmla="*/ 237406 h 237406"/>
                <a:gd name="connsiteX3" fmla="*/ 563302 w 563302"/>
                <a:gd name="connsiteY3" fmla="*/ 98323 h 237406"/>
                <a:gd name="connsiteX4" fmla="*/ 109461 w 563302"/>
                <a:gd name="connsiteY4" fmla="*/ 0 h 237406"/>
                <a:gd name="connsiteX0" fmla="*/ 109461 w 343637"/>
                <a:gd name="connsiteY0" fmla="*/ 0 h 237406"/>
                <a:gd name="connsiteX1" fmla="*/ 0 w 343637"/>
                <a:gd name="connsiteY1" fmla="*/ 89505 h 237406"/>
                <a:gd name="connsiteX2" fmla="*/ 11000 w 343637"/>
                <a:gd name="connsiteY2" fmla="*/ 237406 h 237406"/>
                <a:gd name="connsiteX3" fmla="*/ 343637 w 343637"/>
                <a:gd name="connsiteY3" fmla="*/ 184158 h 237406"/>
                <a:gd name="connsiteX4" fmla="*/ 109461 w 343637"/>
                <a:gd name="connsiteY4" fmla="*/ 0 h 237406"/>
                <a:gd name="connsiteX0" fmla="*/ 103577 w 343637"/>
                <a:gd name="connsiteY0" fmla="*/ 0 h 235205"/>
                <a:gd name="connsiteX1" fmla="*/ 0 w 343637"/>
                <a:gd name="connsiteY1" fmla="*/ 87304 h 235205"/>
                <a:gd name="connsiteX2" fmla="*/ 11000 w 343637"/>
                <a:gd name="connsiteY2" fmla="*/ 235205 h 235205"/>
                <a:gd name="connsiteX3" fmla="*/ 343637 w 343637"/>
                <a:gd name="connsiteY3" fmla="*/ 181957 h 235205"/>
                <a:gd name="connsiteX4" fmla="*/ 103577 w 343637"/>
                <a:gd name="connsiteY4" fmla="*/ 0 h 235205"/>
                <a:gd name="connsiteX0" fmla="*/ 103577 w 343637"/>
                <a:gd name="connsiteY0" fmla="*/ 0 h 226401"/>
                <a:gd name="connsiteX1" fmla="*/ 0 w 343637"/>
                <a:gd name="connsiteY1" fmla="*/ 87304 h 226401"/>
                <a:gd name="connsiteX2" fmla="*/ 12961 w 343637"/>
                <a:gd name="connsiteY2" fmla="*/ 226401 h 226401"/>
                <a:gd name="connsiteX3" fmla="*/ 343637 w 343637"/>
                <a:gd name="connsiteY3" fmla="*/ 181957 h 226401"/>
                <a:gd name="connsiteX4" fmla="*/ 103577 w 343637"/>
                <a:gd name="connsiteY4" fmla="*/ 0 h 226401"/>
                <a:gd name="connsiteX0" fmla="*/ 386420 w 626480"/>
                <a:gd name="connsiteY0" fmla="*/ 71161 h 297562"/>
                <a:gd name="connsiteX1" fmla="*/ 0 w 626480"/>
                <a:gd name="connsiteY1" fmla="*/ 0 h 297562"/>
                <a:gd name="connsiteX2" fmla="*/ 295804 w 626480"/>
                <a:gd name="connsiteY2" fmla="*/ 297562 h 297562"/>
                <a:gd name="connsiteX3" fmla="*/ 626480 w 626480"/>
                <a:gd name="connsiteY3" fmla="*/ 253118 h 297562"/>
                <a:gd name="connsiteX4" fmla="*/ 386420 w 626480"/>
                <a:gd name="connsiteY4" fmla="*/ 71161 h 297562"/>
                <a:gd name="connsiteX0" fmla="*/ 386420 w 626480"/>
                <a:gd name="connsiteY0" fmla="*/ 71161 h 329255"/>
                <a:gd name="connsiteX1" fmla="*/ 0 w 626480"/>
                <a:gd name="connsiteY1" fmla="*/ 0 h 329255"/>
                <a:gd name="connsiteX2" fmla="*/ 36336 w 626480"/>
                <a:gd name="connsiteY2" fmla="*/ 329255 h 329255"/>
                <a:gd name="connsiteX3" fmla="*/ 626480 w 626480"/>
                <a:gd name="connsiteY3" fmla="*/ 253118 h 329255"/>
                <a:gd name="connsiteX4" fmla="*/ 386420 w 626480"/>
                <a:gd name="connsiteY4" fmla="*/ 71161 h 329255"/>
                <a:gd name="connsiteX0" fmla="*/ 386420 w 626480"/>
                <a:gd name="connsiteY0" fmla="*/ 71161 h 354070"/>
                <a:gd name="connsiteX1" fmla="*/ 0 w 626480"/>
                <a:gd name="connsiteY1" fmla="*/ 0 h 354070"/>
                <a:gd name="connsiteX2" fmla="*/ 36336 w 626480"/>
                <a:gd name="connsiteY2" fmla="*/ 329255 h 354070"/>
                <a:gd name="connsiteX3" fmla="*/ 56898 w 626480"/>
                <a:gd name="connsiteY3" fmla="*/ 352600 h 354070"/>
                <a:gd name="connsiteX4" fmla="*/ 626480 w 626480"/>
                <a:gd name="connsiteY4" fmla="*/ 253118 h 354070"/>
                <a:gd name="connsiteX5" fmla="*/ 386420 w 626480"/>
                <a:gd name="connsiteY5" fmla="*/ 71161 h 354070"/>
                <a:gd name="connsiteX0" fmla="*/ 386420 w 626480"/>
                <a:gd name="connsiteY0" fmla="*/ 71161 h 352600"/>
                <a:gd name="connsiteX1" fmla="*/ 0 w 626480"/>
                <a:gd name="connsiteY1" fmla="*/ 0 h 352600"/>
                <a:gd name="connsiteX2" fmla="*/ 36336 w 626480"/>
                <a:gd name="connsiteY2" fmla="*/ 329255 h 352600"/>
                <a:gd name="connsiteX3" fmla="*/ 56898 w 626480"/>
                <a:gd name="connsiteY3" fmla="*/ 352600 h 352600"/>
                <a:gd name="connsiteX4" fmla="*/ 626480 w 626480"/>
                <a:gd name="connsiteY4" fmla="*/ 253118 h 352600"/>
                <a:gd name="connsiteX5" fmla="*/ 386420 w 626480"/>
                <a:gd name="connsiteY5" fmla="*/ 71161 h 352600"/>
                <a:gd name="connsiteX0" fmla="*/ 386420 w 626480"/>
                <a:gd name="connsiteY0" fmla="*/ 71161 h 352600"/>
                <a:gd name="connsiteX1" fmla="*/ 0 w 626480"/>
                <a:gd name="connsiteY1" fmla="*/ 0 h 352600"/>
                <a:gd name="connsiteX2" fmla="*/ 36336 w 626480"/>
                <a:gd name="connsiteY2" fmla="*/ 329255 h 352600"/>
                <a:gd name="connsiteX3" fmla="*/ 59236 w 626480"/>
                <a:gd name="connsiteY3" fmla="*/ 352600 h 352600"/>
                <a:gd name="connsiteX4" fmla="*/ 626480 w 626480"/>
                <a:gd name="connsiteY4" fmla="*/ 253118 h 352600"/>
                <a:gd name="connsiteX5" fmla="*/ 386420 w 626480"/>
                <a:gd name="connsiteY5" fmla="*/ 71161 h 352600"/>
                <a:gd name="connsiteX0" fmla="*/ 386420 w 469864"/>
                <a:gd name="connsiteY0" fmla="*/ 71161 h 352600"/>
                <a:gd name="connsiteX1" fmla="*/ 0 w 469864"/>
                <a:gd name="connsiteY1" fmla="*/ 0 h 352600"/>
                <a:gd name="connsiteX2" fmla="*/ 36336 w 469864"/>
                <a:gd name="connsiteY2" fmla="*/ 329255 h 352600"/>
                <a:gd name="connsiteX3" fmla="*/ 59236 w 469864"/>
                <a:gd name="connsiteY3" fmla="*/ 352600 h 352600"/>
                <a:gd name="connsiteX4" fmla="*/ 469864 w 469864"/>
                <a:gd name="connsiteY4" fmla="*/ 313863 h 352600"/>
                <a:gd name="connsiteX5" fmla="*/ 386420 w 469864"/>
                <a:gd name="connsiteY5" fmla="*/ 71161 h 352600"/>
                <a:gd name="connsiteX0" fmla="*/ 386420 w 469864"/>
                <a:gd name="connsiteY0" fmla="*/ 71161 h 352600"/>
                <a:gd name="connsiteX1" fmla="*/ 0 w 469864"/>
                <a:gd name="connsiteY1" fmla="*/ 0 h 352600"/>
                <a:gd name="connsiteX2" fmla="*/ 36336 w 469864"/>
                <a:gd name="connsiteY2" fmla="*/ 350384 h 352600"/>
                <a:gd name="connsiteX3" fmla="*/ 59236 w 469864"/>
                <a:gd name="connsiteY3" fmla="*/ 352600 h 352600"/>
                <a:gd name="connsiteX4" fmla="*/ 469864 w 469864"/>
                <a:gd name="connsiteY4" fmla="*/ 313863 h 352600"/>
                <a:gd name="connsiteX5" fmla="*/ 386420 w 469864"/>
                <a:gd name="connsiteY5" fmla="*/ 71161 h 352600"/>
                <a:gd name="connsiteX0" fmla="*/ 386420 w 469864"/>
                <a:gd name="connsiteY0" fmla="*/ 71161 h 355241"/>
                <a:gd name="connsiteX1" fmla="*/ 0 w 469864"/>
                <a:gd name="connsiteY1" fmla="*/ 0 h 355241"/>
                <a:gd name="connsiteX2" fmla="*/ 36336 w 469864"/>
                <a:gd name="connsiteY2" fmla="*/ 350384 h 355241"/>
                <a:gd name="connsiteX3" fmla="*/ 54561 w 469864"/>
                <a:gd name="connsiteY3" fmla="*/ 355241 h 355241"/>
                <a:gd name="connsiteX4" fmla="*/ 469864 w 469864"/>
                <a:gd name="connsiteY4" fmla="*/ 313863 h 355241"/>
                <a:gd name="connsiteX5" fmla="*/ 386420 w 469864"/>
                <a:gd name="connsiteY5" fmla="*/ 71161 h 355241"/>
                <a:gd name="connsiteX0" fmla="*/ 386420 w 469864"/>
                <a:gd name="connsiteY0" fmla="*/ 106797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386420 w 469864"/>
                <a:gd name="connsiteY6" fmla="*/ 106797 h 390877"/>
                <a:gd name="connsiteX0" fmla="*/ 386420 w 469864"/>
                <a:gd name="connsiteY0" fmla="*/ 106797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386420 w 469864"/>
                <a:gd name="connsiteY6" fmla="*/ 106797 h 390877"/>
                <a:gd name="connsiteX0" fmla="*/ 402783 w 469864"/>
                <a:gd name="connsiteY0" fmla="*/ 209799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402783 w 469864"/>
                <a:gd name="connsiteY6" fmla="*/ 209799 h 390877"/>
                <a:gd name="connsiteX0" fmla="*/ 402783 w 469864"/>
                <a:gd name="connsiteY0" fmla="*/ 209799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428568 w 469864"/>
                <a:gd name="connsiteY6" fmla="*/ 195439 h 390877"/>
                <a:gd name="connsiteX7" fmla="*/ 402783 w 469864"/>
                <a:gd name="connsiteY7" fmla="*/ 209799 h 390877"/>
                <a:gd name="connsiteX0" fmla="*/ 402783 w 501797"/>
                <a:gd name="connsiteY0" fmla="*/ 209799 h 390877"/>
                <a:gd name="connsiteX1" fmla="*/ 330391 w 501797"/>
                <a:gd name="connsiteY1" fmla="*/ 0 h 390877"/>
                <a:gd name="connsiteX2" fmla="*/ 0 w 501797"/>
                <a:gd name="connsiteY2" fmla="*/ 35636 h 390877"/>
                <a:gd name="connsiteX3" fmla="*/ 36336 w 501797"/>
                <a:gd name="connsiteY3" fmla="*/ 386020 h 390877"/>
                <a:gd name="connsiteX4" fmla="*/ 54561 w 501797"/>
                <a:gd name="connsiteY4" fmla="*/ 390877 h 390877"/>
                <a:gd name="connsiteX5" fmla="*/ 469864 w 501797"/>
                <a:gd name="connsiteY5" fmla="*/ 349499 h 390877"/>
                <a:gd name="connsiteX6" fmla="*/ 472981 w 501797"/>
                <a:gd name="connsiteY6" fmla="*/ 306364 h 390877"/>
                <a:gd name="connsiteX7" fmla="*/ 428568 w 501797"/>
                <a:gd name="connsiteY7" fmla="*/ 195439 h 390877"/>
                <a:gd name="connsiteX8" fmla="*/ 402783 w 501797"/>
                <a:gd name="connsiteY8" fmla="*/ 209799 h 390877"/>
                <a:gd name="connsiteX0" fmla="*/ 402783 w 472981"/>
                <a:gd name="connsiteY0" fmla="*/ 209799 h 390877"/>
                <a:gd name="connsiteX1" fmla="*/ 330391 w 472981"/>
                <a:gd name="connsiteY1" fmla="*/ 0 h 390877"/>
                <a:gd name="connsiteX2" fmla="*/ 0 w 472981"/>
                <a:gd name="connsiteY2" fmla="*/ 35636 h 390877"/>
                <a:gd name="connsiteX3" fmla="*/ 36336 w 472981"/>
                <a:gd name="connsiteY3" fmla="*/ 386020 h 390877"/>
                <a:gd name="connsiteX4" fmla="*/ 54561 w 472981"/>
                <a:gd name="connsiteY4" fmla="*/ 390877 h 390877"/>
                <a:gd name="connsiteX5" fmla="*/ 469864 w 472981"/>
                <a:gd name="connsiteY5" fmla="*/ 349499 h 390877"/>
                <a:gd name="connsiteX6" fmla="*/ 472981 w 472981"/>
                <a:gd name="connsiteY6" fmla="*/ 306364 h 390877"/>
                <a:gd name="connsiteX7" fmla="*/ 428568 w 472981"/>
                <a:gd name="connsiteY7" fmla="*/ 195439 h 390877"/>
                <a:gd name="connsiteX8" fmla="*/ 402783 w 472981"/>
                <a:gd name="connsiteY8" fmla="*/ 209799 h 390877"/>
                <a:gd name="connsiteX0" fmla="*/ 402783 w 469864"/>
                <a:gd name="connsiteY0" fmla="*/ 209799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461293 w 469864"/>
                <a:gd name="connsiteY6" fmla="*/ 261466 h 390877"/>
                <a:gd name="connsiteX7" fmla="*/ 428568 w 469864"/>
                <a:gd name="connsiteY7" fmla="*/ 195439 h 390877"/>
                <a:gd name="connsiteX8" fmla="*/ 402783 w 469864"/>
                <a:gd name="connsiteY8" fmla="*/ 209799 h 390877"/>
                <a:gd name="connsiteX0" fmla="*/ 402783 w 477899"/>
                <a:gd name="connsiteY0" fmla="*/ 209799 h 390877"/>
                <a:gd name="connsiteX1" fmla="*/ 330391 w 477899"/>
                <a:gd name="connsiteY1" fmla="*/ 0 h 390877"/>
                <a:gd name="connsiteX2" fmla="*/ 0 w 477899"/>
                <a:gd name="connsiteY2" fmla="*/ 35636 h 390877"/>
                <a:gd name="connsiteX3" fmla="*/ 36336 w 477899"/>
                <a:gd name="connsiteY3" fmla="*/ 386020 h 390877"/>
                <a:gd name="connsiteX4" fmla="*/ 54561 w 477899"/>
                <a:gd name="connsiteY4" fmla="*/ 390877 h 390877"/>
                <a:gd name="connsiteX5" fmla="*/ 469864 w 477899"/>
                <a:gd name="connsiteY5" fmla="*/ 349499 h 390877"/>
                <a:gd name="connsiteX6" fmla="*/ 477656 w 477899"/>
                <a:gd name="connsiteY6" fmla="*/ 319569 h 390877"/>
                <a:gd name="connsiteX7" fmla="*/ 461293 w 477899"/>
                <a:gd name="connsiteY7" fmla="*/ 261466 h 390877"/>
                <a:gd name="connsiteX8" fmla="*/ 428568 w 477899"/>
                <a:gd name="connsiteY8" fmla="*/ 195439 h 390877"/>
                <a:gd name="connsiteX9" fmla="*/ 402783 w 477899"/>
                <a:gd name="connsiteY9" fmla="*/ 209799 h 390877"/>
                <a:gd name="connsiteX0" fmla="*/ 402783 w 480201"/>
                <a:gd name="connsiteY0" fmla="*/ 209799 h 390877"/>
                <a:gd name="connsiteX1" fmla="*/ 330391 w 480201"/>
                <a:gd name="connsiteY1" fmla="*/ 0 h 390877"/>
                <a:gd name="connsiteX2" fmla="*/ 0 w 480201"/>
                <a:gd name="connsiteY2" fmla="*/ 35636 h 390877"/>
                <a:gd name="connsiteX3" fmla="*/ 36336 w 480201"/>
                <a:gd name="connsiteY3" fmla="*/ 386020 h 390877"/>
                <a:gd name="connsiteX4" fmla="*/ 54561 w 480201"/>
                <a:gd name="connsiteY4" fmla="*/ 390877 h 390877"/>
                <a:gd name="connsiteX5" fmla="*/ 469864 w 480201"/>
                <a:gd name="connsiteY5" fmla="*/ 349499 h 390877"/>
                <a:gd name="connsiteX6" fmla="*/ 479994 w 480201"/>
                <a:gd name="connsiteY6" fmla="*/ 322210 h 390877"/>
                <a:gd name="connsiteX7" fmla="*/ 461293 w 480201"/>
                <a:gd name="connsiteY7" fmla="*/ 261466 h 390877"/>
                <a:gd name="connsiteX8" fmla="*/ 428568 w 480201"/>
                <a:gd name="connsiteY8" fmla="*/ 195439 h 390877"/>
                <a:gd name="connsiteX9" fmla="*/ 402783 w 480201"/>
                <a:gd name="connsiteY9" fmla="*/ 209799 h 390877"/>
                <a:gd name="connsiteX0" fmla="*/ 402783 w 480201"/>
                <a:gd name="connsiteY0" fmla="*/ 209799 h 390877"/>
                <a:gd name="connsiteX1" fmla="*/ 330391 w 480201"/>
                <a:gd name="connsiteY1" fmla="*/ 0 h 390877"/>
                <a:gd name="connsiteX2" fmla="*/ 31185 w 480201"/>
                <a:gd name="connsiteY2" fmla="*/ 26410 h 390877"/>
                <a:gd name="connsiteX3" fmla="*/ 0 w 480201"/>
                <a:gd name="connsiteY3" fmla="*/ 35636 h 390877"/>
                <a:gd name="connsiteX4" fmla="*/ 36336 w 480201"/>
                <a:gd name="connsiteY4" fmla="*/ 386020 h 390877"/>
                <a:gd name="connsiteX5" fmla="*/ 54561 w 480201"/>
                <a:gd name="connsiteY5" fmla="*/ 390877 h 390877"/>
                <a:gd name="connsiteX6" fmla="*/ 469864 w 480201"/>
                <a:gd name="connsiteY6" fmla="*/ 349499 h 390877"/>
                <a:gd name="connsiteX7" fmla="*/ 479994 w 480201"/>
                <a:gd name="connsiteY7" fmla="*/ 322210 h 390877"/>
                <a:gd name="connsiteX8" fmla="*/ 461293 w 480201"/>
                <a:gd name="connsiteY8" fmla="*/ 261466 h 390877"/>
                <a:gd name="connsiteX9" fmla="*/ 428568 w 480201"/>
                <a:gd name="connsiteY9" fmla="*/ 195439 h 390877"/>
                <a:gd name="connsiteX10" fmla="*/ 402783 w 480201"/>
                <a:gd name="connsiteY10" fmla="*/ 209799 h 390877"/>
                <a:gd name="connsiteX0" fmla="*/ 404323 w 481741"/>
                <a:gd name="connsiteY0" fmla="*/ 209799 h 422570"/>
                <a:gd name="connsiteX1" fmla="*/ 331931 w 481741"/>
                <a:gd name="connsiteY1" fmla="*/ 0 h 422570"/>
                <a:gd name="connsiteX2" fmla="*/ 32725 w 481741"/>
                <a:gd name="connsiteY2" fmla="*/ 26410 h 422570"/>
                <a:gd name="connsiteX3" fmla="*/ 1540 w 481741"/>
                <a:gd name="connsiteY3" fmla="*/ 35636 h 422570"/>
                <a:gd name="connsiteX4" fmla="*/ 37876 w 481741"/>
                <a:gd name="connsiteY4" fmla="*/ 386020 h 422570"/>
                <a:gd name="connsiteX5" fmla="*/ 0 w 481741"/>
                <a:gd name="connsiteY5" fmla="*/ 422570 h 422570"/>
                <a:gd name="connsiteX6" fmla="*/ 471404 w 481741"/>
                <a:gd name="connsiteY6" fmla="*/ 349499 h 422570"/>
                <a:gd name="connsiteX7" fmla="*/ 481534 w 481741"/>
                <a:gd name="connsiteY7" fmla="*/ 322210 h 422570"/>
                <a:gd name="connsiteX8" fmla="*/ 462833 w 481741"/>
                <a:gd name="connsiteY8" fmla="*/ 261466 h 422570"/>
                <a:gd name="connsiteX9" fmla="*/ 430108 w 481741"/>
                <a:gd name="connsiteY9" fmla="*/ 195439 h 422570"/>
                <a:gd name="connsiteX10" fmla="*/ 404323 w 481741"/>
                <a:gd name="connsiteY10" fmla="*/ 209799 h 422570"/>
                <a:gd name="connsiteX0" fmla="*/ 404323 w 481741"/>
                <a:gd name="connsiteY0" fmla="*/ 209799 h 422570"/>
                <a:gd name="connsiteX1" fmla="*/ 331931 w 481741"/>
                <a:gd name="connsiteY1" fmla="*/ 0 h 422570"/>
                <a:gd name="connsiteX2" fmla="*/ 32725 w 481741"/>
                <a:gd name="connsiteY2" fmla="*/ 26410 h 422570"/>
                <a:gd name="connsiteX3" fmla="*/ 1540 w 481741"/>
                <a:gd name="connsiteY3" fmla="*/ 35636 h 422570"/>
                <a:gd name="connsiteX4" fmla="*/ 0 w 481741"/>
                <a:gd name="connsiteY4" fmla="*/ 422570 h 422570"/>
                <a:gd name="connsiteX5" fmla="*/ 471404 w 481741"/>
                <a:gd name="connsiteY5" fmla="*/ 349499 h 422570"/>
                <a:gd name="connsiteX6" fmla="*/ 481534 w 481741"/>
                <a:gd name="connsiteY6" fmla="*/ 322210 h 422570"/>
                <a:gd name="connsiteX7" fmla="*/ 462833 w 481741"/>
                <a:gd name="connsiteY7" fmla="*/ 261466 h 422570"/>
                <a:gd name="connsiteX8" fmla="*/ 430108 w 481741"/>
                <a:gd name="connsiteY8" fmla="*/ 195439 h 422570"/>
                <a:gd name="connsiteX9" fmla="*/ 404323 w 481741"/>
                <a:gd name="connsiteY9" fmla="*/ 209799 h 422570"/>
                <a:gd name="connsiteX0" fmla="*/ 419158 w 496576"/>
                <a:gd name="connsiteY0" fmla="*/ 209799 h 422570"/>
                <a:gd name="connsiteX1" fmla="*/ 346766 w 496576"/>
                <a:gd name="connsiteY1" fmla="*/ 0 h 422570"/>
                <a:gd name="connsiteX2" fmla="*/ 47560 w 496576"/>
                <a:gd name="connsiteY2" fmla="*/ 26410 h 422570"/>
                <a:gd name="connsiteX3" fmla="*/ 12 w 496576"/>
                <a:gd name="connsiteY3" fmla="*/ 151843 h 422570"/>
                <a:gd name="connsiteX4" fmla="*/ 14835 w 496576"/>
                <a:gd name="connsiteY4" fmla="*/ 422570 h 422570"/>
                <a:gd name="connsiteX5" fmla="*/ 486239 w 496576"/>
                <a:gd name="connsiteY5" fmla="*/ 349499 h 422570"/>
                <a:gd name="connsiteX6" fmla="*/ 496369 w 496576"/>
                <a:gd name="connsiteY6" fmla="*/ 322210 h 422570"/>
                <a:gd name="connsiteX7" fmla="*/ 477668 w 496576"/>
                <a:gd name="connsiteY7" fmla="*/ 261466 h 422570"/>
                <a:gd name="connsiteX8" fmla="*/ 444943 w 496576"/>
                <a:gd name="connsiteY8" fmla="*/ 195439 h 422570"/>
                <a:gd name="connsiteX9" fmla="*/ 419158 w 496576"/>
                <a:gd name="connsiteY9" fmla="*/ 209799 h 422570"/>
                <a:gd name="connsiteX0" fmla="*/ 419146 w 496564"/>
                <a:gd name="connsiteY0" fmla="*/ 209799 h 422570"/>
                <a:gd name="connsiteX1" fmla="*/ 346754 w 496564"/>
                <a:gd name="connsiteY1" fmla="*/ 0 h 422570"/>
                <a:gd name="connsiteX2" fmla="*/ 47548 w 496564"/>
                <a:gd name="connsiteY2" fmla="*/ 26410 h 422570"/>
                <a:gd name="connsiteX3" fmla="*/ 0 w 496564"/>
                <a:gd name="connsiteY3" fmla="*/ 151843 h 422570"/>
                <a:gd name="connsiteX4" fmla="*/ 14823 w 496564"/>
                <a:gd name="connsiteY4" fmla="*/ 422570 h 422570"/>
                <a:gd name="connsiteX5" fmla="*/ 486227 w 496564"/>
                <a:gd name="connsiteY5" fmla="*/ 349499 h 422570"/>
                <a:gd name="connsiteX6" fmla="*/ 496357 w 496564"/>
                <a:gd name="connsiteY6" fmla="*/ 322210 h 422570"/>
                <a:gd name="connsiteX7" fmla="*/ 477656 w 496564"/>
                <a:gd name="connsiteY7" fmla="*/ 261466 h 422570"/>
                <a:gd name="connsiteX8" fmla="*/ 444931 w 496564"/>
                <a:gd name="connsiteY8" fmla="*/ 195439 h 422570"/>
                <a:gd name="connsiteX9" fmla="*/ 419146 w 496564"/>
                <a:gd name="connsiteY9" fmla="*/ 209799 h 422570"/>
                <a:gd name="connsiteX0" fmla="*/ 419146 w 496564"/>
                <a:gd name="connsiteY0" fmla="*/ 209799 h 422570"/>
                <a:gd name="connsiteX1" fmla="*/ 346754 w 496564"/>
                <a:gd name="connsiteY1" fmla="*/ 0 h 422570"/>
                <a:gd name="connsiteX2" fmla="*/ 47548 w 496564"/>
                <a:gd name="connsiteY2" fmla="*/ 26410 h 422570"/>
                <a:gd name="connsiteX3" fmla="*/ 0 w 496564"/>
                <a:gd name="connsiteY3" fmla="*/ 151843 h 422570"/>
                <a:gd name="connsiteX4" fmla="*/ 21836 w 496564"/>
                <a:gd name="connsiteY4" fmla="*/ 422570 h 422570"/>
                <a:gd name="connsiteX5" fmla="*/ 486227 w 496564"/>
                <a:gd name="connsiteY5" fmla="*/ 349499 h 422570"/>
                <a:gd name="connsiteX6" fmla="*/ 496357 w 496564"/>
                <a:gd name="connsiteY6" fmla="*/ 322210 h 422570"/>
                <a:gd name="connsiteX7" fmla="*/ 477656 w 496564"/>
                <a:gd name="connsiteY7" fmla="*/ 261466 h 422570"/>
                <a:gd name="connsiteX8" fmla="*/ 444931 w 496564"/>
                <a:gd name="connsiteY8" fmla="*/ 195439 h 422570"/>
                <a:gd name="connsiteX9" fmla="*/ 419146 w 496564"/>
                <a:gd name="connsiteY9" fmla="*/ 209799 h 422570"/>
                <a:gd name="connsiteX0" fmla="*/ 420687 w 498105"/>
                <a:gd name="connsiteY0" fmla="*/ 209799 h 422570"/>
                <a:gd name="connsiteX1" fmla="*/ 348295 w 498105"/>
                <a:gd name="connsiteY1" fmla="*/ 0 h 422570"/>
                <a:gd name="connsiteX2" fmla="*/ 0 w 498105"/>
                <a:gd name="connsiteY2" fmla="*/ 44898 h 422570"/>
                <a:gd name="connsiteX3" fmla="*/ 1541 w 498105"/>
                <a:gd name="connsiteY3" fmla="*/ 151843 h 422570"/>
                <a:gd name="connsiteX4" fmla="*/ 23377 w 498105"/>
                <a:gd name="connsiteY4" fmla="*/ 422570 h 422570"/>
                <a:gd name="connsiteX5" fmla="*/ 487768 w 498105"/>
                <a:gd name="connsiteY5" fmla="*/ 349499 h 422570"/>
                <a:gd name="connsiteX6" fmla="*/ 497898 w 498105"/>
                <a:gd name="connsiteY6" fmla="*/ 322210 h 422570"/>
                <a:gd name="connsiteX7" fmla="*/ 479197 w 498105"/>
                <a:gd name="connsiteY7" fmla="*/ 261466 h 422570"/>
                <a:gd name="connsiteX8" fmla="*/ 446472 w 498105"/>
                <a:gd name="connsiteY8" fmla="*/ 195439 h 422570"/>
                <a:gd name="connsiteX9" fmla="*/ 420687 w 498105"/>
                <a:gd name="connsiteY9" fmla="*/ 209799 h 422570"/>
                <a:gd name="connsiteX0" fmla="*/ 420687 w 498105"/>
                <a:gd name="connsiteY0" fmla="*/ 186029 h 398800"/>
                <a:gd name="connsiteX1" fmla="*/ 67789 w 498105"/>
                <a:gd name="connsiteY1" fmla="*/ 0 h 398800"/>
                <a:gd name="connsiteX2" fmla="*/ 0 w 498105"/>
                <a:gd name="connsiteY2" fmla="*/ 21128 h 398800"/>
                <a:gd name="connsiteX3" fmla="*/ 1541 w 498105"/>
                <a:gd name="connsiteY3" fmla="*/ 128073 h 398800"/>
                <a:gd name="connsiteX4" fmla="*/ 23377 w 498105"/>
                <a:gd name="connsiteY4" fmla="*/ 398800 h 398800"/>
                <a:gd name="connsiteX5" fmla="*/ 487768 w 498105"/>
                <a:gd name="connsiteY5" fmla="*/ 325729 h 398800"/>
                <a:gd name="connsiteX6" fmla="*/ 497898 w 498105"/>
                <a:gd name="connsiteY6" fmla="*/ 298440 h 398800"/>
                <a:gd name="connsiteX7" fmla="*/ 479197 w 498105"/>
                <a:gd name="connsiteY7" fmla="*/ 237696 h 398800"/>
                <a:gd name="connsiteX8" fmla="*/ 446472 w 498105"/>
                <a:gd name="connsiteY8" fmla="*/ 171669 h 398800"/>
                <a:gd name="connsiteX9" fmla="*/ 420687 w 498105"/>
                <a:gd name="connsiteY9" fmla="*/ 186029 h 398800"/>
                <a:gd name="connsiteX0" fmla="*/ 420687 w 498105"/>
                <a:gd name="connsiteY0" fmla="*/ 186029 h 398800"/>
                <a:gd name="connsiteX1" fmla="*/ 67789 w 498105"/>
                <a:gd name="connsiteY1" fmla="*/ 0 h 398800"/>
                <a:gd name="connsiteX2" fmla="*/ 0 w 498105"/>
                <a:gd name="connsiteY2" fmla="*/ 21128 h 398800"/>
                <a:gd name="connsiteX3" fmla="*/ 1541 w 498105"/>
                <a:gd name="connsiteY3" fmla="*/ 128073 h 398800"/>
                <a:gd name="connsiteX4" fmla="*/ 23377 w 498105"/>
                <a:gd name="connsiteY4" fmla="*/ 398800 h 398800"/>
                <a:gd name="connsiteX5" fmla="*/ 487768 w 498105"/>
                <a:gd name="connsiteY5" fmla="*/ 325729 h 398800"/>
                <a:gd name="connsiteX6" fmla="*/ 497898 w 498105"/>
                <a:gd name="connsiteY6" fmla="*/ 298440 h 398800"/>
                <a:gd name="connsiteX7" fmla="*/ 479197 w 498105"/>
                <a:gd name="connsiteY7" fmla="*/ 237696 h 398800"/>
                <a:gd name="connsiteX8" fmla="*/ 446472 w 498105"/>
                <a:gd name="connsiteY8" fmla="*/ 171669 h 398800"/>
                <a:gd name="connsiteX9" fmla="*/ 420687 w 498105"/>
                <a:gd name="connsiteY9" fmla="*/ 186029 h 398800"/>
                <a:gd name="connsiteX0" fmla="*/ 420687 w 498105"/>
                <a:gd name="connsiteY0" fmla="*/ 196593 h 409364"/>
                <a:gd name="connsiteX1" fmla="*/ 65451 w 498105"/>
                <a:gd name="connsiteY1" fmla="*/ 0 h 409364"/>
                <a:gd name="connsiteX2" fmla="*/ 0 w 498105"/>
                <a:gd name="connsiteY2" fmla="*/ 31692 h 409364"/>
                <a:gd name="connsiteX3" fmla="*/ 1541 w 498105"/>
                <a:gd name="connsiteY3" fmla="*/ 138637 h 409364"/>
                <a:gd name="connsiteX4" fmla="*/ 23377 w 498105"/>
                <a:gd name="connsiteY4" fmla="*/ 409364 h 409364"/>
                <a:gd name="connsiteX5" fmla="*/ 487768 w 498105"/>
                <a:gd name="connsiteY5" fmla="*/ 336293 h 409364"/>
                <a:gd name="connsiteX6" fmla="*/ 497898 w 498105"/>
                <a:gd name="connsiteY6" fmla="*/ 309004 h 409364"/>
                <a:gd name="connsiteX7" fmla="*/ 479197 w 498105"/>
                <a:gd name="connsiteY7" fmla="*/ 248260 h 409364"/>
                <a:gd name="connsiteX8" fmla="*/ 446472 w 498105"/>
                <a:gd name="connsiteY8" fmla="*/ 182233 h 409364"/>
                <a:gd name="connsiteX9" fmla="*/ 420687 w 498105"/>
                <a:gd name="connsiteY9" fmla="*/ 196593 h 409364"/>
                <a:gd name="connsiteX0" fmla="*/ 98105 w 498105"/>
                <a:gd name="connsiteY0" fmla="*/ 85668 h 409364"/>
                <a:gd name="connsiteX1" fmla="*/ 65451 w 498105"/>
                <a:gd name="connsiteY1" fmla="*/ 0 h 409364"/>
                <a:gd name="connsiteX2" fmla="*/ 0 w 498105"/>
                <a:gd name="connsiteY2" fmla="*/ 31692 h 409364"/>
                <a:gd name="connsiteX3" fmla="*/ 1541 w 498105"/>
                <a:gd name="connsiteY3" fmla="*/ 138637 h 409364"/>
                <a:gd name="connsiteX4" fmla="*/ 23377 w 498105"/>
                <a:gd name="connsiteY4" fmla="*/ 409364 h 409364"/>
                <a:gd name="connsiteX5" fmla="*/ 487768 w 498105"/>
                <a:gd name="connsiteY5" fmla="*/ 336293 h 409364"/>
                <a:gd name="connsiteX6" fmla="*/ 497898 w 498105"/>
                <a:gd name="connsiteY6" fmla="*/ 309004 h 409364"/>
                <a:gd name="connsiteX7" fmla="*/ 479197 w 498105"/>
                <a:gd name="connsiteY7" fmla="*/ 248260 h 409364"/>
                <a:gd name="connsiteX8" fmla="*/ 446472 w 498105"/>
                <a:gd name="connsiteY8" fmla="*/ 182233 h 409364"/>
                <a:gd name="connsiteX9" fmla="*/ 98105 w 498105"/>
                <a:gd name="connsiteY9" fmla="*/ 85668 h 409364"/>
                <a:gd name="connsiteX0" fmla="*/ 98105 w 498105"/>
                <a:gd name="connsiteY0" fmla="*/ 85668 h 409364"/>
                <a:gd name="connsiteX1" fmla="*/ 65451 w 498105"/>
                <a:gd name="connsiteY1" fmla="*/ 0 h 409364"/>
                <a:gd name="connsiteX2" fmla="*/ 0 w 498105"/>
                <a:gd name="connsiteY2" fmla="*/ 31692 h 409364"/>
                <a:gd name="connsiteX3" fmla="*/ 1541 w 498105"/>
                <a:gd name="connsiteY3" fmla="*/ 138637 h 409364"/>
                <a:gd name="connsiteX4" fmla="*/ 23377 w 498105"/>
                <a:gd name="connsiteY4" fmla="*/ 409364 h 409364"/>
                <a:gd name="connsiteX5" fmla="*/ 487768 w 498105"/>
                <a:gd name="connsiteY5" fmla="*/ 336293 h 409364"/>
                <a:gd name="connsiteX6" fmla="*/ 497898 w 498105"/>
                <a:gd name="connsiteY6" fmla="*/ 309004 h 409364"/>
                <a:gd name="connsiteX7" fmla="*/ 479197 w 498105"/>
                <a:gd name="connsiteY7" fmla="*/ 248260 h 409364"/>
                <a:gd name="connsiteX8" fmla="*/ 446472 w 498105"/>
                <a:gd name="connsiteY8" fmla="*/ 182233 h 409364"/>
                <a:gd name="connsiteX9" fmla="*/ 135578 w 498105"/>
                <a:gd name="connsiteY9" fmla="*/ 66026 h 409364"/>
                <a:gd name="connsiteX10" fmla="*/ 98105 w 498105"/>
                <a:gd name="connsiteY10" fmla="*/ 85668 h 409364"/>
                <a:gd name="connsiteX0" fmla="*/ 98105 w 498105"/>
                <a:gd name="connsiteY0" fmla="*/ 85668 h 409364"/>
                <a:gd name="connsiteX1" fmla="*/ 65451 w 498105"/>
                <a:gd name="connsiteY1" fmla="*/ 0 h 409364"/>
                <a:gd name="connsiteX2" fmla="*/ 0 w 498105"/>
                <a:gd name="connsiteY2" fmla="*/ 31692 h 409364"/>
                <a:gd name="connsiteX3" fmla="*/ 1541 w 498105"/>
                <a:gd name="connsiteY3" fmla="*/ 138637 h 409364"/>
                <a:gd name="connsiteX4" fmla="*/ 23377 w 498105"/>
                <a:gd name="connsiteY4" fmla="*/ 409364 h 409364"/>
                <a:gd name="connsiteX5" fmla="*/ 487768 w 498105"/>
                <a:gd name="connsiteY5" fmla="*/ 336293 h 409364"/>
                <a:gd name="connsiteX6" fmla="*/ 497898 w 498105"/>
                <a:gd name="connsiteY6" fmla="*/ 309004 h 409364"/>
                <a:gd name="connsiteX7" fmla="*/ 479197 w 498105"/>
                <a:gd name="connsiteY7" fmla="*/ 248260 h 409364"/>
                <a:gd name="connsiteX8" fmla="*/ 446472 w 498105"/>
                <a:gd name="connsiteY8" fmla="*/ 182233 h 409364"/>
                <a:gd name="connsiteX9" fmla="*/ 168304 w 498105"/>
                <a:gd name="connsiteY9" fmla="*/ 124130 h 409364"/>
                <a:gd name="connsiteX10" fmla="*/ 135578 w 498105"/>
                <a:gd name="connsiteY10" fmla="*/ 66026 h 409364"/>
                <a:gd name="connsiteX11" fmla="*/ 98105 w 498105"/>
                <a:gd name="connsiteY11" fmla="*/ 85668 h 409364"/>
                <a:gd name="connsiteX0" fmla="*/ 98105 w 498105"/>
                <a:gd name="connsiteY0" fmla="*/ 85668 h 409364"/>
                <a:gd name="connsiteX1" fmla="*/ 65451 w 498105"/>
                <a:gd name="connsiteY1" fmla="*/ 0 h 409364"/>
                <a:gd name="connsiteX2" fmla="*/ 0 w 498105"/>
                <a:gd name="connsiteY2" fmla="*/ 31692 h 409364"/>
                <a:gd name="connsiteX3" fmla="*/ 1541 w 498105"/>
                <a:gd name="connsiteY3" fmla="*/ 138637 h 409364"/>
                <a:gd name="connsiteX4" fmla="*/ 23377 w 498105"/>
                <a:gd name="connsiteY4" fmla="*/ 409364 h 409364"/>
                <a:gd name="connsiteX5" fmla="*/ 487768 w 498105"/>
                <a:gd name="connsiteY5" fmla="*/ 336293 h 409364"/>
                <a:gd name="connsiteX6" fmla="*/ 497898 w 498105"/>
                <a:gd name="connsiteY6" fmla="*/ 309004 h 409364"/>
                <a:gd name="connsiteX7" fmla="*/ 479197 w 498105"/>
                <a:gd name="connsiteY7" fmla="*/ 248260 h 409364"/>
                <a:gd name="connsiteX8" fmla="*/ 446472 w 498105"/>
                <a:gd name="connsiteY8" fmla="*/ 182233 h 409364"/>
                <a:gd name="connsiteX9" fmla="*/ 168304 w 498105"/>
                <a:gd name="connsiteY9" fmla="*/ 124130 h 409364"/>
                <a:gd name="connsiteX10" fmla="*/ 135578 w 498105"/>
                <a:gd name="connsiteY10" fmla="*/ 66026 h 409364"/>
                <a:gd name="connsiteX11" fmla="*/ 98105 w 498105"/>
                <a:gd name="connsiteY11" fmla="*/ 85668 h 409364"/>
                <a:gd name="connsiteX0" fmla="*/ 98105 w 498105"/>
                <a:gd name="connsiteY0" fmla="*/ 91389 h 415085"/>
                <a:gd name="connsiteX1" fmla="*/ 65451 w 498105"/>
                <a:gd name="connsiteY1" fmla="*/ 5721 h 415085"/>
                <a:gd name="connsiteX2" fmla="*/ 0 w 498105"/>
                <a:gd name="connsiteY2" fmla="*/ 37413 h 415085"/>
                <a:gd name="connsiteX3" fmla="*/ 1541 w 498105"/>
                <a:gd name="connsiteY3" fmla="*/ 144358 h 415085"/>
                <a:gd name="connsiteX4" fmla="*/ 23377 w 498105"/>
                <a:gd name="connsiteY4" fmla="*/ 415085 h 415085"/>
                <a:gd name="connsiteX5" fmla="*/ 487768 w 498105"/>
                <a:gd name="connsiteY5" fmla="*/ 342014 h 415085"/>
                <a:gd name="connsiteX6" fmla="*/ 497898 w 498105"/>
                <a:gd name="connsiteY6" fmla="*/ 314725 h 415085"/>
                <a:gd name="connsiteX7" fmla="*/ 479197 w 498105"/>
                <a:gd name="connsiteY7" fmla="*/ 253981 h 415085"/>
                <a:gd name="connsiteX8" fmla="*/ 446472 w 498105"/>
                <a:gd name="connsiteY8" fmla="*/ 187954 h 415085"/>
                <a:gd name="connsiteX9" fmla="*/ 292194 w 498105"/>
                <a:gd name="connsiteY9" fmla="*/ 438 h 415085"/>
                <a:gd name="connsiteX10" fmla="*/ 168304 w 498105"/>
                <a:gd name="connsiteY10" fmla="*/ 129851 h 415085"/>
                <a:gd name="connsiteX11" fmla="*/ 135578 w 498105"/>
                <a:gd name="connsiteY11" fmla="*/ 71747 h 415085"/>
                <a:gd name="connsiteX12" fmla="*/ 98105 w 498105"/>
                <a:gd name="connsiteY12" fmla="*/ 91389 h 415085"/>
                <a:gd name="connsiteX0" fmla="*/ 98105 w 497917"/>
                <a:gd name="connsiteY0" fmla="*/ 91389 h 415085"/>
                <a:gd name="connsiteX1" fmla="*/ 65451 w 497917"/>
                <a:gd name="connsiteY1" fmla="*/ 5721 h 415085"/>
                <a:gd name="connsiteX2" fmla="*/ 0 w 497917"/>
                <a:gd name="connsiteY2" fmla="*/ 37413 h 415085"/>
                <a:gd name="connsiteX3" fmla="*/ 1541 w 497917"/>
                <a:gd name="connsiteY3" fmla="*/ 144358 h 415085"/>
                <a:gd name="connsiteX4" fmla="*/ 23377 w 497917"/>
                <a:gd name="connsiteY4" fmla="*/ 415085 h 415085"/>
                <a:gd name="connsiteX5" fmla="*/ 340503 w 497917"/>
                <a:gd name="connsiteY5" fmla="*/ 376348 h 415085"/>
                <a:gd name="connsiteX6" fmla="*/ 497898 w 497917"/>
                <a:gd name="connsiteY6" fmla="*/ 314725 h 415085"/>
                <a:gd name="connsiteX7" fmla="*/ 479197 w 497917"/>
                <a:gd name="connsiteY7" fmla="*/ 253981 h 415085"/>
                <a:gd name="connsiteX8" fmla="*/ 446472 w 497917"/>
                <a:gd name="connsiteY8" fmla="*/ 187954 h 415085"/>
                <a:gd name="connsiteX9" fmla="*/ 292194 w 497917"/>
                <a:gd name="connsiteY9" fmla="*/ 438 h 415085"/>
                <a:gd name="connsiteX10" fmla="*/ 168304 w 497917"/>
                <a:gd name="connsiteY10" fmla="*/ 129851 h 415085"/>
                <a:gd name="connsiteX11" fmla="*/ 135578 w 497917"/>
                <a:gd name="connsiteY11" fmla="*/ 71747 h 415085"/>
                <a:gd name="connsiteX12" fmla="*/ 98105 w 497917"/>
                <a:gd name="connsiteY12" fmla="*/ 91389 h 415085"/>
                <a:gd name="connsiteX0" fmla="*/ 98105 w 479197"/>
                <a:gd name="connsiteY0" fmla="*/ 91389 h 415085"/>
                <a:gd name="connsiteX1" fmla="*/ 65451 w 479197"/>
                <a:gd name="connsiteY1" fmla="*/ 5721 h 415085"/>
                <a:gd name="connsiteX2" fmla="*/ 0 w 479197"/>
                <a:gd name="connsiteY2" fmla="*/ 37413 h 415085"/>
                <a:gd name="connsiteX3" fmla="*/ 1541 w 479197"/>
                <a:gd name="connsiteY3" fmla="*/ 144358 h 415085"/>
                <a:gd name="connsiteX4" fmla="*/ 23377 w 479197"/>
                <a:gd name="connsiteY4" fmla="*/ 415085 h 415085"/>
                <a:gd name="connsiteX5" fmla="*/ 340503 w 479197"/>
                <a:gd name="connsiteY5" fmla="*/ 376348 h 415085"/>
                <a:gd name="connsiteX6" fmla="*/ 359983 w 479197"/>
                <a:gd name="connsiteY6" fmla="*/ 362264 h 415085"/>
                <a:gd name="connsiteX7" fmla="*/ 479197 w 479197"/>
                <a:gd name="connsiteY7" fmla="*/ 253981 h 415085"/>
                <a:gd name="connsiteX8" fmla="*/ 446472 w 479197"/>
                <a:gd name="connsiteY8" fmla="*/ 187954 h 415085"/>
                <a:gd name="connsiteX9" fmla="*/ 292194 w 479197"/>
                <a:gd name="connsiteY9" fmla="*/ 438 h 415085"/>
                <a:gd name="connsiteX10" fmla="*/ 168304 w 479197"/>
                <a:gd name="connsiteY10" fmla="*/ 129851 h 415085"/>
                <a:gd name="connsiteX11" fmla="*/ 135578 w 479197"/>
                <a:gd name="connsiteY11" fmla="*/ 71747 h 415085"/>
                <a:gd name="connsiteX12" fmla="*/ 98105 w 479197"/>
                <a:gd name="connsiteY12" fmla="*/ 91389 h 415085"/>
                <a:gd name="connsiteX0" fmla="*/ 98105 w 446953"/>
                <a:gd name="connsiteY0" fmla="*/ 91389 h 415085"/>
                <a:gd name="connsiteX1" fmla="*/ 65451 w 446953"/>
                <a:gd name="connsiteY1" fmla="*/ 5721 h 415085"/>
                <a:gd name="connsiteX2" fmla="*/ 0 w 446953"/>
                <a:gd name="connsiteY2" fmla="*/ 37413 h 415085"/>
                <a:gd name="connsiteX3" fmla="*/ 1541 w 446953"/>
                <a:gd name="connsiteY3" fmla="*/ 144358 h 415085"/>
                <a:gd name="connsiteX4" fmla="*/ 23377 w 446953"/>
                <a:gd name="connsiteY4" fmla="*/ 415085 h 415085"/>
                <a:gd name="connsiteX5" fmla="*/ 340503 w 446953"/>
                <a:gd name="connsiteY5" fmla="*/ 376348 h 415085"/>
                <a:gd name="connsiteX6" fmla="*/ 359983 w 446953"/>
                <a:gd name="connsiteY6" fmla="*/ 362264 h 415085"/>
                <a:gd name="connsiteX7" fmla="*/ 362320 w 446953"/>
                <a:gd name="connsiteY7" fmla="*/ 277751 h 415085"/>
                <a:gd name="connsiteX8" fmla="*/ 446472 w 446953"/>
                <a:gd name="connsiteY8" fmla="*/ 187954 h 415085"/>
                <a:gd name="connsiteX9" fmla="*/ 292194 w 446953"/>
                <a:gd name="connsiteY9" fmla="*/ 438 h 415085"/>
                <a:gd name="connsiteX10" fmla="*/ 168304 w 446953"/>
                <a:gd name="connsiteY10" fmla="*/ 129851 h 415085"/>
                <a:gd name="connsiteX11" fmla="*/ 135578 w 446953"/>
                <a:gd name="connsiteY11" fmla="*/ 71747 h 415085"/>
                <a:gd name="connsiteX12" fmla="*/ 98105 w 446953"/>
                <a:gd name="connsiteY12" fmla="*/ 91389 h 415085"/>
                <a:gd name="connsiteX0" fmla="*/ 98105 w 362320"/>
                <a:gd name="connsiteY0" fmla="*/ 91389 h 415085"/>
                <a:gd name="connsiteX1" fmla="*/ 65451 w 362320"/>
                <a:gd name="connsiteY1" fmla="*/ 5721 h 415085"/>
                <a:gd name="connsiteX2" fmla="*/ 0 w 362320"/>
                <a:gd name="connsiteY2" fmla="*/ 37413 h 415085"/>
                <a:gd name="connsiteX3" fmla="*/ 1541 w 362320"/>
                <a:gd name="connsiteY3" fmla="*/ 144358 h 415085"/>
                <a:gd name="connsiteX4" fmla="*/ 23377 w 362320"/>
                <a:gd name="connsiteY4" fmla="*/ 415085 h 415085"/>
                <a:gd name="connsiteX5" fmla="*/ 340503 w 362320"/>
                <a:gd name="connsiteY5" fmla="*/ 376348 h 415085"/>
                <a:gd name="connsiteX6" fmla="*/ 359983 w 362320"/>
                <a:gd name="connsiteY6" fmla="*/ 362264 h 415085"/>
                <a:gd name="connsiteX7" fmla="*/ 362320 w 362320"/>
                <a:gd name="connsiteY7" fmla="*/ 277751 h 415085"/>
                <a:gd name="connsiteX8" fmla="*/ 334270 w 362320"/>
                <a:gd name="connsiteY8" fmla="*/ 180031 h 415085"/>
                <a:gd name="connsiteX9" fmla="*/ 292194 w 362320"/>
                <a:gd name="connsiteY9" fmla="*/ 438 h 415085"/>
                <a:gd name="connsiteX10" fmla="*/ 168304 w 362320"/>
                <a:gd name="connsiteY10" fmla="*/ 129851 h 415085"/>
                <a:gd name="connsiteX11" fmla="*/ 135578 w 362320"/>
                <a:gd name="connsiteY11" fmla="*/ 71747 h 415085"/>
                <a:gd name="connsiteX12" fmla="*/ 98105 w 362320"/>
                <a:gd name="connsiteY12" fmla="*/ 91389 h 415085"/>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68304 w 362320"/>
                <a:gd name="connsiteY10" fmla="*/ 124130 h 409364"/>
                <a:gd name="connsiteX11" fmla="*/ 135578 w 362320"/>
                <a:gd name="connsiteY11" fmla="*/ 66026 h 409364"/>
                <a:gd name="connsiteX12" fmla="*/ 98105 w 362320"/>
                <a:gd name="connsiteY12"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68304 w 362320"/>
                <a:gd name="connsiteY10" fmla="*/ 124130 h 409364"/>
                <a:gd name="connsiteX11" fmla="*/ 135578 w 362320"/>
                <a:gd name="connsiteY11" fmla="*/ 66026 h 409364"/>
                <a:gd name="connsiteX12" fmla="*/ 98105 w 362320"/>
                <a:gd name="connsiteY12"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68304 w 362320"/>
                <a:gd name="connsiteY10" fmla="*/ 124130 h 409364"/>
                <a:gd name="connsiteX11" fmla="*/ 135578 w 362320"/>
                <a:gd name="connsiteY11" fmla="*/ 66026 h 409364"/>
                <a:gd name="connsiteX12" fmla="*/ 98105 w 362320"/>
                <a:gd name="connsiteY12"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4668 w 362320"/>
                <a:gd name="connsiteY10" fmla="*/ 105642 h 409364"/>
                <a:gd name="connsiteX11" fmla="*/ 168304 w 362320"/>
                <a:gd name="connsiteY11" fmla="*/ 124130 h 409364"/>
                <a:gd name="connsiteX12" fmla="*/ 135578 w 362320"/>
                <a:gd name="connsiteY12" fmla="*/ 66026 h 409364"/>
                <a:gd name="connsiteX13" fmla="*/ 98105 w 362320"/>
                <a:gd name="connsiteY13"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4668 w 362320"/>
                <a:gd name="connsiteY10" fmla="*/ 105642 h 409364"/>
                <a:gd name="connsiteX11" fmla="*/ 156616 w 362320"/>
                <a:gd name="connsiteY11" fmla="*/ 124130 h 409364"/>
                <a:gd name="connsiteX12" fmla="*/ 135578 w 362320"/>
                <a:gd name="connsiteY12" fmla="*/ 66026 h 409364"/>
                <a:gd name="connsiteX13" fmla="*/ 98105 w 362320"/>
                <a:gd name="connsiteY13"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4668 w 362320"/>
                <a:gd name="connsiteY10" fmla="*/ 105642 h 409364"/>
                <a:gd name="connsiteX11" fmla="*/ 161291 w 362320"/>
                <a:gd name="connsiteY11" fmla="*/ 121489 h 409364"/>
                <a:gd name="connsiteX12" fmla="*/ 135578 w 362320"/>
                <a:gd name="connsiteY12" fmla="*/ 66026 h 409364"/>
                <a:gd name="connsiteX13" fmla="*/ 98105 w 362320"/>
                <a:gd name="connsiteY13"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9467 w 362320"/>
                <a:gd name="connsiteY10" fmla="*/ 211850 h 409364"/>
                <a:gd name="connsiteX11" fmla="*/ 161291 w 362320"/>
                <a:gd name="connsiteY11" fmla="*/ 121489 h 409364"/>
                <a:gd name="connsiteX12" fmla="*/ 135578 w 362320"/>
                <a:gd name="connsiteY12" fmla="*/ 66026 h 409364"/>
                <a:gd name="connsiteX13" fmla="*/ 98105 w 362320"/>
                <a:gd name="connsiteY13"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9467 w 362320"/>
                <a:gd name="connsiteY10" fmla="*/ 211850 h 409364"/>
                <a:gd name="connsiteX11" fmla="*/ 106100 w 362320"/>
                <a:gd name="connsiteY11" fmla="*/ 224974 h 409364"/>
                <a:gd name="connsiteX12" fmla="*/ 135578 w 362320"/>
                <a:gd name="connsiteY12" fmla="*/ 66026 h 409364"/>
                <a:gd name="connsiteX13" fmla="*/ 98105 w 362320"/>
                <a:gd name="connsiteY13"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9467 w 362320"/>
                <a:gd name="connsiteY10" fmla="*/ 211850 h 409364"/>
                <a:gd name="connsiteX11" fmla="*/ 106100 w 362320"/>
                <a:gd name="connsiteY11" fmla="*/ 224974 h 409364"/>
                <a:gd name="connsiteX12" fmla="*/ 128379 w 362320"/>
                <a:gd name="connsiteY12" fmla="*/ 392822 h 409364"/>
                <a:gd name="connsiteX13" fmla="*/ 98105 w 362320"/>
                <a:gd name="connsiteY13" fmla="*/ 85668 h 409364"/>
                <a:gd name="connsiteX0" fmla="*/ 128379 w 362320"/>
                <a:gd name="connsiteY0" fmla="*/ 392822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9467 w 362320"/>
                <a:gd name="connsiteY10" fmla="*/ 211850 h 409364"/>
                <a:gd name="connsiteX11" fmla="*/ 106100 w 362320"/>
                <a:gd name="connsiteY11" fmla="*/ 224974 h 409364"/>
                <a:gd name="connsiteX12" fmla="*/ 128379 w 362320"/>
                <a:gd name="connsiteY12" fmla="*/ 392822 h 409364"/>
                <a:gd name="connsiteX0" fmla="*/ 128379 w 362320"/>
                <a:gd name="connsiteY0" fmla="*/ 361130 h 377672"/>
                <a:gd name="connsiteX1" fmla="*/ 0 w 362320"/>
                <a:gd name="connsiteY1" fmla="*/ 0 h 377672"/>
                <a:gd name="connsiteX2" fmla="*/ 1541 w 362320"/>
                <a:gd name="connsiteY2" fmla="*/ 106945 h 377672"/>
                <a:gd name="connsiteX3" fmla="*/ 23377 w 362320"/>
                <a:gd name="connsiteY3" fmla="*/ 377672 h 377672"/>
                <a:gd name="connsiteX4" fmla="*/ 340503 w 362320"/>
                <a:gd name="connsiteY4" fmla="*/ 338935 h 377672"/>
                <a:gd name="connsiteX5" fmla="*/ 359983 w 362320"/>
                <a:gd name="connsiteY5" fmla="*/ 324851 h 377672"/>
                <a:gd name="connsiteX6" fmla="*/ 362320 w 362320"/>
                <a:gd name="connsiteY6" fmla="*/ 240338 h 377672"/>
                <a:gd name="connsiteX7" fmla="*/ 334270 w 362320"/>
                <a:gd name="connsiteY7" fmla="*/ 142618 h 377672"/>
                <a:gd name="connsiteX8" fmla="*/ 226743 w 362320"/>
                <a:gd name="connsiteY8" fmla="*/ 161105 h 377672"/>
                <a:gd name="connsiteX9" fmla="*/ 189467 w 362320"/>
                <a:gd name="connsiteY9" fmla="*/ 180158 h 377672"/>
                <a:gd name="connsiteX10" fmla="*/ 106100 w 362320"/>
                <a:gd name="connsiteY10" fmla="*/ 193282 h 377672"/>
                <a:gd name="connsiteX11" fmla="*/ 128379 w 362320"/>
                <a:gd name="connsiteY11" fmla="*/ 361130 h 377672"/>
                <a:gd name="connsiteX0" fmla="*/ 126838 w 360779"/>
                <a:gd name="connsiteY0" fmla="*/ 254185 h 270727"/>
                <a:gd name="connsiteX1" fmla="*/ 0 w 360779"/>
                <a:gd name="connsiteY1" fmla="*/ 0 h 270727"/>
                <a:gd name="connsiteX2" fmla="*/ 21836 w 360779"/>
                <a:gd name="connsiteY2" fmla="*/ 270727 h 270727"/>
                <a:gd name="connsiteX3" fmla="*/ 338962 w 360779"/>
                <a:gd name="connsiteY3" fmla="*/ 231990 h 270727"/>
                <a:gd name="connsiteX4" fmla="*/ 358442 w 360779"/>
                <a:gd name="connsiteY4" fmla="*/ 217906 h 270727"/>
                <a:gd name="connsiteX5" fmla="*/ 360779 w 360779"/>
                <a:gd name="connsiteY5" fmla="*/ 133393 h 270727"/>
                <a:gd name="connsiteX6" fmla="*/ 332729 w 360779"/>
                <a:gd name="connsiteY6" fmla="*/ 35673 h 270727"/>
                <a:gd name="connsiteX7" fmla="*/ 225202 w 360779"/>
                <a:gd name="connsiteY7" fmla="*/ 54160 h 270727"/>
                <a:gd name="connsiteX8" fmla="*/ 187926 w 360779"/>
                <a:gd name="connsiteY8" fmla="*/ 73213 h 270727"/>
                <a:gd name="connsiteX9" fmla="*/ 104559 w 360779"/>
                <a:gd name="connsiteY9" fmla="*/ 86337 h 270727"/>
                <a:gd name="connsiteX10" fmla="*/ 126838 w 360779"/>
                <a:gd name="connsiteY10" fmla="*/ 254185 h 270727"/>
                <a:gd name="connsiteX0" fmla="*/ 105002 w 338943"/>
                <a:gd name="connsiteY0" fmla="*/ 218512 h 235054"/>
                <a:gd name="connsiteX1" fmla="*/ 0 w 338943"/>
                <a:gd name="connsiteY1" fmla="*/ 235054 h 235054"/>
                <a:gd name="connsiteX2" fmla="*/ 317126 w 338943"/>
                <a:gd name="connsiteY2" fmla="*/ 196317 h 235054"/>
                <a:gd name="connsiteX3" fmla="*/ 336606 w 338943"/>
                <a:gd name="connsiteY3" fmla="*/ 182233 h 235054"/>
                <a:gd name="connsiteX4" fmla="*/ 338943 w 338943"/>
                <a:gd name="connsiteY4" fmla="*/ 97720 h 235054"/>
                <a:gd name="connsiteX5" fmla="*/ 310893 w 338943"/>
                <a:gd name="connsiteY5" fmla="*/ 0 h 235054"/>
                <a:gd name="connsiteX6" fmla="*/ 203366 w 338943"/>
                <a:gd name="connsiteY6" fmla="*/ 18487 h 235054"/>
                <a:gd name="connsiteX7" fmla="*/ 166090 w 338943"/>
                <a:gd name="connsiteY7" fmla="*/ 37540 h 235054"/>
                <a:gd name="connsiteX8" fmla="*/ 82723 w 338943"/>
                <a:gd name="connsiteY8" fmla="*/ 50664 h 235054"/>
                <a:gd name="connsiteX9" fmla="*/ 105002 w 338943"/>
                <a:gd name="connsiteY9" fmla="*/ 218512 h 235054"/>
                <a:gd name="connsiteX0" fmla="*/ 22279 w 256220"/>
                <a:gd name="connsiteY0" fmla="*/ 218512 h 218512"/>
                <a:gd name="connsiteX1" fmla="*/ 234403 w 256220"/>
                <a:gd name="connsiteY1" fmla="*/ 196317 h 218512"/>
                <a:gd name="connsiteX2" fmla="*/ 253883 w 256220"/>
                <a:gd name="connsiteY2" fmla="*/ 182233 h 218512"/>
                <a:gd name="connsiteX3" fmla="*/ 256220 w 256220"/>
                <a:gd name="connsiteY3" fmla="*/ 97720 h 218512"/>
                <a:gd name="connsiteX4" fmla="*/ 228170 w 256220"/>
                <a:gd name="connsiteY4" fmla="*/ 0 h 218512"/>
                <a:gd name="connsiteX5" fmla="*/ 120643 w 256220"/>
                <a:gd name="connsiteY5" fmla="*/ 18487 h 218512"/>
                <a:gd name="connsiteX6" fmla="*/ 83367 w 256220"/>
                <a:gd name="connsiteY6" fmla="*/ 37540 h 218512"/>
                <a:gd name="connsiteX7" fmla="*/ 0 w 256220"/>
                <a:gd name="connsiteY7" fmla="*/ 50664 h 218512"/>
                <a:gd name="connsiteX8" fmla="*/ 22279 w 256220"/>
                <a:gd name="connsiteY8" fmla="*/ 218512 h 218512"/>
                <a:gd name="connsiteX0" fmla="*/ 22279 w 256220"/>
                <a:gd name="connsiteY0" fmla="*/ 218512 h 218512"/>
                <a:gd name="connsiteX1" fmla="*/ 234403 w 256220"/>
                <a:gd name="connsiteY1" fmla="*/ 196317 h 218512"/>
                <a:gd name="connsiteX2" fmla="*/ 253883 w 256220"/>
                <a:gd name="connsiteY2" fmla="*/ 182233 h 218512"/>
                <a:gd name="connsiteX3" fmla="*/ 256220 w 256220"/>
                <a:gd name="connsiteY3" fmla="*/ 97720 h 218512"/>
                <a:gd name="connsiteX4" fmla="*/ 228170 w 256220"/>
                <a:gd name="connsiteY4" fmla="*/ 0 h 218512"/>
                <a:gd name="connsiteX5" fmla="*/ 120643 w 256220"/>
                <a:gd name="connsiteY5" fmla="*/ 18487 h 218512"/>
                <a:gd name="connsiteX6" fmla="*/ 83367 w 256220"/>
                <a:gd name="connsiteY6" fmla="*/ 37540 h 218512"/>
                <a:gd name="connsiteX7" fmla="*/ 0 w 256220"/>
                <a:gd name="connsiteY7" fmla="*/ 50664 h 218512"/>
                <a:gd name="connsiteX8" fmla="*/ 22279 w 256220"/>
                <a:gd name="connsiteY8" fmla="*/ 218512 h 218512"/>
                <a:gd name="connsiteX0" fmla="*/ 22279 w 256220"/>
                <a:gd name="connsiteY0" fmla="*/ 218512 h 218512"/>
                <a:gd name="connsiteX1" fmla="*/ 234403 w 256220"/>
                <a:gd name="connsiteY1" fmla="*/ 196317 h 218512"/>
                <a:gd name="connsiteX2" fmla="*/ 253883 w 256220"/>
                <a:gd name="connsiteY2" fmla="*/ 182233 h 218512"/>
                <a:gd name="connsiteX3" fmla="*/ 256220 w 256220"/>
                <a:gd name="connsiteY3" fmla="*/ 97720 h 218512"/>
                <a:gd name="connsiteX4" fmla="*/ 228170 w 256220"/>
                <a:gd name="connsiteY4" fmla="*/ 0 h 218512"/>
                <a:gd name="connsiteX5" fmla="*/ 120643 w 256220"/>
                <a:gd name="connsiteY5" fmla="*/ 18487 h 218512"/>
                <a:gd name="connsiteX6" fmla="*/ 88166 w 256220"/>
                <a:gd name="connsiteY6" fmla="*/ 37540 h 218512"/>
                <a:gd name="connsiteX7" fmla="*/ 0 w 256220"/>
                <a:gd name="connsiteY7" fmla="*/ 50664 h 218512"/>
                <a:gd name="connsiteX8" fmla="*/ 22279 w 256220"/>
                <a:gd name="connsiteY8" fmla="*/ 218512 h 218512"/>
                <a:gd name="connsiteX0" fmla="*/ 0 w 341923"/>
                <a:gd name="connsiteY0" fmla="*/ 232128 h 232128"/>
                <a:gd name="connsiteX1" fmla="*/ 320106 w 341923"/>
                <a:gd name="connsiteY1" fmla="*/ 196317 h 232128"/>
                <a:gd name="connsiteX2" fmla="*/ 339586 w 341923"/>
                <a:gd name="connsiteY2" fmla="*/ 182233 h 232128"/>
                <a:gd name="connsiteX3" fmla="*/ 341923 w 341923"/>
                <a:gd name="connsiteY3" fmla="*/ 97720 h 232128"/>
                <a:gd name="connsiteX4" fmla="*/ 313873 w 341923"/>
                <a:gd name="connsiteY4" fmla="*/ 0 h 232128"/>
                <a:gd name="connsiteX5" fmla="*/ 206346 w 341923"/>
                <a:gd name="connsiteY5" fmla="*/ 18487 h 232128"/>
                <a:gd name="connsiteX6" fmla="*/ 173869 w 341923"/>
                <a:gd name="connsiteY6" fmla="*/ 37540 h 232128"/>
                <a:gd name="connsiteX7" fmla="*/ 85703 w 341923"/>
                <a:gd name="connsiteY7" fmla="*/ 50664 h 232128"/>
                <a:gd name="connsiteX8" fmla="*/ 0 w 341923"/>
                <a:gd name="connsiteY8" fmla="*/ 232128 h 232128"/>
                <a:gd name="connsiteX0" fmla="*/ 0 w 332324"/>
                <a:gd name="connsiteY0" fmla="*/ 234851 h 234851"/>
                <a:gd name="connsiteX1" fmla="*/ 310507 w 332324"/>
                <a:gd name="connsiteY1" fmla="*/ 196317 h 234851"/>
                <a:gd name="connsiteX2" fmla="*/ 329987 w 332324"/>
                <a:gd name="connsiteY2" fmla="*/ 182233 h 234851"/>
                <a:gd name="connsiteX3" fmla="*/ 332324 w 332324"/>
                <a:gd name="connsiteY3" fmla="*/ 97720 h 234851"/>
                <a:gd name="connsiteX4" fmla="*/ 304274 w 332324"/>
                <a:gd name="connsiteY4" fmla="*/ 0 h 234851"/>
                <a:gd name="connsiteX5" fmla="*/ 196747 w 332324"/>
                <a:gd name="connsiteY5" fmla="*/ 18487 h 234851"/>
                <a:gd name="connsiteX6" fmla="*/ 164270 w 332324"/>
                <a:gd name="connsiteY6" fmla="*/ 37540 h 234851"/>
                <a:gd name="connsiteX7" fmla="*/ 76104 w 332324"/>
                <a:gd name="connsiteY7" fmla="*/ 50664 h 234851"/>
                <a:gd name="connsiteX8" fmla="*/ 0 w 332324"/>
                <a:gd name="connsiteY8"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0 w 352204"/>
                <a:gd name="connsiteY7" fmla="*/ 94237 h 234851"/>
                <a:gd name="connsiteX8" fmla="*/ 19880 w 352204"/>
                <a:gd name="connsiteY8"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96561 w 352204"/>
                <a:gd name="connsiteY7" fmla="*/ 99543 h 234851"/>
                <a:gd name="connsiteX8" fmla="*/ 0 w 352204"/>
                <a:gd name="connsiteY8" fmla="*/ 94237 h 234851"/>
                <a:gd name="connsiteX9" fmla="*/ 19880 w 352204"/>
                <a:gd name="connsiteY9"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101360 w 352204"/>
                <a:gd name="connsiteY7" fmla="*/ 55970 h 234851"/>
                <a:gd name="connsiteX8" fmla="*/ 96561 w 352204"/>
                <a:gd name="connsiteY8" fmla="*/ 99543 h 234851"/>
                <a:gd name="connsiteX9" fmla="*/ 0 w 352204"/>
                <a:gd name="connsiteY9" fmla="*/ 94237 h 234851"/>
                <a:gd name="connsiteX10" fmla="*/ 19880 w 352204"/>
                <a:gd name="connsiteY10"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101360 w 352204"/>
                <a:gd name="connsiteY7" fmla="*/ 55970 h 234851"/>
                <a:gd name="connsiteX8" fmla="*/ 96561 w 352204"/>
                <a:gd name="connsiteY8" fmla="*/ 99543 h 234851"/>
                <a:gd name="connsiteX9" fmla="*/ 0 w 352204"/>
                <a:gd name="connsiteY9" fmla="*/ 94237 h 234851"/>
                <a:gd name="connsiteX10" fmla="*/ 19880 w 352204"/>
                <a:gd name="connsiteY10"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101360 w 352204"/>
                <a:gd name="connsiteY7" fmla="*/ 55970 h 234851"/>
                <a:gd name="connsiteX8" fmla="*/ 96561 w 352204"/>
                <a:gd name="connsiteY8" fmla="*/ 99543 h 234851"/>
                <a:gd name="connsiteX9" fmla="*/ 0 w 352204"/>
                <a:gd name="connsiteY9" fmla="*/ 94237 h 234851"/>
                <a:gd name="connsiteX10" fmla="*/ 19880 w 352204"/>
                <a:gd name="connsiteY10"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101360 w 352204"/>
                <a:gd name="connsiteY7" fmla="*/ 55970 h 234851"/>
                <a:gd name="connsiteX8" fmla="*/ 96561 w 352204"/>
                <a:gd name="connsiteY8" fmla="*/ 99543 h 234851"/>
                <a:gd name="connsiteX9" fmla="*/ 0 w 352204"/>
                <a:gd name="connsiteY9" fmla="*/ 94237 h 234851"/>
                <a:gd name="connsiteX10" fmla="*/ 19880 w 352204"/>
                <a:gd name="connsiteY10"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101360 w 352204"/>
                <a:gd name="connsiteY7" fmla="*/ 55970 h 234851"/>
                <a:gd name="connsiteX8" fmla="*/ 96561 w 352204"/>
                <a:gd name="connsiteY8" fmla="*/ 99543 h 234851"/>
                <a:gd name="connsiteX9" fmla="*/ 0 w 352204"/>
                <a:gd name="connsiteY9" fmla="*/ 94237 h 234851"/>
                <a:gd name="connsiteX10" fmla="*/ 19880 w 352204"/>
                <a:gd name="connsiteY10"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101360 w 352204"/>
                <a:gd name="connsiteY7" fmla="*/ 55970 h 234851"/>
                <a:gd name="connsiteX8" fmla="*/ 103760 w 352204"/>
                <a:gd name="connsiteY8" fmla="*/ 91373 h 234851"/>
                <a:gd name="connsiteX9" fmla="*/ 0 w 352204"/>
                <a:gd name="connsiteY9" fmla="*/ 94237 h 234851"/>
                <a:gd name="connsiteX10" fmla="*/ 19880 w 352204"/>
                <a:gd name="connsiteY10" fmla="*/ 234851 h 234851"/>
                <a:gd name="connsiteX0" fmla="*/ 17480 w 349804"/>
                <a:gd name="connsiteY0" fmla="*/ 234851 h 234851"/>
                <a:gd name="connsiteX1" fmla="*/ 327987 w 349804"/>
                <a:gd name="connsiteY1" fmla="*/ 196317 h 234851"/>
                <a:gd name="connsiteX2" fmla="*/ 347467 w 349804"/>
                <a:gd name="connsiteY2" fmla="*/ 182233 h 234851"/>
                <a:gd name="connsiteX3" fmla="*/ 349804 w 349804"/>
                <a:gd name="connsiteY3" fmla="*/ 97720 h 234851"/>
                <a:gd name="connsiteX4" fmla="*/ 321754 w 349804"/>
                <a:gd name="connsiteY4" fmla="*/ 0 h 234851"/>
                <a:gd name="connsiteX5" fmla="*/ 214227 w 349804"/>
                <a:gd name="connsiteY5" fmla="*/ 18487 h 234851"/>
                <a:gd name="connsiteX6" fmla="*/ 181750 w 349804"/>
                <a:gd name="connsiteY6" fmla="*/ 37540 h 234851"/>
                <a:gd name="connsiteX7" fmla="*/ 98960 w 349804"/>
                <a:gd name="connsiteY7" fmla="*/ 55970 h 234851"/>
                <a:gd name="connsiteX8" fmla="*/ 101360 w 349804"/>
                <a:gd name="connsiteY8" fmla="*/ 91373 h 234851"/>
                <a:gd name="connsiteX9" fmla="*/ 0 w 349804"/>
                <a:gd name="connsiteY9" fmla="*/ 102407 h 234851"/>
                <a:gd name="connsiteX10" fmla="*/ 17480 w 349804"/>
                <a:gd name="connsiteY10" fmla="*/ 234851 h 234851"/>
                <a:gd name="connsiteX0" fmla="*/ 17480 w 349804"/>
                <a:gd name="connsiteY0" fmla="*/ 263304 h 263304"/>
                <a:gd name="connsiteX1" fmla="*/ 327987 w 349804"/>
                <a:gd name="connsiteY1" fmla="*/ 224770 h 263304"/>
                <a:gd name="connsiteX2" fmla="*/ 347467 w 349804"/>
                <a:gd name="connsiteY2" fmla="*/ 210686 h 263304"/>
                <a:gd name="connsiteX3" fmla="*/ 349804 w 349804"/>
                <a:gd name="connsiteY3" fmla="*/ 126173 h 263304"/>
                <a:gd name="connsiteX4" fmla="*/ 321754 w 349804"/>
                <a:gd name="connsiteY4" fmla="*/ 28453 h 263304"/>
                <a:gd name="connsiteX5" fmla="*/ 214227 w 349804"/>
                <a:gd name="connsiteY5" fmla="*/ 46940 h 263304"/>
                <a:gd name="connsiteX6" fmla="*/ 181750 w 349804"/>
                <a:gd name="connsiteY6" fmla="*/ 65993 h 263304"/>
                <a:gd name="connsiteX7" fmla="*/ 96561 w 349804"/>
                <a:gd name="connsiteY7" fmla="*/ 0 h 263304"/>
                <a:gd name="connsiteX8" fmla="*/ 101360 w 349804"/>
                <a:gd name="connsiteY8" fmla="*/ 119826 h 263304"/>
                <a:gd name="connsiteX9" fmla="*/ 0 w 349804"/>
                <a:gd name="connsiteY9" fmla="*/ 130860 h 263304"/>
                <a:gd name="connsiteX10" fmla="*/ 17480 w 349804"/>
                <a:gd name="connsiteY10" fmla="*/ 263304 h 263304"/>
                <a:gd name="connsiteX0" fmla="*/ 17480 w 349804"/>
                <a:gd name="connsiteY0" fmla="*/ 234851 h 234851"/>
                <a:gd name="connsiteX1" fmla="*/ 327987 w 349804"/>
                <a:gd name="connsiteY1" fmla="*/ 196317 h 234851"/>
                <a:gd name="connsiteX2" fmla="*/ 347467 w 349804"/>
                <a:gd name="connsiteY2" fmla="*/ 182233 h 234851"/>
                <a:gd name="connsiteX3" fmla="*/ 349804 w 349804"/>
                <a:gd name="connsiteY3" fmla="*/ 97720 h 234851"/>
                <a:gd name="connsiteX4" fmla="*/ 321754 w 349804"/>
                <a:gd name="connsiteY4" fmla="*/ 0 h 234851"/>
                <a:gd name="connsiteX5" fmla="*/ 214227 w 349804"/>
                <a:gd name="connsiteY5" fmla="*/ 18487 h 234851"/>
                <a:gd name="connsiteX6" fmla="*/ 181750 w 349804"/>
                <a:gd name="connsiteY6" fmla="*/ 37540 h 234851"/>
                <a:gd name="connsiteX7" fmla="*/ 96561 w 349804"/>
                <a:gd name="connsiteY7" fmla="*/ 58692 h 234851"/>
                <a:gd name="connsiteX8" fmla="*/ 101360 w 349804"/>
                <a:gd name="connsiteY8" fmla="*/ 91373 h 234851"/>
                <a:gd name="connsiteX9" fmla="*/ 0 w 349804"/>
                <a:gd name="connsiteY9" fmla="*/ 102407 h 234851"/>
                <a:gd name="connsiteX10" fmla="*/ 17480 w 349804"/>
                <a:gd name="connsiteY10" fmla="*/ 234851 h 234851"/>
                <a:gd name="connsiteX0" fmla="*/ 17480 w 349804"/>
                <a:gd name="connsiteY0" fmla="*/ 234851 h 234851"/>
                <a:gd name="connsiteX1" fmla="*/ 327987 w 349804"/>
                <a:gd name="connsiteY1" fmla="*/ 196317 h 234851"/>
                <a:gd name="connsiteX2" fmla="*/ 347467 w 349804"/>
                <a:gd name="connsiteY2" fmla="*/ 182233 h 234851"/>
                <a:gd name="connsiteX3" fmla="*/ 349804 w 349804"/>
                <a:gd name="connsiteY3" fmla="*/ 97720 h 234851"/>
                <a:gd name="connsiteX4" fmla="*/ 321754 w 349804"/>
                <a:gd name="connsiteY4" fmla="*/ 0 h 234851"/>
                <a:gd name="connsiteX5" fmla="*/ 214227 w 349804"/>
                <a:gd name="connsiteY5" fmla="*/ 18487 h 234851"/>
                <a:gd name="connsiteX6" fmla="*/ 181750 w 349804"/>
                <a:gd name="connsiteY6" fmla="*/ 37540 h 234851"/>
                <a:gd name="connsiteX7" fmla="*/ 96561 w 349804"/>
                <a:gd name="connsiteY7" fmla="*/ 55970 h 234851"/>
                <a:gd name="connsiteX8" fmla="*/ 101360 w 349804"/>
                <a:gd name="connsiteY8" fmla="*/ 91373 h 234851"/>
                <a:gd name="connsiteX9" fmla="*/ 0 w 349804"/>
                <a:gd name="connsiteY9" fmla="*/ 102407 h 234851"/>
                <a:gd name="connsiteX10" fmla="*/ 17480 w 349804"/>
                <a:gd name="connsiteY10" fmla="*/ 234851 h 234851"/>
                <a:gd name="connsiteX0" fmla="*/ 17480 w 349804"/>
                <a:gd name="connsiteY0" fmla="*/ 234851 h 234851"/>
                <a:gd name="connsiteX1" fmla="*/ 327987 w 349804"/>
                <a:gd name="connsiteY1" fmla="*/ 196317 h 234851"/>
                <a:gd name="connsiteX2" fmla="*/ 347467 w 349804"/>
                <a:gd name="connsiteY2" fmla="*/ 182233 h 234851"/>
                <a:gd name="connsiteX3" fmla="*/ 349804 w 349804"/>
                <a:gd name="connsiteY3" fmla="*/ 97720 h 234851"/>
                <a:gd name="connsiteX4" fmla="*/ 321754 w 349804"/>
                <a:gd name="connsiteY4" fmla="*/ 0 h 234851"/>
                <a:gd name="connsiteX5" fmla="*/ 214227 w 349804"/>
                <a:gd name="connsiteY5" fmla="*/ 18487 h 234851"/>
                <a:gd name="connsiteX6" fmla="*/ 188949 w 349804"/>
                <a:gd name="connsiteY6" fmla="*/ 48433 h 234851"/>
                <a:gd name="connsiteX7" fmla="*/ 96561 w 349804"/>
                <a:gd name="connsiteY7" fmla="*/ 55970 h 234851"/>
                <a:gd name="connsiteX8" fmla="*/ 101360 w 349804"/>
                <a:gd name="connsiteY8" fmla="*/ 91373 h 234851"/>
                <a:gd name="connsiteX9" fmla="*/ 0 w 349804"/>
                <a:gd name="connsiteY9" fmla="*/ 102407 h 234851"/>
                <a:gd name="connsiteX10" fmla="*/ 17480 w 349804"/>
                <a:gd name="connsiteY10" fmla="*/ 234851 h 234851"/>
                <a:gd name="connsiteX0" fmla="*/ 17480 w 349804"/>
                <a:gd name="connsiteY0" fmla="*/ 234851 h 234851"/>
                <a:gd name="connsiteX1" fmla="*/ 327987 w 349804"/>
                <a:gd name="connsiteY1" fmla="*/ 196317 h 234851"/>
                <a:gd name="connsiteX2" fmla="*/ 347467 w 349804"/>
                <a:gd name="connsiteY2" fmla="*/ 182233 h 234851"/>
                <a:gd name="connsiteX3" fmla="*/ 349804 w 349804"/>
                <a:gd name="connsiteY3" fmla="*/ 97720 h 234851"/>
                <a:gd name="connsiteX4" fmla="*/ 321754 w 349804"/>
                <a:gd name="connsiteY4" fmla="*/ 0 h 234851"/>
                <a:gd name="connsiteX5" fmla="*/ 214227 w 349804"/>
                <a:gd name="connsiteY5" fmla="*/ 18487 h 234851"/>
                <a:gd name="connsiteX6" fmla="*/ 179351 w 349804"/>
                <a:gd name="connsiteY6" fmla="*/ 42986 h 234851"/>
                <a:gd name="connsiteX7" fmla="*/ 96561 w 349804"/>
                <a:gd name="connsiteY7" fmla="*/ 55970 h 234851"/>
                <a:gd name="connsiteX8" fmla="*/ 101360 w 349804"/>
                <a:gd name="connsiteY8" fmla="*/ 91373 h 234851"/>
                <a:gd name="connsiteX9" fmla="*/ 0 w 349804"/>
                <a:gd name="connsiteY9" fmla="*/ 102407 h 234851"/>
                <a:gd name="connsiteX10" fmla="*/ 17480 w 349804"/>
                <a:gd name="connsiteY10" fmla="*/ 234851 h 234851"/>
                <a:gd name="connsiteX0" fmla="*/ 10281 w 349804"/>
                <a:gd name="connsiteY0" fmla="*/ 234851 h 234851"/>
                <a:gd name="connsiteX1" fmla="*/ 327987 w 349804"/>
                <a:gd name="connsiteY1" fmla="*/ 196317 h 234851"/>
                <a:gd name="connsiteX2" fmla="*/ 347467 w 349804"/>
                <a:gd name="connsiteY2" fmla="*/ 182233 h 234851"/>
                <a:gd name="connsiteX3" fmla="*/ 349804 w 349804"/>
                <a:gd name="connsiteY3" fmla="*/ 97720 h 234851"/>
                <a:gd name="connsiteX4" fmla="*/ 321754 w 349804"/>
                <a:gd name="connsiteY4" fmla="*/ 0 h 234851"/>
                <a:gd name="connsiteX5" fmla="*/ 214227 w 349804"/>
                <a:gd name="connsiteY5" fmla="*/ 18487 h 234851"/>
                <a:gd name="connsiteX6" fmla="*/ 179351 w 349804"/>
                <a:gd name="connsiteY6" fmla="*/ 42986 h 234851"/>
                <a:gd name="connsiteX7" fmla="*/ 96561 w 349804"/>
                <a:gd name="connsiteY7" fmla="*/ 55970 h 234851"/>
                <a:gd name="connsiteX8" fmla="*/ 101360 w 349804"/>
                <a:gd name="connsiteY8" fmla="*/ 91373 h 234851"/>
                <a:gd name="connsiteX9" fmla="*/ 0 w 349804"/>
                <a:gd name="connsiteY9" fmla="*/ 102407 h 234851"/>
                <a:gd name="connsiteX10" fmla="*/ 10281 w 349804"/>
                <a:gd name="connsiteY10" fmla="*/ 234851 h 234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9804" h="234851">
                  <a:moveTo>
                    <a:pt x="10281" y="234851"/>
                  </a:moveTo>
                  <a:lnTo>
                    <a:pt x="327987" y="196317"/>
                  </a:lnTo>
                  <a:cubicBezTo>
                    <a:pt x="325909" y="186340"/>
                    <a:pt x="349545" y="192210"/>
                    <a:pt x="347467" y="182233"/>
                  </a:cubicBezTo>
                  <a:lnTo>
                    <a:pt x="349804" y="97720"/>
                  </a:lnTo>
                  <a:cubicBezTo>
                    <a:pt x="342921" y="72043"/>
                    <a:pt x="329947" y="15654"/>
                    <a:pt x="321754" y="0"/>
                  </a:cubicBezTo>
                  <a:lnTo>
                    <a:pt x="214227" y="18487"/>
                  </a:lnTo>
                  <a:lnTo>
                    <a:pt x="179351" y="42986"/>
                  </a:lnTo>
                  <a:lnTo>
                    <a:pt x="96561" y="55970"/>
                  </a:lnTo>
                  <a:lnTo>
                    <a:pt x="101360" y="91373"/>
                  </a:lnTo>
                  <a:lnTo>
                    <a:pt x="0" y="102407"/>
                  </a:lnTo>
                  <a:lnTo>
                    <a:pt x="10281" y="234851"/>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17" name="フリーフォーム 118">
              <a:extLst>
                <a:ext uri="{FF2B5EF4-FFF2-40B4-BE49-F238E27FC236}">
                  <a16:creationId xmlns:a16="http://schemas.microsoft.com/office/drawing/2014/main" id="{ADC4B75E-4F13-40E9-951D-077F7F1EA928}"/>
                </a:ext>
              </a:extLst>
            </p:cNvPr>
            <p:cNvSpPr/>
            <p:nvPr/>
          </p:nvSpPr>
          <p:spPr>
            <a:xfrm rot="16200000">
              <a:off x="3673976" y="6412012"/>
              <a:ext cx="501597" cy="288371"/>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464815"/>
                <a:gd name="connsiteX1" fmla="*/ 0 w 592721"/>
                <a:gd name="connsiteY1" fmla="*/ 79217 h 464815"/>
                <a:gd name="connsiteX2" fmla="*/ 40419 w 592721"/>
                <a:gd name="connsiteY2" fmla="*/ 464815 h 464815"/>
                <a:gd name="connsiteX3" fmla="*/ 586837 w 592721"/>
                <a:gd name="connsiteY3" fmla="*/ 345541 h 464815"/>
                <a:gd name="connsiteX4" fmla="*/ 592721 w 592721"/>
                <a:gd name="connsiteY4" fmla="*/ 325732 h 464815"/>
                <a:gd name="connsiteX5" fmla="*/ 510347 w 592721"/>
                <a:gd name="connsiteY5" fmla="*/ 4402 h 464815"/>
                <a:gd name="connsiteX6" fmla="*/ 498578 w 592721"/>
                <a:gd name="connsiteY6" fmla="*/ 0 h 464815"/>
                <a:gd name="connsiteX7" fmla="*/ 7473 w 592721"/>
                <a:gd name="connsiteY7" fmla="*/ 62342 h 464815"/>
                <a:gd name="connsiteX0" fmla="*/ 0 w 585248"/>
                <a:gd name="connsiteY0" fmla="*/ 62342 h 464815"/>
                <a:gd name="connsiteX1" fmla="*/ 21946 w 585248"/>
                <a:gd name="connsiteY1" fmla="*/ 316914 h 464815"/>
                <a:gd name="connsiteX2" fmla="*/ 32946 w 585248"/>
                <a:gd name="connsiteY2" fmla="*/ 464815 h 464815"/>
                <a:gd name="connsiteX3" fmla="*/ 579364 w 585248"/>
                <a:gd name="connsiteY3" fmla="*/ 345541 h 464815"/>
                <a:gd name="connsiteX4" fmla="*/ 585248 w 585248"/>
                <a:gd name="connsiteY4" fmla="*/ 325732 h 464815"/>
                <a:gd name="connsiteX5" fmla="*/ 502874 w 585248"/>
                <a:gd name="connsiteY5" fmla="*/ 4402 h 464815"/>
                <a:gd name="connsiteX6" fmla="*/ 491105 w 585248"/>
                <a:gd name="connsiteY6" fmla="*/ 0 h 464815"/>
                <a:gd name="connsiteX7" fmla="*/ 0 w 585248"/>
                <a:gd name="connsiteY7" fmla="*/ 62342 h 464815"/>
                <a:gd name="connsiteX0" fmla="*/ 109461 w 563302"/>
                <a:gd name="connsiteY0" fmla="*/ 227409 h 464815"/>
                <a:gd name="connsiteX1" fmla="*/ 0 w 563302"/>
                <a:gd name="connsiteY1" fmla="*/ 316914 h 464815"/>
                <a:gd name="connsiteX2" fmla="*/ 11000 w 563302"/>
                <a:gd name="connsiteY2" fmla="*/ 464815 h 464815"/>
                <a:gd name="connsiteX3" fmla="*/ 557418 w 563302"/>
                <a:gd name="connsiteY3" fmla="*/ 345541 h 464815"/>
                <a:gd name="connsiteX4" fmla="*/ 563302 w 563302"/>
                <a:gd name="connsiteY4" fmla="*/ 325732 h 464815"/>
                <a:gd name="connsiteX5" fmla="*/ 480928 w 563302"/>
                <a:gd name="connsiteY5" fmla="*/ 4402 h 464815"/>
                <a:gd name="connsiteX6" fmla="*/ 469159 w 563302"/>
                <a:gd name="connsiteY6" fmla="*/ 0 h 464815"/>
                <a:gd name="connsiteX7" fmla="*/ 109461 w 563302"/>
                <a:gd name="connsiteY7" fmla="*/ 227409 h 464815"/>
                <a:gd name="connsiteX0" fmla="*/ 109461 w 563302"/>
                <a:gd name="connsiteY0" fmla="*/ 223007 h 460413"/>
                <a:gd name="connsiteX1" fmla="*/ 0 w 563302"/>
                <a:gd name="connsiteY1" fmla="*/ 312512 h 460413"/>
                <a:gd name="connsiteX2" fmla="*/ 11000 w 563302"/>
                <a:gd name="connsiteY2" fmla="*/ 460413 h 460413"/>
                <a:gd name="connsiteX3" fmla="*/ 557418 w 563302"/>
                <a:gd name="connsiteY3" fmla="*/ 341139 h 460413"/>
                <a:gd name="connsiteX4" fmla="*/ 563302 w 563302"/>
                <a:gd name="connsiteY4" fmla="*/ 321330 h 460413"/>
                <a:gd name="connsiteX5" fmla="*/ 480928 w 563302"/>
                <a:gd name="connsiteY5" fmla="*/ 0 h 460413"/>
                <a:gd name="connsiteX6" fmla="*/ 109461 w 563302"/>
                <a:gd name="connsiteY6" fmla="*/ 223007 h 460413"/>
                <a:gd name="connsiteX0" fmla="*/ 109461 w 563302"/>
                <a:gd name="connsiteY0" fmla="*/ 0 h 237406"/>
                <a:gd name="connsiteX1" fmla="*/ 0 w 563302"/>
                <a:gd name="connsiteY1" fmla="*/ 89505 h 237406"/>
                <a:gd name="connsiteX2" fmla="*/ 11000 w 563302"/>
                <a:gd name="connsiteY2" fmla="*/ 237406 h 237406"/>
                <a:gd name="connsiteX3" fmla="*/ 557418 w 563302"/>
                <a:gd name="connsiteY3" fmla="*/ 118132 h 237406"/>
                <a:gd name="connsiteX4" fmla="*/ 563302 w 563302"/>
                <a:gd name="connsiteY4" fmla="*/ 98323 h 237406"/>
                <a:gd name="connsiteX5" fmla="*/ 109461 w 563302"/>
                <a:gd name="connsiteY5" fmla="*/ 0 h 237406"/>
                <a:gd name="connsiteX0" fmla="*/ 109461 w 563302"/>
                <a:gd name="connsiteY0" fmla="*/ 0 h 237406"/>
                <a:gd name="connsiteX1" fmla="*/ 0 w 563302"/>
                <a:gd name="connsiteY1" fmla="*/ 89505 h 237406"/>
                <a:gd name="connsiteX2" fmla="*/ 11000 w 563302"/>
                <a:gd name="connsiteY2" fmla="*/ 237406 h 237406"/>
                <a:gd name="connsiteX3" fmla="*/ 563302 w 563302"/>
                <a:gd name="connsiteY3" fmla="*/ 98323 h 237406"/>
                <a:gd name="connsiteX4" fmla="*/ 109461 w 563302"/>
                <a:gd name="connsiteY4" fmla="*/ 0 h 237406"/>
                <a:gd name="connsiteX0" fmla="*/ 109461 w 343637"/>
                <a:gd name="connsiteY0" fmla="*/ 0 h 237406"/>
                <a:gd name="connsiteX1" fmla="*/ 0 w 343637"/>
                <a:gd name="connsiteY1" fmla="*/ 89505 h 237406"/>
                <a:gd name="connsiteX2" fmla="*/ 11000 w 343637"/>
                <a:gd name="connsiteY2" fmla="*/ 237406 h 237406"/>
                <a:gd name="connsiteX3" fmla="*/ 343637 w 343637"/>
                <a:gd name="connsiteY3" fmla="*/ 184158 h 237406"/>
                <a:gd name="connsiteX4" fmla="*/ 109461 w 343637"/>
                <a:gd name="connsiteY4" fmla="*/ 0 h 237406"/>
                <a:gd name="connsiteX0" fmla="*/ 103577 w 343637"/>
                <a:gd name="connsiteY0" fmla="*/ 0 h 235205"/>
                <a:gd name="connsiteX1" fmla="*/ 0 w 343637"/>
                <a:gd name="connsiteY1" fmla="*/ 87304 h 235205"/>
                <a:gd name="connsiteX2" fmla="*/ 11000 w 343637"/>
                <a:gd name="connsiteY2" fmla="*/ 235205 h 235205"/>
                <a:gd name="connsiteX3" fmla="*/ 343637 w 343637"/>
                <a:gd name="connsiteY3" fmla="*/ 181957 h 235205"/>
                <a:gd name="connsiteX4" fmla="*/ 103577 w 343637"/>
                <a:gd name="connsiteY4" fmla="*/ 0 h 235205"/>
                <a:gd name="connsiteX0" fmla="*/ 103577 w 343637"/>
                <a:gd name="connsiteY0" fmla="*/ 0 h 226401"/>
                <a:gd name="connsiteX1" fmla="*/ 0 w 343637"/>
                <a:gd name="connsiteY1" fmla="*/ 87304 h 226401"/>
                <a:gd name="connsiteX2" fmla="*/ 12961 w 343637"/>
                <a:gd name="connsiteY2" fmla="*/ 226401 h 226401"/>
                <a:gd name="connsiteX3" fmla="*/ 343637 w 343637"/>
                <a:gd name="connsiteY3" fmla="*/ 181957 h 226401"/>
                <a:gd name="connsiteX4" fmla="*/ 103577 w 343637"/>
                <a:gd name="connsiteY4" fmla="*/ 0 h 226401"/>
                <a:gd name="connsiteX0" fmla="*/ 486030 w 486030"/>
                <a:gd name="connsiteY0" fmla="*/ 0 h 197789"/>
                <a:gd name="connsiteX1" fmla="*/ 0 w 486030"/>
                <a:gd name="connsiteY1" fmla="*/ 58692 h 197789"/>
                <a:gd name="connsiteX2" fmla="*/ 12961 w 486030"/>
                <a:gd name="connsiteY2" fmla="*/ 197789 h 197789"/>
                <a:gd name="connsiteX3" fmla="*/ 343637 w 486030"/>
                <a:gd name="connsiteY3" fmla="*/ 153345 h 197789"/>
                <a:gd name="connsiteX4" fmla="*/ 486030 w 486030"/>
                <a:gd name="connsiteY4" fmla="*/ 0 h 197789"/>
                <a:gd name="connsiteX0" fmla="*/ 486030 w 594683"/>
                <a:gd name="connsiteY0" fmla="*/ 0 h 327216"/>
                <a:gd name="connsiteX1" fmla="*/ 0 w 594683"/>
                <a:gd name="connsiteY1" fmla="*/ 58692 h 327216"/>
                <a:gd name="connsiteX2" fmla="*/ 12961 w 594683"/>
                <a:gd name="connsiteY2" fmla="*/ 197789 h 327216"/>
                <a:gd name="connsiteX3" fmla="*/ 594683 w 594683"/>
                <a:gd name="connsiteY3" fmla="*/ 327216 h 327216"/>
                <a:gd name="connsiteX4" fmla="*/ 486030 w 594683"/>
                <a:gd name="connsiteY4" fmla="*/ 0 h 327216"/>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486030 w 594683"/>
                <a:gd name="connsiteY4" fmla="*/ 0 h 376062"/>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502501 w 594683"/>
                <a:gd name="connsiteY4" fmla="*/ 14690 h 376062"/>
                <a:gd name="connsiteX5" fmla="*/ 486030 w 594683"/>
                <a:gd name="connsiteY5" fmla="*/ 0 h 376062"/>
                <a:gd name="connsiteX0" fmla="*/ 486030 w 620353"/>
                <a:gd name="connsiteY0" fmla="*/ 0 h 376062"/>
                <a:gd name="connsiteX1" fmla="*/ 0 w 620353"/>
                <a:gd name="connsiteY1" fmla="*/ 58692 h 376062"/>
                <a:gd name="connsiteX2" fmla="*/ 30613 w 620353"/>
                <a:gd name="connsiteY2" fmla="*/ 376062 h 376062"/>
                <a:gd name="connsiteX3" fmla="*/ 594683 w 620353"/>
                <a:gd name="connsiteY3" fmla="*/ 327216 h 376062"/>
                <a:gd name="connsiteX4" fmla="*/ 508385 w 620353"/>
                <a:gd name="connsiteY4" fmla="*/ 52105 h 376062"/>
                <a:gd name="connsiteX5" fmla="*/ 502501 w 620353"/>
                <a:gd name="connsiteY5" fmla="*/ 14690 h 376062"/>
                <a:gd name="connsiteX6" fmla="*/ 486030 w 620353"/>
                <a:gd name="connsiteY6" fmla="*/ 0 h 376062"/>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508385 w 594683"/>
                <a:gd name="connsiteY4" fmla="*/ 52105 h 376062"/>
                <a:gd name="connsiteX5" fmla="*/ 502501 w 594683"/>
                <a:gd name="connsiteY5" fmla="*/ 14690 h 376062"/>
                <a:gd name="connsiteX6" fmla="*/ 486030 w 594683"/>
                <a:gd name="connsiteY6" fmla="*/ 0 h 376062"/>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508385 w 594683"/>
                <a:gd name="connsiteY4" fmla="*/ 52105 h 376062"/>
                <a:gd name="connsiteX5" fmla="*/ 502501 w 594683"/>
                <a:gd name="connsiteY5" fmla="*/ 14690 h 376062"/>
                <a:gd name="connsiteX6" fmla="*/ 486030 w 594683"/>
                <a:gd name="connsiteY6" fmla="*/ 0 h 376062"/>
                <a:gd name="connsiteX0" fmla="*/ 486030 w 594683"/>
                <a:gd name="connsiteY0" fmla="*/ 0 h 376062"/>
                <a:gd name="connsiteX1" fmla="*/ 16100 w 594683"/>
                <a:gd name="connsiteY1" fmla="*/ 49904 h 376062"/>
                <a:gd name="connsiteX2" fmla="*/ 0 w 594683"/>
                <a:gd name="connsiteY2" fmla="*/ 58692 h 376062"/>
                <a:gd name="connsiteX3" fmla="*/ 30613 w 594683"/>
                <a:gd name="connsiteY3" fmla="*/ 376062 h 376062"/>
                <a:gd name="connsiteX4" fmla="*/ 594683 w 594683"/>
                <a:gd name="connsiteY4" fmla="*/ 327216 h 376062"/>
                <a:gd name="connsiteX5" fmla="*/ 508385 w 594683"/>
                <a:gd name="connsiteY5" fmla="*/ 52105 h 376062"/>
                <a:gd name="connsiteX6" fmla="*/ 502501 w 594683"/>
                <a:gd name="connsiteY6" fmla="*/ 14690 h 376062"/>
                <a:gd name="connsiteX7" fmla="*/ 486030 w 594683"/>
                <a:gd name="connsiteY7" fmla="*/ 0 h 376062"/>
                <a:gd name="connsiteX0" fmla="*/ 482107 w 590760"/>
                <a:gd name="connsiteY0" fmla="*/ 0 h 376062"/>
                <a:gd name="connsiteX1" fmla="*/ 12177 w 590760"/>
                <a:gd name="connsiteY1" fmla="*/ 49904 h 376062"/>
                <a:gd name="connsiteX2" fmla="*/ 0 w 590760"/>
                <a:gd name="connsiteY2" fmla="*/ 69697 h 376062"/>
                <a:gd name="connsiteX3" fmla="*/ 26690 w 590760"/>
                <a:gd name="connsiteY3" fmla="*/ 376062 h 376062"/>
                <a:gd name="connsiteX4" fmla="*/ 590760 w 590760"/>
                <a:gd name="connsiteY4" fmla="*/ 327216 h 376062"/>
                <a:gd name="connsiteX5" fmla="*/ 504462 w 590760"/>
                <a:gd name="connsiteY5" fmla="*/ 52105 h 376062"/>
                <a:gd name="connsiteX6" fmla="*/ 498578 w 590760"/>
                <a:gd name="connsiteY6" fmla="*/ 14690 h 376062"/>
                <a:gd name="connsiteX7" fmla="*/ 482107 w 590760"/>
                <a:gd name="connsiteY7" fmla="*/ 0 h 376062"/>
                <a:gd name="connsiteX0" fmla="*/ 486030 w 594683"/>
                <a:gd name="connsiteY0" fmla="*/ 0 h 376062"/>
                <a:gd name="connsiteX1" fmla="*/ 16100 w 594683"/>
                <a:gd name="connsiteY1" fmla="*/ 49904 h 376062"/>
                <a:gd name="connsiteX2" fmla="*/ 0 w 594683"/>
                <a:gd name="connsiteY2" fmla="*/ 65295 h 376062"/>
                <a:gd name="connsiteX3" fmla="*/ 30613 w 594683"/>
                <a:gd name="connsiteY3" fmla="*/ 376062 h 376062"/>
                <a:gd name="connsiteX4" fmla="*/ 594683 w 594683"/>
                <a:gd name="connsiteY4" fmla="*/ 327216 h 376062"/>
                <a:gd name="connsiteX5" fmla="*/ 508385 w 594683"/>
                <a:gd name="connsiteY5" fmla="*/ 52105 h 376062"/>
                <a:gd name="connsiteX6" fmla="*/ 502501 w 594683"/>
                <a:gd name="connsiteY6" fmla="*/ 14690 h 376062"/>
                <a:gd name="connsiteX7" fmla="*/ 486030 w 594683"/>
                <a:gd name="connsiteY7" fmla="*/ 0 h 376062"/>
                <a:gd name="connsiteX0" fmla="*/ 486030 w 594683"/>
                <a:gd name="connsiteY0" fmla="*/ 0 h 376062"/>
                <a:gd name="connsiteX1" fmla="*/ 2371 w 594683"/>
                <a:gd name="connsiteY1" fmla="*/ 52105 h 376062"/>
                <a:gd name="connsiteX2" fmla="*/ 0 w 594683"/>
                <a:gd name="connsiteY2" fmla="*/ 65295 h 376062"/>
                <a:gd name="connsiteX3" fmla="*/ 30613 w 594683"/>
                <a:gd name="connsiteY3" fmla="*/ 376062 h 376062"/>
                <a:gd name="connsiteX4" fmla="*/ 594683 w 594683"/>
                <a:gd name="connsiteY4" fmla="*/ 327216 h 376062"/>
                <a:gd name="connsiteX5" fmla="*/ 508385 w 594683"/>
                <a:gd name="connsiteY5" fmla="*/ 52105 h 376062"/>
                <a:gd name="connsiteX6" fmla="*/ 502501 w 594683"/>
                <a:gd name="connsiteY6" fmla="*/ 14690 h 376062"/>
                <a:gd name="connsiteX7" fmla="*/ 486030 w 594683"/>
                <a:gd name="connsiteY7" fmla="*/ 0 h 3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4683" h="376062">
                  <a:moveTo>
                    <a:pt x="486030" y="0"/>
                  </a:moveTo>
                  <a:cubicBezTo>
                    <a:pt x="328079" y="19569"/>
                    <a:pt x="160322" y="32536"/>
                    <a:pt x="2371" y="52105"/>
                  </a:cubicBezTo>
                  <a:lnTo>
                    <a:pt x="0" y="65295"/>
                  </a:lnTo>
                  <a:lnTo>
                    <a:pt x="30613" y="376062"/>
                  </a:lnTo>
                  <a:lnTo>
                    <a:pt x="594683" y="327216"/>
                  </a:lnTo>
                  <a:lnTo>
                    <a:pt x="508385" y="52105"/>
                  </a:lnTo>
                  <a:lnTo>
                    <a:pt x="502501" y="14690"/>
                  </a:lnTo>
                  <a:lnTo>
                    <a:pt x="486030"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18" name="フリーフォーム 121">
              <a:extLst>
                <a:ext uri="{FF2B5EF4-FFF2-40B4-BE49-F238E27FC236}">
                  <a16:creationId xmlns:a16="http://schemas.microsoft.com/office/drawing/2014/main" id="{3A745E2D-F041-45BF-AFBF-178565FA8FA4}"/>
                </a:ext>
              </a:extLst>
            </p:cNvPr>
            <p:cNvSpPr/>
            <p:nvPr/>
          </p:nvSpPr>
          <p:spPr>
            <a:xfrm rot="16200000">
              <a:off x="3413228" y="6460111"/>
              <a:ext cx="321014" cy="450389"/>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464815"/>
                <a:gd name="connsiteX1" fmla="*/ 0 w 592721"/>
                <a:gd name="connsiteY1" fmla="*/ 79217 h 464815"/>
                <a:gd name="connsiteX2" fmla="*/ 40419 w 592721"/>
                <a:gd name="connsiteY2" fmla="*/ 464815 h 464815"/>
                <a:gd name="connsiteX3" fmla="*/ 586837 w 592721"/>
                <a:gd name="connsiteY3" fmla="*/ 345541 h 464815"/>
                <a:gd name="connsiteX4" fmla="*/ 592721 w 592721"/>
                <a:gd name="connsiteY4" fmla="*/ 325732 h 464815"/>
                <a:gd name="connsiteX5" fmla="*/ 510347 w 592721"/>
                <a:gd name="connsiteY5" fmla="*/ 4402 h 464815"/>
                <a:gd name="connsiteX6" fmla="*/ 498578 w 592721"/>
                <a:gd name="connsiteY6" fmla="*/ 0 h 464815"/>
                <a:gd name="connsiteX7" fmla="*/ 7473 w 592721"/>
                <a:gd name="connsiteY7" fmla="*/ 62342 h 464815"/>
                <a:gd name="connsiteX0" fmla="*/ 0 w 585248"/>
                <a:gd name="connsiteY0" fmla="*/ 62342 h 464815"/>
                <a:gd name="connsiteX1" fmla="*/ 21946 w 585248"/>
                <a:gd name="connsiteY1" fmla="*/ 316914 h 464815"/>
                <a:gd name="connsiteX2" fmla="*/ 32946 w 585248"/>
                <a:gd name="connsiteY2" fmla="*/ 464815 h 464815"/>
                <a:gd name="connsiteX3" fmla="*/ 579364 w 585248"/>
                <a:gd name="connsiteY3" fmla="*/ 345541 h 464815"/>
                <a:gd name="connsiteX4" fmla="*/ 585248 w 585248"/>
                <a:gd name="connsiteY4" fmla="*/ 325732 h 464815"/>
                <a:gd name="connsiteX5" fmla="*/ 502874 w 585248"/>
                <a:gd name="connsiteY5" fmla="*/ 4402 h 464815"/>
                <a:gd name="connsiteX6" fmla="*/ 491105 w 585248"/>
                <a:gd name="connsiteY6" fmla="*/ 0 h 464815"/>
                <a:gd name="connsiteX7" fmla="*/ 0 w 585248"/>
                <a:gd name="connsiteY7" fmla="*/ 62342 h 464815"/>
                <a:gd name="connsiteX0" fmla="*/ 109461 w 563302"/>
                <a:gd name="connsiteY0" fmla="*/ 227409 h 464815"/>
                <a:gd name="connsiteX1" fmla="*/ 0 w 563302"/>
                <a:gd name="connsiteY1" fmla="*/ 316914 h 464815"/>
                <a:gd name="connsiteX2" fmla="*/ 11000 w 563302"/>
                <a:gd name="connsiteY2" fmla="*/ 464815 h 464815"/>
                <a:gd name="connsiteX3" fmla="*/ 557418 w 563302"/>
                <a:gd name="connsiteY3" fmla="*/ 345541 h 464815"/>
                <a:gd name="connsiteX4" fmla="*/ 563302 w 563302"/>
                <a:gd name="connsiteY4" fmla="*/ 325732 h 464815"/>
                <a:gd name="connsiteX5" fmla="*/ 480928 w 563302"/>
                <a:gd name="connsiteY5" fmla="*/ 4402 h 464815"/>
                <a:gd name="connsiteX6" fmla="*/ 469159 w 563302"/>
                <a:gd name="connsiteY6" fmla="*/ 0 h 464815"/>
                <a:gd name="connsiteX7" fmla="*/ 109461 w 563302"/>
                <a:gd name="connsiteY7" fmla="*/ 227409 h 464815"/>
                <a:gd name="connsiteX0" fmla="*/ 109461 w 563302"/>
                <a:gd name="connsiteY0" fmla="*/ 223007 h 460413"/>
                <a:gd name="connsiteX1" fmla="*/ 0 w 563302"/>
                <a:gd name="connsiteY1" fmla="*/ 312512 h 460413"/>
                <a:gd name="connsiteX2" fmla="*/ 11000 w 563302"/>
                <a:gd name="connsiteY2" fmla="*/ 460413 h 460413"/>
                <a:gd name="connsiteX3" fmla="*/ 557418 w 563302"/>
                <a:gd name="connsiteY3" fmla="*/ 341139 h 460413"/>
                <a:gd name="connsiteX4" fmla="*/ 563302 w 563302"/>
                <a:gd name="connsiteY4" fmla="*/ 321330 h 460413"/>
                <a:gd name="connsiteX5" fmla="*/ 480928 w 563302"/>
                <a:gd name="connsiteY5" fmla="*/ 0 h 460413"/>
                <a:gd name="connsiteX6" fmla="*/ 109461 w 563302"/>
                <a:gd name="connsiteY6" fmla="*/ 223007 h 460413"/>
                <a:gd name="connsiteX0" fmla="*/ 109461 w 563302"/>
                <a:gd name="connsiteY0" fmla="*/ 0 h 237406"/>
                <a:gd name="connsiteX1" fmla="*/ 0 w 563302"/>
                <a:gd name="connsiteY1" fmla="*/ 89505 h 237406"/>
                <a:gd name="connsiteX2" fmla="*/ 11000 w 563302"/>
                <a:gd name="connsiteY2" fmla="*/ 237406 h 237406"/>
                <a:gd name="connsiteX3" fmla="*/ 557418 w 563302"/>
                <a:gd name="connsiteY3" fmla="*/ 118132 h 237406"/>
                <a:gd name="connsiteX4" fmla="*/ 563302 w 563302"/>
                <a:gd name="connsiteY4" fmla="*/ 98323 h 237406"/>
                <a:gd name="connsiteX5" fmla="*/ 109461 w 563302"/>
                <a:gd name="connsiteY5" fmla="*/ 0 h 237406"/>
                <a:gd name="connsiteX0" fmla="*/ 109461 w 563302"/>
                <a:gd name="connsiteY0" fmla="*/ 0 h 237406"/>
                <a:gd name="connsiteX1" fmla="*/ 0 w 563302"/>
                <a:gd name="connsiteY1" fmla="*/ 89505 h 237406"/>
                <a:gd name="connsiteX2" fmla="*/ 11000 w 563302"/>
                <a:gd name="connsiteY2" fmla="*/ 237406 h 237406"/>
                <a:gd name="connsiteX3" fmla="*/ 563302 w 563302"/>
                <a:gd name="connsiteY3" fmla="*/ 98323 h 237406"/>
                <a:gd name="connsiteX4" fmla="*/ 109461 w 563302"/>
                <a:gd name="connsiteY4" fmla="*/ 0 h 237406"/>
                <a:gd name="connsiteX0" fmla="*/ 109461 w 343637"/>
                <a:gd name="connsiteY0" fmla="*/ 0 h 237406"/>
                <a:gd name="connsiteX1" fmla="*/ 0 w 343637"/>
                <a:gd name="connsiteY1" fmla="*/ 89505 h 237406"/>
                <a:gd name="connsiteX2" fmla="*/ 11000 w 343637"/>
                <a:gd name="connsiteY2" fmla="*/ 237406 h 237406"/>
                <a:gd name="connsiteX3" fmla="*/ 343637 w 343637"/>
                <a:gd name="connsiteY3" fmla="*/ 184158 h 237406"/>
                <a:gd name="connsiteX4" fmla="*/ 109461 w 343637"/>
                <a:gd name="connsiteY4" fmla="*/ 0 h 237406"/>
                <a:gd name="connsiteX0" fmla="*/ 103577 w 343637"/>
                <a:gd name="connsiteY0" fmla="*/ 0 h 235205"/>
                <a:gd name="connsiteX1" fmla="*/ 0 w 343637"/>
                <a:gd name="connsiteY1" fmla="*/ 87304 h 235205"/>
                <a:gd name="connsiteX2" fmla="*/ 11000 w 343637"/>
                <a:gd name="connsiteY2" fmla="*/ 235205 h 235205"/>
                <a:gd name="connsiteX3" fmla="*/ 343637 w 343637"/>
                <a:gd name="connsiteY3" fmla="*/ 181957 h 235205"/>
                <a:gd name="connsiteX4" fmla="*/ 103577 w 343637"/>
                <a:gd name="connsiteY4" fmla="*/ 0 h 235205"/>
                <a:gd name="connsiteX0" fmla="*/ 103577 w 343637"/>
                <a:gd name="connsiteY0" fmla="*/ 0 h 226401"/>
                <a:gd name="connsiteX1" fmla="*/ 0 w 343637"/>
                <a:gd name="connsiteY1" fmla="*/ 87304 h 226401"/>
                <a:gd name="connsiteX2" fmla="*/ 12961 w 343637"/>
                <a:gd name="connsiteY2" fmla="*/ 226401 h 226401"/>
                <a:gd name="connsiteX3" fmla="*/ 343637 w 343637"/>
                <a:gd name="connsiteY3" fmla="*/ 181957 h 226401"/>
                <a:gd name="connsiteX4" fmla="*/ 103577 w 343637"/>
                <a:gd name="connsiteY4" fmla="*/ 0 h 226401"/>
                <a:gd name="connsiteX0" fmla="*/ 486030 w 486030"/>
                <a:gd name="connsiteY0" fmla="*/ 0 h 197789"/>
                <a:gd name="connsiteX1" fmla="*/ 0 w 486030"/>
                <a:gd name="connsiteY1" fmla="*/ 58692 h 197789"/>
                <a:gd name="connsiteX2" fmla="*/ 12961 w 486030"/>
                <a:gd name="connsiteY2" fmla="*/ 197789 h 197789"/>
                <a:gd name="connsiteX3" fmla="*/ 343637 w 486030"/>
                <a:gd name="connsiteY3" fmla="*/ 153345 h 197789"/>
                <a:gd name="connsiteX4" fmla="*/ 486030 w 486030"/>
                <a:gd name="connsiteY4" fmla="*/ 0 h 197789"/>
                <a:gd name="connsiteX0" fmla="*/ 486030 w 594683"/>
                <a:gd name="connsiteY0" fmla="*/ 0 h 327216"/>
                <a:gd name="connsiteX1" fmla="*/ 0 w 594683"/>
                <a:gd name="connsiteY1" fmla="*/ 58692 h 327216"/>
                <a:gd name="connsiteX2" fmla="*/ 12961 w 594683"/>
                <a:gd name="connsiteY2" fmla="*/ 197789 h 327216"/>
                <a:gd name="connsiteX3" fmla="*/ 594683 w 594683"/>
                <a:gd name="connsiteY3" fmla="*/ 327216 h 327216"/>
                <a:gd name="connsiteX4" fmla="*/ 486030 w 594683"/>
                <a:gd name="connsiteY4" fmla="*/ 0 h 327216"/>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486030 w 594683"/>
                <a:gd name="connsiteY4" fmla="*/ 0 h 376062"/>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502501 w 594683"/>
                <a:gd name="connsiteY4" fmla="*/ 14690 h 376062"/>
                <a:gd name="connsiteX5" fmla="*/ 486030 w 594683"/>
                <a:gd name="connsiteY5" fmla="*/ 0 h 376062"/>
                <a:gd name="connsiteX0" fmla="*/ 486030 w 620353"/>
                <a:gd name="connsiteY0" fmla="*/ 0 h 376062"/>
                <a:gd name="connsiteX1" fmla="*/ 0 w 620353"/>
                <a:gd name="connsiteY1" fmla="*/ 58692 h 376062"/>
                <a:gd name="connsiteX2" fmla="*/ 30613 w 620353"/>
                <a:gd name="connsiteY2" fmla="*/ 376062 h 376062"/>
                <a:gd name="connsiteX3" fmla="*/ 594683 w 620353"/>
                <a:gd name="connsiteY3" fmla="*/ 327216 h 376062"/>
                <a:gd name="connsiteX4" fmla="*/ 508385 w 620353"/>
                <a:gd name="connsiteY4" fmla="*/ 52105 h 376062"/>
                <a:gd name="connsiteX5" fmla="*/ 502501 w 620353"/>
                <a:gd name="connsiteY5" fmla="*/ 14690 h 376062"/>
                <a:gd name="connsiteX6" fmla="*/ 486030 w 620353"/>
                <a:gd name="connsiteY6" fmla="*/ 0 h 376062"/>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508385 w 594683"/>
                <a:gd name="connsiteY4" fmla="*/ 52105 h 376062"/>
                <a:gd name="connsiteX5" fmla="*/ 502501 w 594683"/>
                <a:gd name="connsiteY5" fmla="*/ 14690 h 376062"/>
                <a:gd name="connsiteX6" fmla="*/ 486030 w 594683"/>
                <a:gd name="connsiteY6" fmla="*/ 0 h 376062"/>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508385 w 594683"/>
                <a:gd name="connsiteY4" fmla="*/ 52105 h 376062"/>
                <a:gd name="connsiteX5" fmla="*/ 502501 w 594683"/>
                <a:gd name="connsiteY5" fmla="*/ 14690 h 376062"/>
                <a:gd name="connsiteX6" fmla="*/ 486030 w 594683"/>
                <a:gd name="connsiteY6" fmla="*/ 0 h 376062"/>
                <a:gd name="connsiteX0" fmla="*/ 486030 w 594683"/>
                <a:gd name="connsiteY0" fmla="*/ 0 h 376062"/>
                <a:gd name="connsiteX1" fmla="*/ 16100 w 594683"/>
                <a:gd name="connsiteY1" fmla="*/ 49904 h 376062"/>
                <a:gd name="connsiteX2" fmla="*/ 0 w 594683"/>
                <a:gd name="connsiteY2" fmla="*/ 58692 h 376062"/>
                <a:gd name="connsiteX3" fmla="*/ 30613 w 594683"/>
                <a:gd name="connsiteY3" fmla="*/ 376062 h 376062"/>
                <a:gd name="connsiteX4" fmla="*/ 594683 w 594683"/>
                <a:gd name="connsiteY4" fmla="*/ 327216 h 376062"/>
                <a:gd name="connsiteX5" fmla="*/ 508385 w 594683"/>
                <a:gd name="connsiteY5" fmla="*/ 52105 h 376062"/>
                <a:gd name="connsiteX6" fmla="*/ 502501 w 594683"/>
                <a:gd name="connsiteY6" fmla="*/ 14690 h 376062"/>
                <a:gd name="connsiteX7" fmla="*/ 486030 w 594683"/>
                <a:gd name="connsiteY7" fmla="*/ 0 h 376062"/>
                <a:gd name="connsiteX0" fmla="*/ 482107 w 590760"/>
                <a:gd name="connsiteY0" fmla="*/ 0 h 376062"/>
                <a:gd name="connsiteX1" fmla="*/ 12177 w 590760"/>
                <a:gd name="connsiteY1" fmla="*/ 49904 h 376062"/>
                <a:gd name="connsiteX2" fmla="*/ 0 w 590760"/>
                <a:gd name="connsiteY2" fmla="*/ 69697 h 376062"/>
                <a:gd name="connsiteX3" fmla="*/ 26690 w 590760"/>
                <a:gd name="connsiteY3" fmla="*/ 376062 h 376062"/>
                <a:gd name="connsiteX4" fmla="*/ 590760 w 590760"/>
                <a:gd name="connsiteY4" fmla="*/ 327216 h 376062"/>
                <a:gd name="connsiteX5" fmla="*/ 504462 w 590760"/>
                <a:gd name="connsiteY5" fmla="*/ 52105 h 376062"/>
                <a:gd name="connsiteX6" fmla="*/ 498578 w 590760"/>
                <a:gd name="connsiteY6" fmla="*/ 14690 h 376062"/>
                <a:gd name="connsiteX7" fmla="*/ 482107 w 590760"/>
                <a:gd name="connsiteY7" fmla="*/ 0 h 376062"/>
                <a:gd name="connsiteX0" fmla="*/ 486030 w 594683"/>
                <a:gd name="connsiteY0" fmla="*/ 0 h 376062"/>
                <a:gd name="connsiteX1" fmla="*/ 16100 w 594683"/>
                <a:gd name="connsiteY1" fmla="*/ 49904 h 376062"/>
                <a:gd name="connsiteX2" fmla="*/ 0 w 594683"/>
                <a:gd name="connsiteY2" fmla="*/ 65295 h 376062"/>
                <a:gd name="connsiteX3" fmla="*/ 30613 w 594683"/>
                <a:gd name="connsiteY3" fmla="*/ 376062 h 376062"/>
                <a:gd name="connsiteX4" fmla="*/ 594683 w 594683"/>
                <a:gd name="connsiteY4" fmla="*/ 327216 h 376062"/>
                <a:gd name="connsiteX5" fmla="*/ 508385 w 594683"/>
                <a:gd name="connsiteY5" fmla="*/ 52105 h 376062"/>
                <a:gd name="connsiteX6" fmla="*/ 502501 w 594683"/>
                <a:gd name="connsiteY6" fmla="*/ 14690 h 376062"/>
                <a:gd name="connsiteX7" fmla="*/ 486030 w 594683"/>
                <a:gd name="connsiteY7" fmla="*/ 0 h 376062"/>
                <a:gd name="connsiteX0" fmla="*/ 486030 w 594683"/>
                <a:gd name="connsiteY0" fmla="*/ 0 h 376062"/>
                <a:gd name="connsiteX1" fmla="*/ 2371 w 594683"/>
                <a:gd name="connsiteY1" fmla="*/ 52105 h 376062"/>
                <a:gd name="connsiteX2" fmla="*/ 0 w 594683"/>
                <a:gd name="connsiteY2" fmla="*/ 65295 h 376062"/>
                <a:gd name="connsiteX3" fmla="*/ 30613 w 594683"/>
                <a:gd name="connsiteY3" fmla="*/ 376062 h 376062"/>
                <a:gd name="connsiteX4" fmla="*/ 594683 w 594683"/>
                <a:gd name="connsiteY4" fmla="*/ 327216 h 376062"/>
                <a:gd name="connsiteX5" fmla="*/ 508385 w 594683"/>
                <a:gd name="connsiteY5" fmla="*/ 52105 h 376062"/>
                <a:gd name="connsiteX6" fmla="*/ 502501 w 594683"/>
                <a:gd name="connsiteY6" fmla="*/ 14690 h 376062"/>
                <a:gd name="connsiteX7" fmla="*/ 486030 w 594683"/>
                <a:gd name="connsiteY7" fmla="*/ 0 h 376062"/>
                <a:gd name="connsiteX0" fmla="*/ 340894 w 594683"/>
                <a:gd name="connsiteY0" fmla="*/ 0 h 428884"/>
                <a:gd name="connsiteX1" fmla="*/ 2371 w 594683"/>
                <a:gd name="connsiteY1" fmla="*/ 104927 h 428884"/>
                <a:gd name="connsiteX2" fmla="*/ 0 w 594683"/>
                <a:gd name="connsiteY2" fmla="*/ 118117 h 428884"/>
                <a:gd name="connsiteX3" fmla="*/ 30613 w 594683"/>
                <a:gd name="connsiteY3" fmla="*/ 428884 h 428884"/>
                <a:gd name="connsiteX4" fmla="*/ 594683 w 594683"/>
                <a:gd name="connsiteY4" fmla="*/ 380038 h 428884"/>
                <a:gd name="connsiteX5" fmla="*/ 508385 w 594683"/>
                <a:gd name="connsiteY5" fmla="*/ 104927 h 428884"/>
                <a:gd name="connsiteX6" fmla="*/ 502501 w 594683"/>
                <a:gd name="connsiteY6" fmla="*/ 67512 h 428884"/>
                <a:gd name="connsiteX7" fmla="*/ 340894 w 594683"/>
                <a:gd name="connsiteY7" fmla="*/ 0 h 428884"/>
                <a:gd name="connsiteX0" fmla="*/ 340894 w 594683"/>
                <a:gd name="connsiteY0" fmla="*/ 0 h 428884"/>
                <a:gd name="connsiteX1" fmla="*/ 2371 w 594683"/>
                <a:gd name="connsiteY1" fmla="*/ 104927 h 428884"/>
                <a:gd name="connsiteX2" fmla="*/ 0 w 594683"/>
                <a:gd name="connsiteY2" fmla="*/ 118117 h 428884"/>
                <a:gd name="connsiteX3" fmla="*/ 30613 w 594683"/>
                <a:gd name="connsiteY3" fmla="*/ 428884 h 428884"/>
                <a:gd name="connsiteX4" fmla="*/ 594683 w 594683"/>
                <a:gd name="connsiteY4" fmla="*/ 380038 h 428884"/>
                <a:gd name="connsiteX5" fmla="*/ 508385 w 594683"/>
                <a:gd name="connsiteY5" fmla="*/ 104927 h 428884"/>
                <a:gd name="connsiteX6" fmla="*/ 502501 w 594683"/>
                <a:gd name="connsiteY6" fmla="*/ 67512 h 428884"/>
                <a:gd name="connsiteX7" fmla="*/ 340894 w 594683"/>
                <a:gd name="connsiteY7" fmla="*/ 0 h 428884"/>
                <a:gd name="connsiteX0" fmla="*/ 340894 w 594683"/>
                <a:gd name="connsiteY0" fmla="*/ 0 h 587349"/>
                <a:gd name="connsiteX1" fmla="*/ 2371 w 594683"/>
                <a:gd name="connsiteY1" fmla="*/ 104927 h 587349"/>
                <a:gd name="connsiteX2" fmla="*/ 0 w 594683"/>
                <a:gd name="connsiteY2" fmla="*/ 118117 h 587349"/>
                <a:gd name="connsiteX3" fmla="*/ 38458 w 594683"/>
                <a:gd name="connsiteY3" fmla="*/ 587349 h 587349"/>
                <a:gd name="connsiteX4" fmla="*/ 594683 w 594683"/>
                <a:gd name="connsiteY4" fmla="*/ 380038 h 587349"/>
                <a:gd name="connsiteX5" fmla="*/ 508385 w 594683"/>
                <a:gd name="connsiteY5" fmla="*/ 104927 h 587349"/>
                <a:gd name="connsiteX6" fmla="*/ 502501 w 594683"/>
                <a:gd name="connsiteY6" fmla="*/ 67512 h 587349"/>
                <a:gd name="connsiteX7" fmla="*/ 340894 w 594683"/>
                <a:gd name="connsiteY7" fmla="*/ 0 h 587349"/>
                <a:gd name="connsiteX0" fmla="*/ 340894 w 508385"/>
                <a:gd name="connsiteY0" fmla="*/ 0 h 587349"/>
                <a:gd name="connsiteX1" fmla="*/ 2371 w 508385"/>
                <a:gd name="connsiteY1" fmla="*/ 104927 h 587349"/>
                <a:gd name="connsiteX2" fmla="*/ 0 w 508385"/>
                <a:gd name="connsiteY2" fmla="*/ 118117 h 587349"/>
                <a:gd name="connsiteX3" fmla="*/ 38458 w 508385"/>
                <a:gd name="connsiteY3" fmla="*/ 587349 h 587349"/>
                <a:gd name="connsiteX4" fmla="*/ 384824 w 508385"/>
                <a:gd name="connsiteY4" fmla="*/ 549507 h 587349"/>
                <a:gd name="connsiteX5" fmla="*/ 508385 w 508385"/>
                <a:gd name="connsiteY5" fmla="*/ 104927 h 587349"/>
                <a:gd name="connsiteX6" fmla="*/ 502501 w 508385"/>
                <a:gd name="connsiteY6" fmla="*/ 67512 h 587349"/>
                <a:gd name="connsiteX7" fmla="*/ 340894 w 508385"/>
                <a:gd name="connsiteY7" fmla="*/ 0 h 587349"/>
                <a:gd name="connsiteX0" fmla="*/ 340894 w 508385"/>
                <a:gd name="connsiteY0" fmla="*/ 0 h 587349"/>
                <a:gd name="connsiteX1" fmla="*/ 2371 w 508385"/>
                <a:gd name="connsiteY1" fmla="*/ 104927 h 587349"/>
                <a:gd name="connsiteX2" fmla="*/ 0 w 508385"/>
                <a:gd name="connsiteY2" fmla="*/ 118117 h 587349"/>
                <a:gd name="connsiteX3" fmla="*/ 38458 w 508385"/>
                <a:gd name="connsiteY3" fmla="*/ 587349 h 587349"/>
                <a:gd name="connsiteX4" fmla="*/ 384824 w 508385"/>
                <a:gd name="connsiteY4" fmla="*/ 549507 h 587349"/>
                <a:gd name="connsiteX5" fmla="*/ 508385 w 508385"/>
                <a:gd name="connsiteY5" fmla="*/ 104927 h 587349"/>
                <a:gd name="connsiteX6" fmla="*/ 340894 w 508385"/>
                <a:gd name="connsiteY6" fmla="*/ 0 h 587349"/>
                <a:gd name="connsiteX0" fmla="*/ 340894 w 384824"/>
                <a:gd name="connsiteY0" fmla="*/ 0 h 587349"/>
                <a:gd name="connsiteX1" fmla="*/ 2371 w 384824"/>
                <a:gd name="connsiteY1" fmla="*/ 104927 h 587349"/>
                <a:gd name="connsiteX2" fmla="*/ 0 w 384824"/>
                <a:gd name="connsiteY2" fmla="*/ 118117 h 587349"/>
                <a:gd name="connsiteX3" fmla="*/ 38458 w 384824"/>
                <a:gd name="connsiteY3" fmla="*/ 587349 h 587349"/>
                <a:gd name="connsiteX4" fmla="*/ 384824 w 384824"/>
                <a:gd name="connsiteY4" fmla="*/ 549507 h 587349"/>
                <a:gd name="connsiteX5" fmla="*/ 340894 w 384824"/>
                <a:gd name="connsiteY5" fmla="*/ 0 h 587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4824" h="587349">
                  <a:moveTo>
                    <a:pt x="340894" y="0"/>
                  </a:moveTo>
                  <a:lnTo>
                    <a:pt x="2371" y="104927"/>
                  </a:lnTo>
                  <a:lnTo>
                    <a:pt x="0" y="118117"/>
                  </a:lnTo>
                  <a:lnTo>
                    <a:pt x="38458" y="587349"/>
                  </a:lnTo>
                  <a:lnTo>
                    <a:pt x="384824" y="549507"/>
                  </a:lnTo>
                  <a:lnTo>
                    <a:pt x="340894"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19" name="フリーフォーム 122">
              <a:extLst>
                <a:ext uri="{FF2B5EF4-FFF2-40B4-BE49-F238E27FC236}">
                  <a16:creationId xmlns:a16="http://schemas.microsoft.com/office/drawing/2014/main" id="{6653AE56-0712-497A-86E3-7DB8B0413E18}"/>
                </a:ext>
              </a:extLst>
            </p:cNvPr>
            <p:cNvSpPr/>
            <p:nvPr/>
          </p:nvSpPr>
          <p:spPr bwMode="auto">
            <a:xfrm rot="16200000">
              <a:off x="4162829" y="3190584"/>
              <a:ext cx="733594" cy="414664"/>
            </a:xfrm>
            <a:custGeom>
              <a:avLst/>
              <a:gdLst>
                <a:gd name="connsiteX0" fmla="*/ 4241800 w 4533900"/>
                <a:gd name="connsiteY0" fmla="*/ 0 h 1663700"/>
                <a:gd name="connsiteX1" fmla="*/ 2711450 w 4533900"/>
                <a:gd name="connsiteY1" fmla="*/ 450850 h 1663700"/>
                <a:gd name="connsiteX2" fmla="*/ 2730500 w 4533900"/>
                <a:gd name="connsiteY2" fmla="*/ 527050 h 1663700"/>
                <a:gd name="connsiteX3" fmla="*/ 2222500 w 4533900"/>
                <a:gd name="connsiteY3" fmla="*/ 660400 h 1663700"/>
                <a:gd name="connsiteX4" fmla="*/ 88900 w 4533900"/>
                <a:gd name="connsiteY4" fmla="*/ 1149350 h 1663700"/>
                <a:gd name="connsiteX5" fmla="*/ 107950 w 4533900"/>
                <a:gd name="connsiteY5" fmla="*/ 1250950 h 1663700"/>
                <a:gd name="connsiteX6" fmla="*/ 0 w 4533900"/>
                <a:gd name="connsiteY6" fmla="*/ 1270000 h 1663700"/>
                <a:gd name="connsiteX7" fmla="*/ 19050 w 4533900"/>
                <a:gd name="connsiteY7" fmla="*/ 1365250 h 1663700"/>
                <a:gd name="connsiteX8" fmla="*/ 2933700 w 4533900"/>
                <a:gd name="connsiteY8" fmla="*/ 1511300 h 1663700"/>
                <a:gd name="connsiteX9" fmla="*/ 3308350 w 4533900"/>
                <a:gd name="connsiteY9" fmla="*/ 1428750 h 1663700"/>
                <a:gd name="connsiteX10" fmla="*/ 3308350 w 4533900"/>
                <a:gd name="connsiteY10" fmla="*/ 1403350 h 1663700"/>
                <a:gd name="connsiteX11" fmla="*/ 3384550 w 4533900"/>
                <a:gd name="connsiteY11" fmla="*/ 1384300 h 1663700"/>
                <a:gd name="connsiteX12" fmla="*/ 3378200 w 4533900"/>
                <a:gd name="connsiteY12" fmla="*/ 1365250 h 1663700"/>
                <a:gd name="connsiteX13" fmla="*/ 3752850 w 4533900"/>
                <a:gd name="connsiteY13" fmla="*/ 1276350 h 1663700"/>
                <a:gd name="connsiteX14" fmla="*/ 3810000 w 4533900"/>
                <a:gd name="connsiteY14" fmla="*/ 1587500 h 1663700"/>
                <a:gd name="connsiteX15" fmla="*/ 3968750 w 4533900"/>
                <a:gd name="connsiteY15" fmla="*/ 1549400 h 1663700"/>
                <a:gd name="connsiteX16" fmla="*/ 3987800 w 4533900"/>
                <a:gd name="connsiteY16" fmla="*/ 1663700 h 1663700"/>
                <a:gd name="connsiteX17" fmla="*/ 4229100 w 4533900"/>
                <a:gd name="connsiteY17" fmla="*/ 1600200 h 1663700"/>
                <a:gd name="connsiteX18" fmla="*/ 4533900 w 4533900"/>
                <a:gd name="connsiteY18" fmla="*/ 1511300 h 1663700"/>
                <a:gd name="connsiteX19" fmla="*/ 4425950 w 4533900"/>
                <a:gd name="connsiteY19" fmla="*/ 774700 h 1663700"/>
                <a:gd name="connsiteX20" fmla="*/ 4241800 w 4533900"/>
                <a:gd name="connsiteY20" fmla="*/ 0 h 1663700"/>
                <a:gd name="connsiteX0" fmla="*/ 4241800 w 4533900"/>
                <a:gd name="connsiteY0" fmla="*/ 0 h 1663700"/>
                <a:gd name="connsiteX1" fmla="*/ 2711450 w 4533900"/>
                <a:gd name="connsiteY1" fmla="*/ 450850 h 1663700"/>
                <a:gd name="connsiteX2" fmla="*/ 2730500 w 4533900"/>
                <a:gd name="connsiteY2" fmla="*/ 527050 h 1663700"/>
                <a:gd name="connsiteX3" fmla="*/ 2222500 w 4533900"/>
                <a:gd name="connsiteY3" fmla="*/ 660400 h 1663700"/>
                <a:gd name="connsiteX4" fmla="*/ 2853242 w 4533900"/>
                <a:gd name="connsiteY4" fmla="*/ 1196920 h 1663700"/>
                <a:gd name="connsiteX5" fmla="*/ 107950 w 4533900"/>
                <a:gd name="connsiteY5" fmla="*/ 1250950 h 1663700"/>
                <a:gd name="connsiteX6" fmla="*/ 0 w 4533900"/>
                <a:gd name="connsiteY6" fmla="*/ 1270000 h 1663700"/>
                <a:gd name="connsiteX7" fmla="*/ 19050 w 4533900"/>
                <a:gd name="connsiteY7" fmla="*/ 1365250 h 1663700"/>
                <a:gd name="connsiteX8" fmla="*/ 2933700 w 4533900"/>
                <a:gd name="connsiteY8" fmla="*/ 1511300 h 1663700"/>
                <a:gd name="connsiteX9" fmla="*/ 3308350 w 4533900"/>
                <a:gd name="connsiteY9" fmla="*/ 1428750 h 1663700"/>
                <a:gd name="connsiteX10" fmla="*/ 3308350 w 4533900"/>
                <a:gd name="connsiteY10" fmla="*/ 1403350 h 1663700"/>
                <a:gd name="connsiteX11" fmla="*/ 3384550 w 4533900"/>
                <a:gd name="connsiteY11" fmla="*/ 1384300 h 1663700"/>
                <a:gd name="connsiteX12" fmla="*/ 3378200 w 4533900"/>
                <a:gd name="connsiteY12" fmla="*/ 1365250 h 1663700"/>
                <a:gd name="connsiteX13" fmla="*/ 3752850 w 4533900"/>
                <a:gd name="connsiteY13" fmla="*/ 1276350 h 1663700"/>
                <a:gd name="connsiteX14" fmla="*/ 3810000 w 4533900"/>
                <a:gd name="connsiteY14" fmla="*/ 1587500 h 1663700"/>
                <a:gd name="connsiteX15" fmla="*/ 3968750 w 4533900"/>
                <a:gd name="connsiteY15" fmla="*/ 1549400 h 1663700"/>
                <a:gd name="connsiteX16" fmla="*/ 3987800 w 4533900"/>
                <a:gd name="connsiteY16" fmla="*/ 1663700 h 1663700"/>
                <a:gd name="connsiteX17" fmla="*/ 4229100 w 4533900"/>
                <a:gd name="connsiteY17" fmla="*/ 1600200 h 1663700"/>
                <a:gd name="connsiteX18" fmla="*/ 4533900 w 4533900"/>
                <a:gd name="connsiteY18" fmla="*/ 1511300 h 1663700"/>
                <a:gd name="connsiteX19" fmla="*/ 4425950 w 4533900"/>
                <a:gd name="connsiteY19" fmla="*/ 774700 h 1663700"/>
                <a:gd name="connsiteX20" fmla="*/ 4241800 w 4533900"/>
                <a:gd name="connsiteY20" fmla="*/ 0 h 1663700"/>
                <a:gd name="connsiteX0" fmla="*/ 4241800 w 4533900"/>
                <a:gd name="connsiteY0" fmla="*/ 0 h 1663700"/>
                <a:gd name="connsiteX1" fmla="*/ 2711450 w 4533900"/>
                <a:gd name="connsiteY1" fmla="*/ 450850 h 1663700"/>
                <a:gd name="connsiteX2" fmla="*/ 2730500 w 4533900"/>
                <a:gd name="connsiteY2" fmla="*/ 527050 h 1663700"/>
                <a:gd name="connsiteX3" fmla="*/ 2222500 w 4533900"/>
                <a:gd name="connsiteY3" fmla="*/ 660400 h 1663700"/>
                <a:gd name="connsiteX4" fmla="*/ 2853242 w 4533900"/>
                <a:gd name="connsiteY4" fmla="*/ 1196920 h 1663700"/>
                <a:gd name="connsiteX5" fmla="*/ 0 w 4533900"/>
                <a:gd name="connsiteY5" fmla="*/ 1270000 h 1663700"/>
                <a:gd name="connsiteX6" fmla="*/ 19050 w 4533900"/>
                <a:gd name="connsiteY6" fmla="*/ 1365250 h 1663700"/>
                <a:gd name="connsiteX7" fmla="*/ 2933700 w 4533900"/>
                <a:gd name="connsiteY7" fmla="*/ 1511300 h 1663700"/>
                <a:gd name="connsiteX8" fmla="*/ 3308350 w 4533900"/>
                <a:gd name="connsiteY8" fmla="*/ 1428750 h 1663700"/>
                <a:gd name="connsiteX9" fmla="*/ 3308350 w 4533900"/>
                <a:gd name="connsiteY9" fmla="*/ 1403350 h 1663700"/>
                <a:gd name="connsiteX10" fmla="*/ 3384550 w 4533900"/>
                <a:gd name="connsiteY10" fmla="*/ 1384300 h 1663700"/>
                <a:gd name="connsiteX11" fmla="*/ 3378200 w 4533900"/>
                <a:gd name="connsiteY11" fmla="*/ 1365250 h 1663700"/>
                <a:gd name="connsiteX12" fmla="*/ 3752850 w 4533900"/>
                <a:gd name="connsiteY12" fmla="*/ 1276350 h 1663700"/>
                <a:gd name="connsiteX13" fmla="*/ 3810000 w 4533900"/>
                <a:gd name="connsiteY13" fmla="*/ 1587500 h 1663700"/>
                <a:gd name="connsiteX14" fmla="*/ 3968750 w 4533900"/>
                <a:gd name="connsiteY14" fmla="*/ 1549400 h 1663700"/>
                <a:gd name="connsiteX15" fmla="*/ 3987800 w 4533900"/>
                <a:gd name="connsiteY15" fmla="*/ 1663700 h 1663700"/>
                <a:gd name="connsiteX16" fmla="*/ 4229100 w 4533900"/>
                <a:gd name="connsiteY16" fmla="*/ 1600200 h 1663700"/>
                <a:gd name="connsiteX17" fmla="*/ 4533900 w 4533900"/>
                <a:gd name="connsiteY17" fmla="*/ 1511300 h 1663700"/>
                <a:gd name="connsiteX18" fmla="*/ 4425950 w 4533900"/>
                <a:gd name="connsiteY18" fmla="*/ 774700 h 1663700"/>
                <a:gd name="connsiteX19" fmla="*/ 4241800 w 4533900"/>
                <a:gd name="connsiteY19" fmla="*/ 0 h 1663700"/>
                <a:gd name="connsiteX0" fmla="*/ 4222750 w 4514850"/>
                <a:gd name="connsiteY0" fmla="*/ 0 h 1663700"/>
                <a:gd name="connsiteX1" fmla="*/ 2692400 w 4514850"/>
                <a:gd name="connsiteY1" fmla="*/ 450850 h 1663700"/>
                <a:gd name="connsiteX2" fmla="*/ 2711450 w 4514850"/>
                <a:gd name="connsiteY2" fmla="*/ 527050 h 1663700"/>
                <a:gd name="connsiteX3" fmla="*/ 2203450 w 4514850"/>
                <a:gd name="connsiteY3" fmla="*/ 660400 h 1663700"/>
                <a:gd name="connsiteX4" fmla="*/ 2834192 w 4514850"/>
                <a:gd name="connsiteY4" fmla="*/ 1196920 h 1663700"/>
                <a:gd name="connsiteX5" fmla="*/ 0 w 4514850"/>
                <a:gd name="connsiteY5" fmla="*/ 1365250 h 1663700"/>
                <a:gd name="connsiteX6" fmla="*/ 2914650 w 4514850"/>
                <a:gd name="connsiteY6" fmla="*/ 1511300 h 1663700"/>
                <a:gd name="connsiteX7" fmla="*/ 3289300 w 4514850"/>
                <a:gd name="connsiteY7" fmla="*/ 1428750 h 1663700"/>
                <a:gd name="connsiteX8" fmla="*/ 3289300 w 4514850"/>
                <a:gd name="connsiteY8" fmla="*/ 1403350 h 1663700"/>
                <a:gd name="connsiteX9" fmla="*/ 3365500 w 4514850"/>
                <a:gd name="connsiteY9" fmla="*/ 1384300 h 1663700"/>
                <a:gd name="connsiteX10" fmla="*/ 3359150 w 4514850"/>
                <a:gd name="connsiteY10" fmla="*/ 1365250 h 1663700"/>
                <a:gd name="connsiteX11" fmla="*/ 3733800 w 4514850"/>
                <a:gd name="connsiteY11" fmla="*/ 1276350 h 1663700"/>
                <a:gd name="connsiteX12" fmla="*/ 3790950 w 4514850"/>
                <a:gd name="connsiteY12" fmla="*/ 1587500 h 1663700"/>
                <a:gd name="connsiteX13" fmla="*/ 3949700 w 4514850"/>
                <a:gd name="connsiteY13" fmla="*/ 1549400 h 1663700"/>
                <a:gd name="connsiteX14" fmla="*/ 3968750 w 4514850"/>
                <a:gd name="connsiteY14" fmla="*/ 1663700 h 1663700"/>
                <a:gd name="connsiteX15" fmla="*/ 4210050 w 4514850"/>
                <a:gd name="connsiteY15" fmla="*/ 1600200 h 1663700"/>
                <a:gd name="connsiteX16" fmla="*/ 4514850 w 4514850"/>
                <a:gd name="connsiteY16" fmla="*/ 1511300 h 1663700"/>
                <a:gd name="connsiteX17" fmla="*/ 4406900 w 4514850"/>
                <a:gd name="connsiteY17" fmla="*/ 774700 h 1663700"/>
                <a:gd name="connsiteX18" fmla="*/ 4222750 w 4514850"/>
                <a:gd name="connsiteY18" fmla="*/ 0 h 1663700"/>
                <a:gd name="connsiteX0" fmla="*/ 2020139 w 2312239"/>
                <a:gd name="connsiteY0" fmla="*/ 0 h 1663700"/>
                <a:gd name="connsiteX1" fmla="*/ 489789 w 2312239"/>
                <a:gd name="connsiteY1" fmla="*/ 450850 h 1663700"/>
                <a:gd name="connsiteX2" fmla="*/ 508839 w 2312239"/>
                <a:gd name="connsiteY2" fmla="*/ 527050 h 1663700"/>
                <a:gd name="connsiteX3" fmla="*/ 839 w 2312239"/>
                <a:gd name="connsiteY3" fmla="*/ 660400 h 1663700"/>
                <a:gd name="connsiteX4" fmla="*/ 631581 w 2312239"/>
                <a:gd name="connsiteY4" fmla="*/ 1196920 h 1663700"/>
                <a:gd name="connsiteX5" fmla="*/ 712039 w 2312239"/>
                <a:gd name="connsiteY5" fmla="*/ 1511300 h 1663700"/>
                <a:gd name="connsiteX6" fmla="*/ 1086689 w 2312239"/>
                <a:gd name="connsiteY6" fmla="*/ 1428750 h 1663700"/>
                <a:gd name="connsiteX7" fmla="*/ 1086689 w 2312239"/>
                <a:gd name="connsiteY7" fmla="*/ 1403350 h 1663700"/>
                <a:gd name="connsiteX8" fmla="*/ 1162889 w 2312239"/>
                <a:gd name="connsiteY8" fmla="*/ 1384300 h 1663700"/>
                <a:gd name="connsiteX9" fmla="*/ 1156539 w 2312239"/>
                <a:gd name="connsiteY9" fmla="*/ 1365250 h 1663700"/>
                <a:gd name="connsiteX10" fmla="*/ 1531189 w 2312239"/>
                <a:gd name="connsiteY10" fmla="*/ 1276350 h 1663700"/>
                <a:gd name="connsiteX11" fmla="*/ 1588339 w 2312239"/>
                <a:gd name="connsiteY11" fmla="*/ 1587500 h 1663700"/>
                <a:gd name="connsiteX12" fmla="*/ 1747089 w 2312239"/>
                <a:gd name="connsiteY12" fmla="*/ 1549400 h 1663700"/>
                <a:gd name="connsiteX13" fmla="*/ 1766139 w 2312239"/>
                <a:gd name="connsiteY13" fmla="*/ 1663700 h 1663700"/>
                <a:gd name="connsiteX14" fmla="*/ 2007439 w 2312239"/>
                <a:gd name="connsiteY14" fmla="*/ 1600200 h 1663700"/>
                <a:gd name="connsiteX15" fmla="*/ 2312239 w 2312239"/>
                <a:gd name="connsiteY15" fmla="*/ 1511300 h 1663700"/>
                <a:gd name="connsiteX16" fmla="*/ 2204289 w 2312239"/>
                <a:gd name="connsiteY16" fmla="*/ 774700 h 1663700"/>
                <a:gd name="connsiteX17" fmla="*/ 2020139 w 2312239"/>
                <a:gd name="connsiteY17" fmla="*/ 0 h 1663700"/>
                <a:gd name="connsiteX0" fmla="*/ 1530350 w 1822450"/>
                <a:gd name="connsiteY0" fmla="*/ 0 h 1663700"/>
                <a:gd name="connsiteX1" fmla="*/ 0 w 1822450"/>
                <a:gd name="connsiteY1" fmla="*/ 450850 h 1663700"/>
                <a:gd name="connsiteX2" fmla="*/ 19050 w 1822450"/>
                <a:gd name="connsiteY2" fmla="*/ 527050 h 1663700"/>
                <a:gd name="connsiteX3" fmla="*/ 141792 w 1822450"/>
                <a:gd name="connsiteY3" fmla="*/ 1196920 h 1663700"/>
                <a:gd name="connsiteX4" fmla="*/ 222250 w 1822450"/>
                <a:gd name="connsiteY4" fmla="*/ 1511300 h 1663700"/>
                <a:gd name="connsiteX5" fmla="*/ 596900 w 1822450"/>
                <a:gd name="connsiteY5" fmla="*/ 1428750 h 1663700"/>
                <a:gd name="connsiteX6" fmla="*/ 596900 w 1822450"/>
                <a:gd name="connsiteY6" fmla="*/ 1403350 h 1663700"/>
                <a:gd name="connsiteX7" fmla="*/ 673100 w 1822450"/>
                <a:gd name="connsiteY7" fmla="*/ 1384300 h 1663700"/>
                <a:gd name="connsiteX8" fmla="*/ 666750 w 1822450"/>
                <a:gd name="connsiteY8" fmla="*/ 1365250 h 1663700"/>
                <a:gd name="connsiteX9" fmla="*/ 1041400 w 1822450"/>
                <a:gd name="connsiteY9" fmla="*/ 1276350 h 1663700"/>
                <a:gd name="connsiteX10" fmla="*/ 1098550 w 1822450"/>
                <a:gd name="connsiteY10" fmla="*/ 1587500 h 1663700"/>
                <a:gd name="connsiteX11" fmla="*/ 1257300 w 1822450"/>
                <a:gd name="connsiteY11" fmla="*/ 1549400 h 1663700"/>
                <a:gd name="connsiteX12" fmla="*/ 1276350 w 1822450"/>
                <a:gd name="connsiteY12" fmla="*/ 1663700 h 1663700"/>
                <a:gd name="connsiteX13" fmla="*/ 1517650 w 1822450"/>
                <a:gd name="connsiteY13" fmla="*/ 1600200 h 1663700"/>
                <a:gd name="connsiteX14" fmla="*/ 1822450 w 1822450"/>
                <a:gd name="connsiteY14" fmla="*/ 1511300 h 1663700"/>
                <a:gd name="connsiteX15" fmla="*/ 1714500 w 1822450"/>
                <a:gd name="connsiteY15" fmla="*/ 774700 h 1663700"/>
                <a:gd name="connsiteX16" fmla="*/ 1530350 w 1822450"/>
                <a:gd name="connsiteY16" fmla="*/ 0 h 1663700"/>
                <a:gd name="connsiteX0" fmla="*/ 1530350 w 1822450"/>
                <a:gd name="connsiteY0" fmla="*/ 0 h 1663700"/>
                <a:gd name="connsiteX1" fmla="*/ 0 w 1822450"/>
                <a:gd name="connsiteY1" fmla="*/ 450850 h 1663700"/>
                <a:gd name="connsiteX2" fmla="*/ 19050 w 1822450"/>
                <a:gd name="connsiteY2" fmla="*/ 527050 h 1663700"/>
                <a:gd name="connsiteX3" fmla="*/ 156080 w 1822450"/>
                <a:gd name="connsiteY3" fmla="*/ 1163582 h 1663700"/>
                <a:gd name="connsiteX4" fmla="*/ 222250 w 1822450"/>
                <a:gd name="connsiteY4" fmla="*/ 1511300 h 1663700"/>
                <a:gd name="connsiteX5" fmla="*/ 596900 w 1822450"/>
                <a:gd name="connsiteY5" fmla="*/ 1428750 h 1663700"/>
                <a:gd name="connsiteX6" fmla="*/ 596900 w 1822450"/>
                <a:gd name="connsiteY6" fmla="*/ 1403350 h 1663700"/>
                <a:gd name="connsiteX7" fmla="*/ 673100 w 1822450"/>
                <a:gd name="connsiteY7" fmla="*/ 1384300 h 1663700"/>
                <a:gd name="connsiteX8" fmla="*/ 666750 w 1822450"/>
                <a:gd name="connsiteY8" fmla="*/ 1365250 h 1663700"/>
                <a:gd name="connsiteX9" fmla="*/ 1041400 w 1822450"/>
                <a:gd name="connsiteY9" fmla="*/ 1276350 h 1663700"/>
                <a:gd name="connsiteX10" fmla="*/ 1098550 w 1822450"/>
                <a:gd name="connsiteY10" fmla="*/ 1587500 h 1663700"/>
                <a:gd name="connsiteX11" fmla="*/ 1257300 w 1822450"/>
                <a:gd name="connsiteY11" fmla="*/ 1549400 h 1663700"/>
                <a:gd name="connsiteX12" fmla="*/ 1276350 w 1822450"/>
                <a:gd name="connsiteY12" fmla="*/ 1663700 h 1663700"/>
                <a:gd name="connsiteX13" fmla="*/ 1517650 w 1822450"/>
                <a:gd name="connsiteY13" fmla="*/ 1600200 h 1663700"/>
                <a:gd name="connsiteX14" fmla="*/ 1822450 w 1822450"/>
                <a:gd name="connsiteY14" fmla="*/ 1511300 h 1663700"/>
                <a:gd name="connsiteX15" fmla="*/ 1714500 w 1822450"/>
                <a:gd name="connsiteY15" fmla="*/ 774700 h 1663700"/>
                <a:gd name="connsiteX16" fmla="*/ 1530350 w 1822450"/>
                <a:gd name="connsiteY16" fmla="*/ 0 h 1663700"/>
                <a:gd name="connsiteX0" fmla="*/ 1530350 w 1822450"/>
                <a:gd name="connsiteY0" fmla="*/ 0 h 1663700"/>
                <a:gd name="connsiteX1" fmla="*/ 0 w 1822450"/>
                <a:gd name="connsiteY1" fmla="*/ 450850 h 1663700"/>
                <a:gd name="connsiteX2" fmla="*/ 156080 w 1822450"/>
                <a:gd name="connsiteY2" fmla="*/ 1163582 h 1663700"/>
                <a:gd name="connsiteX3" fmla="*/ 222250 w 1822450"/>
                <a:gd name="connsiteY3" fmla="*/ 1511300 h 1663700"/>
                <a:gd name="connsiteX4" fmla="*/ 596900 w 1822450"/>
                <a:gd name="connsiteY4" fmla="*/ 1428750 h 1663700"/>
                <a:gd name="connsiteX5" fmla="*/ 596900 w 1822450"/>
                <a:gd name="connsiteY5" fmla="*/ 1403350 h 1663700"/>
                <a:gd name="connsiteX6" fmla="*/ 673100 w 1822450"/>
                <a:gd name="connsiteY6" fmla="*/ 1384300 h 1663700"/>
                <a:gd name="connsiteX7" fmla="*/ 666750 w 1822450"/>
                <a:gd name="connsiteY7" fmla="*/ 1365250 h 1663700"/>
                <a:gd name="connsiteX8" fmla="*/ 1041400 w 1822450"/>
                <a:gd name="connsiteY8" fmla="*/ 1276350 h 1663700"/>
                <a:gd name="connsiteX9" fmla="*/ 1098550 w 1822450"/>
                <a:gd name="connsiteY9" fmla="*/ 1587500 h 1663700"/>
                <a:gd name="connsiteX10" fmla="*/ 1257300 w 1822450"/>
                <a:gd name="connsiteY10" fmla="*/ 1549400 h 1663700"/>
                <a:gd name="connsiteX11" fmla="*/ 1276350 w 1822450"/>
                <a:gd name="connsiteY11" fmla="*/ 1663700 h 1663700"/>
                <a:gd name="connsiteX12" fmla="*/ 1517650 w 1822450"/>
                <a:gd name="connsiteY12" fmla="*/ 1600200 h 1663700"/>
                <a:gd name="connsiteX13" fmla="*/ 1822450 w 1822450"/>
                <a:gd name="connsiteY13" fmla="*/ 1511300 h 1663700"/>
                <a:gd name="connsiteX14" fmla="*/ 1714500 w 1822450"/>
                <a:gd name="connsiteY14" fmla="*/ 774700 h 1663700"/>
                <a:gd name="connsiteX15" fmla="*/ 1530350 w 1822450"/>
                <a:gd name="connsiteY15" fmla="*/ 0 h 1663700"/>
                <a:gd name="connsiteX0" fmla="*/ 1492250 w 1784350"/>
                <a:gd name="connsiteY0" fmla="*/ 0 h 1663700"/>
                <a:gd name="connsiteX1" fmla="*/ 0 w 1784350"/>
                <a:gd name="connsiteY1" fmla="*/ 441325 h 1663700"/>
                <a:gd name="connsiteX2" fmla="*/ 117980 w 1784350"/>
                <a:gd name="connsiteY2" fmla="*/ 1163582 h 1663700"/>
                <a:gd name="connsiteX3" fmla="*/ 184150 w 1784350"/>
                <a:gd name="connsiteY3" fmla="*/ 1511300 h 1663700"/>
                <a:gd name="connsiteX4" fmla="*/ 558800 w 1784350"/>
                <a:gd name="connsiteY4" fmla="*/ 1428750 h 1663700"/>
                <a:gd name="connsiteX5" fmla="*/ 558800 w 1784350"/>
                <a:gd name="connsiteY5" fmla="*/ 1403350 h 1663700"/>
                <a:gd name="connsiteX6" fmla="*/ 635000 w 1784350"/>
                <a:gd name="connsiteY6" fmla="*/ 1384300 h 1663700"/>
                <a:gd name="connsiteX7" fmla="*/ 628650 w 1784350"/>
                <a:gd name="connsiteY7" fmla="*/ 1365250 h 1663700"/>
                <a:gd name="connsiteX8" fmla="*/ 1003300 w 1784350"/>
                <a:gd name="connsiteY8" fmla="*/ 1276350 h 1663700"/>
                <a:gd name="connsiteX9" fmla="*/ 1060450 w 1784350"/>
                <a:gd name="connsiteY9" fmla="*/ 1587500 h 1663700"/>
                <a:gd name="connsiteX10" fmla="*/ 1219200 w 1784350"/>
                <a:gd name="connsiteY10" fmla="*/ 1549400 h 1663700"/>
                <a:gd name="connsiteX11" fmla="*/ 1238250 w 1784350"/>
                <a:gd name="connsiteY11" fmla="*/ 1663700 h 1663700"/>
                <a:gd name="connsiteX12" fmla="*/ 1479550 w 1784350"/>
                <a:gd name="connsiteY12" fmla="*/ 1600200 h 1663700"/>
                <a:gd name="connsiteX13" fmla="*/ 1784350 w 1784350"/>
                <a:gd name="connsiteY13" fmla="*/ 1511300 h 1663700"/>
                <a:gd name="connsiteX14" fmla="*/ 1676400 w 1784350"/>
                <a:gd name="connsiteY14" fmla="*/ 774700 h 1663700"/>
                <a:gd name="connsiteX15" fmla="*/ 1492250 w 1784350"/>
                <a:gd name="connsiteY15" fmla="*/ 0 h 1663700"/>
                <a:gd name="connsiteX0" fmla="*/ 1492250 w 1784350"/>
                <a:gd name="connsiteY0" fmla="*/ 0 h 1663700"/>
                <a:gd name="connsiteX1" fmla="*/ 0 w 1784350"/>
                <a:gd name="connsiteY1" fmla="*/ 446087 h 1663700"/>
                <a:gd name="connsiteX2" fmla="*/ 117980 w 1784350"/>
                <a:gd name="connsiteY2" fmla="*/ 1163582 h 1663700"/>
                <a:gd name="connsiteX3" fmla="*/ 184150 w 1784350"/>
                <a:gd name="connsiteY3" fmla="*/ 1511300 h 1663700"/>
                <a:gd name="connsiteX4" fmla="*/ 558800 w 1784350"/>
                <a:gd name="connsiteY4" fmla="*/ 1428750 h 1663700"/>
                <a:gd name="connsiteX5" fmla="*/ 558800 w 1784350"/>
                <a:gd name="connsiteY5" fmla="*/ 1403350 h 1663700"/>
                <a:gd name="connsiteX6" fmla="*/ 635000 w 1784350"/>
                <a:gd name="connsiteY6" fmla="*/ 1384300 h 1663700"/>
                <a:gd name="connsiteX7" fmla="*/ 628650 w 1784350"/>
                <a:gd name="connsiteY7" fmla="*/ 1365250 h 1663700"/>
                <a:gd name="connsiteX8" fmla="*/ 1003300 w 1784350"/>
                <a:gd name="connsiteY8" fmla="*/ 1276350 h 1663700"/>
                <a:gd name="connsiteX9" fmla="*/ 1060450 w 1784350"/>
                <a:gd name="connsiteY9" fmla="*/ 1587500 h 1663700"/>
                <a:gd name="connsiteX10" fmla="*/ 1219200 w 1784350"/>
                <a:gd name="connsiteY10" fmla="*/ 1549400 h 1663700"/>
                <a:gd name="connsiteX11" fmla="*/ 1238250 w 1784350"/>
                <a:gd name="connsiteY11" fmla="*/ 1663700 h 1663700"/>
                <a:gd name="connsiteX12" fmla="*/ 1479550 w 1784350"/>
                <a:gd name="connsiteY12" fmla="*/ 1600200 h 1663700"/>
                <a:gd name="connsiteX13" fmla="*/ 1784350 w 1784350"/>
                <a:gd name="connsiteY13" fmla="*/ 1511300 h 1663700"/>
                <a:gd name="connsiteX14" fmla="*/ 1676400 w 1784350"/>
                <a:gd name="connsiteY14" fmla="*/ 774700 h 1663700"/>
                <a:gd name="connsiteX15" fmla="*/ 1492250 w 1784350"/>
                <a:gd name="connsiteY15" fmla="*/ 0 h 1663700"/>
                <a:gd name="connsiteX0" fmla="*/ 1492250 w 1676400"/>
                <a:gd name="connsiteY0" fmla="*/ 0 h 1663700"/>
                <a:gd name="connsiteX1" fmla="*/ 0 w 1676400"/>
                <a:gd name="connsiteY1" fmla="*/ 446087 h 1663700"/>
                <a:gd name="connsiteX2" fmla="*/ 117980 w 1676400"/>
                <a:gd name="connsiteY2" fmla="*/ 1163582 h 1663700"/>
                <a:gd name="connsiteX3" fmla="*/ 184150 w 1676400"/>
                <a:gd name="connsiteY3" fmla="*/ 1511300 h 1663700"/>
                <a:gd name="connsiteX4" fmla="*/ 558800 w 1676400"/>
                <a:gd name="connsiteY4" fmla="*/ 1428750 h 1663700"/>
                <a:gd name="connsiteX5" fmla="*/ 558800 w 1676400"/>
                <a:gd name="connsiteY5" fmla="*/ 1403350 h 1663700"/>
                <a:gd name="connsiteX6" fmla="*/ 635000 w 1676400"/>
                <a:gd name="connsiteY6" fmla="*/ 1384300 h 1663700"/>
                <a:gd name="connsiteX7" fmla="*/ 628650 w 1676400"/>
                <a:gd name="connsiteY7" fmla="*/ 1365250 h 1663700"/>
                <a:gd name="connsiteX8" fmla="*/ 1003300 w 1676400"/>
                <a:gd name="connsiteY8" fmla="*/ 1276350 h 1663700"/>
                <a:gd name="connsiteX9" fmla="*/ 1060450 w 1676400"/>
                <a:gd name="connsiteY9" fmla="*/ 1587500 h 1663700"/>
                <a:gd name="connsiteX10" fmla="*/ 1219200 w 1676400"/>
                <a:gd name="connsiteY10" fmla="*/ 1549400 h 1663700"/>
                <a:gd name="connsiteX11" fmla="*/ 1238250 w 1676400"/>
                <a:gd name="connsiteY11" fmla="*/ 1663700 h 1663700"/>
                <a:gd name="connsiteX12" fmla="*/ 1479550 w 1676400"/>
                <a:gd name="connsiteY12" fmla="*/ 1600200 h 1663700"/>
                <a:gd name="connsiteX13" fmla="*/ 1676400 w 1676400"/>
                <a:gd name="connsiteY13" fmla="*/ 774700 h 1663700"/>
                <a:gd name="connsiteX14" fmla="*/ 1492250 w 1676400"/>
                <a:gd name="connsiteY14" fmla="*/ 0 h 1663700"/>
                <a:gd name="connsiteX0" fmla="*/ 1492250 w 1538288"/>
                <a:gd name="connsiteY0" fmla="*/ 0 h 1663700"/>
                <a:gd name="connsiteX1" fmla="*/ 0 w 1538288"/>
                <a:gd name="connsiteY1" fmla="*/ 446087 h 1663700"/>
                <a:gd name="connsiteX2" fmla="*/ 117980 w 1538288"/>
                <a:gd name="connsiteY2" fmla="*/ 1163582 h 1663700"/>
                <a:gd name="connsiteX3" fmla="*/ 184150 w 1538288"/>
                <a:gd name="connsiteY3" fmla="*/ 1511300 h 1663700"/>
                <a:gd name="connsiteX4" fmla="*/ 558800 w 1538288"/>
                <a:gd name="connsiteY4" fmla="*/ 1428750 h 1663700"/>
                <a:gd name="connsiteX5" fmla="*/ 558800 w 1538288"/>
                <a:gd name="connsiteY5" fmla="*/ 1403350 h 1663700"/>
                <a:gd name="connsiteX6" fmla="*/ 635000 w 1538288"/>
                <a:gd name="connsiteY6" fmla="*/ 1384300 h 1663700"/>
                <a:gd name="connsiteX7" fmla="*/ 628650 w 1538288"/>
                <a:gd name="connsiteY7" fmla="*/ 1365250 h 1663700"/>
                <a:gd name="connsiteX8" fmla="*/ 1003300 w 1538288"/>
                <a:gd name="connsiteY8" fmla="*/ 1276350 h 1663700"/>
                <a:gd name="connsiteX9" fmla="*/ 1060450 w 1538288"/>
                <a:gd name="connsiteY9" fmla="*/ 1587500 h 1663700"/>
                <a:gd name="connsiteX10" fmla="*/ 1219200 w 1538288"/>
                <a:gd name="connsiteY10" fmla="*/ 1549400 h 1663700"/>
                <a:gd name="connsiteX11" fmla="*/ 1238250 w 1538288"/>
                <a:gd name="connsiteY11" fmla="*/ 1663700 h 1663700"/>
                <a:gd name="connsiteX12" fmla="*/ 1479550 w 1538288"/>
                <a:gd name="connsiteY12" fmla="*/ 1600200 h 1663700"/>
                <a:gd name="connsiteX13" fmla="*/ 1538288 w 1538288"/>
                <a:gd name="connsiteY13" fmla="*/ 179388 h 1663700"/>
                <a:gd name="connsiteX14" fmla="*/ 1492250 w 1538288"/>
                <a:gd name="connsiteY14" fmla="*/ 0 h 1663700"/>
                <a:gd name="connsiteX0" fmla="*/ 1492250 w 1538288"/>
                <a:gd name="connsiteY0" fmla="*/ 0 h 1663700"/>
                <a:gd name="connsiteX1" fmla="*/ 0 w 1538288"/>
                <a:gd name="connsiteY1" fmla="*/ 446087 h 1663700"/>
                <a:gd name="connsiteX2" fmla="*/ 117980 w 1538288"/>
                <a:gd name="connsiteY2" fmla="*/ 1163582 h 1663700"/>
                <a:gd name="connsiteX3" fmla="*/ 184150 w 1538288"/>
                <a:gd name="connsiteY3" fmla="*/ 1511300 h 1663700"/>
                <a:gd name="connsiteX4" fmla="*/ 558800 w 1538288"/>
                <a:gd name="connsiteY4" fmla="*/ 1428750 h 1663700"/>
                <a:gd name="connsiteX5" fmla="*/ 558800 w 1538288"/>
                <a:gd name="connsiteY5" fmla="*/ 1403350 h 1663700"/>
                <a:gd name="connsiteX6" fmla="*/ 635000 w 1538288"/>
                <a:gd name="connsiteY6" fmla="*/ 1384300 h 1663700"/>
                <a:gd name="connsiteX7" fmla="*/ 628650 w 1538288"/>
                <a:gd name="connsiteY7" fmla="*/ 1365250 h 1663700"/>
                <a:gd name="connsiteX8" fmla="*/ 1003300 w 1538288"/>
                <a:gd name="connsiteY8" fmla="*/ 1276350 h 1663700"/>
                <a:gd name="connsiteX9" fmla="*/ 1060450 w 1538288"/>
                <a:gd name="connsiteY9" fmla="*/ 1587500 h 1663700"/>
                <a:gd name="connsiteX10" fmla="*/ 1219200 w 1538288"/>
                <a:gd name="connsiteY10" fmla="*/ 1549400 h 1663700"/>
                <a:gd name="connsiteX11" fmla="*/ 1238250 w 1538288"/>
                <a:gd name="connsiteY11" fmla="*/ 1663700 h 1663700"/>
                <a:gd name="connsiteX12" fmla="*/ 1455732 w 1538288"/>
                <a:gd name="connsiteY12" fmla="*/ 214313 h 1663700"/>
                <a:gd name="connsiteX13" fmla="*/ 1538288 w 1538288"/>
                <a:gd name="connsiteY13" fmla="*/ 179388 h 1663700"/>
                <a:gd name="connsiteX14" fmla="*/ 1492250 w 1538288"/>
                <a:gd name="connsiteY14" fmla="*/ 0 h 1663700"/>
                <a:gd name="connsiteX0" fmla="*/ 1492250 w 1538288"/>
                <a:gd name="connsiteY0" fmla="*/ 0 h 1663700"/>
                <a:gd name="connsiteX1" fmla="*/ 0 w 1538288"/>
                <a:gd name="connsiteY1" fmla="*/ 446087 h 1663700"/>
                <a:gd name="connsiteX2" fmla="*/ 117980 w 1538288"/>
                <a:gd name="connsiteY2" fmla="*/ 1163582 h 1663700"/>
                <a:gd name="connsiteX3" fmla="*/ 184150 w 1538288"/>
                <a:gd name="connsiteY3" fmla="*/ 1511300 h 1663700"/>
                <a:gd name="connsiteX4" fmla="*/ 558800 w 1538288"/>
                <a:gd name="connsiteY4" fmla="*/ 1428750 h 1663700"/>
                <a:gd name="connsiteX5" fmla="*/ 558800 w 1538288"/>
                <a:gd name="connsiteY5" fmla="*/ 1403350 h 1663700"/>
                <a:gd name="connsiteX6" fmla="*/ 635000 w 1538288"/>
                <a:gd name="connsiteY6" fmla="*/ 1384300 h 1663700"/>
                <a:gd name="connsiteX7" fmla="*/ 628650 w 1538288"/>
                <a:gd name="connsiteY7" fmla="*/ 1365250 h 1663700"/>
                <a:gd name="connsiteX8" fmla="*/ 1003300 w 1538288"/>
                <a:gd name="connsiteY8" fmla="*/ 1276350 h 1663700"/>
                <a:gd name="connsiteX9" fmla="*/ 1060450 w 1538288"/>
                <a:gd name="connsiteY9" fmla="*/ 1587500 h 1663700"/>
                <a:gd name="connsiteX10" fmla="*/ 1238250 w 1538288"/>
                <a:gd name="connsiteY10" fmla="*/ 1663700 h 1663700"/>
                <a:gd name="connsiteX11" fmla="*/ 1455732 w 1538288"/>
                <a:gd name="connsiteY11" fmla="*/ 214313 h 1663700"/>
                <a:gd name="connsiteX12" fmla="*/ 1538288 w 1538288"/>
                <a:gd name="connsiteY12" fmla="*/ 179388 h 1663700"/>
                <a:gd name="connsiteX13" fmla="*/ 1492250 w 1538288"/>
                <a:gd name="connsiteY13" fmla="*/ 0 h 1663700"/>
                <a:gd name="connsiteX0" fmla="*/ 1492250 w 1538288"/>
                <a:gd name="connsiteY0" fmla="*/ 0 h 1587500"/>
                <a:gd name="connsiteX1" fmla="*/ 0 w 1538288"/>
                <a:gd name="connsiteY1" fmla="*/ 446087 h 1587500"/>
                <a:gd name="connsiteX2" fmla="*/ 117980 w 1538288"/>
                <a:gd name="connsiteY2" fmla="*/ 1163582 h 1587500"/>
                <a:gd name="connsiteX3" fmla="*/ 184150 w 1538288"/>
                <a:gd name="connsiteY3" fmla="*/ 1511300 h 1587500"/>
                <a:gd name="connsiteX4" fmla="*/ 558800 w 1538288"/>
                <a:gd name="connsiteY4" fmla="*/ 1428750 h 1587500"/>
                <a:gd name="connsiteX5" fmla="*/ 558800 w 1538288"/>
                <a:gd name="connsiteY5" fmla="*/ 1403350 h 1587500"/>
                <a:gd name="connsiteX6" fmla="*/ 635000 w 1538288"/>
                <a:gd name="connsiteY6" fmla="*/ 1384300 h 1587500"/>
                <a:gd name="connsiteX7" fmla="*/ 628650 w 1538288"/>
                <a:gd name="connsiteY7" fmla="*/ 1365250 h 1587500"/>
                <a:gd name="connsiteX8" fmla="*/ 1003300 w 1538288"/>
                <a:gd name="connsiteY8" fmla="*/ 1276350 h 1587500"/>
                <a:gd name="connsiteX9" fmla="*/ 1060450 w 1538288"/>
                <a:gd name="connsiteY9" fmla="*/ 1587500 h 1587500"/>
                <a:gd name="connsiteX10" fmla="*/ 1455732 w 1538288"/>
                <a:gd name="connsiteY10" fmla="*/ 214313 h 1587500"/>
                <a:gd name="connsiteX11" fmla="*/ 1538288 w 1538288"/>
                <a:gd name="connsiteY11" fmla="*/ 179388 h 1587500"/>
                <a:gd name="connsiteX12" fmla="*/ 1492250 w 1538288"/>
                <a:gd name="connsiteY12" fmla="*/ 0 h 1587500"/>
                <a:gd name="connsiteX0" fmla="*/ 1492250 w 1538288"/>
                <a:gd name="connsiteY0" fmla="*/ 0 h 1511300"/>
                <a:gd name="connsiteX1" fmla="*/ 0 w 1538288"/>
                <a:gd name="connsiteY1" fmla="*/ 446087 h 1511300"/>
                <a:gd name="connsiteX2" fmla="*/ 117980 w 1538288"/>
                <a:gd name="connsiteY2" fmla="*/ 1163582 h 1511300"/>
                <a:gd name="connsiteX3" fmla="*/ 184150 w 1538288"/>
                <a:gd name="connsiteY3" fmla="*/ 1511300 h 1511300"/>
                <a:gd name="connsiteX4" fmla="*/ 558800 w 1538288"/>
                <a:gd name="connsiteY4" fmla="*/ 1428750 h 1511300"/>
                <a:gd name="connsiteX5" fmla="*/ 558800 w 1538288"/>
                <a:gd name="connsiteY5" fmla="*/ 1403350 h 1511300"/>
                <a:gd name="connsiteX6" fmla="*/ 635000 w 1538288"/>
                <a:gd name="connsiteY6" fmla="*/ 1384300 h 1511300"/>
                <a:gd name="connsiteX7" fmla="*/ 628650 w 1538288"/>
                <a:gd name="connsiteY7" fmla="*/ 1365250 h 1511300"/>
                <a:gd name="connsiteX8" fmla="*/ 1003300 w 1538288"/>
                <a:gd name="connsiteY8" fmla="*/ 1276350 h 1511300"/>
                <a:gd name="connsiteX9" fmla="*/ 1455732 w 1538288"/>
                <a:gd name="connsiteY9" fmla="*/ 214313 h 1511300"/>
                <a:gd name="connsiteX10" fmla="*/ 1538288 w 1538288"/>
                <a:gd name="connsiteY10" fmla="*/ 179388 h 1511300"/>
                <a:gd name="connsiteX11" fmla="*/ 1492250 w 1538288"/>
                <a:gd name="connsiteY11" fmla="*/ 0 h 1511300"/>
                <a:gd name="connsiteX0" fmla="*/ 1492250 w 1538288"/>
                <a:gd name="connsiteY0" fmla="*/ 0 h 1511300"/>
                <a:gd name="connsiteX1" fmla="*/ 0 w 1538288"/>
                <a:gd name="connsiteY1" fmla="*/ 446087 h 1511300"/>
                <a:gd name="connsiteX2" fmla="*/ 117980 w 1538288"/>
                <a:gd name="connsiteY2" fmla="*/ 1163582 h 1511300"/>
                <a:gd name="connsiteX3" fmla="*/ 184150 w 1538288"/>
                <a:gd name="connsiteY3" fmla="*/ 1511300 h 1511300"/>
                <a:gd name="connsiteX4" fmla="*/ 558800 w 1538288"/>
                <a:gd name="connsiteY4" fmla="*/ 1428750 h 1511300"/>
                <a:gd name="connsiteX5" fmla="*/ 558800 w 1538288"/>
                <a:gd name="connsiteY5" fmla="*/ 1403350 h 1511300"/>
                <a:gd name="connsiteX6" fmla="*/ 635000 w 1538288"/>
                <a:gd name="connsiteY6" fmla="*/ 1384300 h 1511300"/>
                <a:gd name="connsiteX7" fmla="*/ 628650 w 1538288"/>
                <a:gd name="connsiteY7" fmla="*/ 1365250 h 1511300"/>
                <a:gd name="connsiteX8" fmla="*/ 1417723 w 1538288"/>
                <a:gd name="connsiteY8" fmla="*/ 185738 h 1511300"/>
                <a:gd name="connsiteX9" fmla="*/ 1455732 w 1538288"/>
                <a:gd name="connsiteY9" fmla="*/ 214313 h 1511300"/>
                <a:gd name="connsiteX10" fmla="*/ 1538288 w 1538288"/>
                <a:gd name="connsiteY10" fmla="*/ 179388 h 1511300"/>
                <a:gd name="connsiteX11" fmla="*/ 1492250 w 1538288"/>
                <a:gd name="connsiteY11" fmla="*/ 0 h 1511300"/>
                <a:gd name="connsiteX0" fmla="*/ 1492250 w 1538288"/>
                <a:gd name="connsiteY0" fmla="*/ 0 h 1511300"/>
                <a:gd name="connsiteX1" fmla="*/ 0 w 1538288"/>
                <a:gd name="connsiteY1" fmla="*/ 446087 h 1511300"/>
                <a:gd name="connsiteX2" fmla="*/ 117980 w 1538288"/>
                <a:gd name="connsiteY2" fmla="*/ 1163582 h 1511300"/>
                <a:gd name="connsiteX3" fmla="*/ 184150 w 1538288"/>
                <a:gd name="connsiteY3" fmla="*/ 1511300 h 1511300"/>
                <a:gd name="connsiteX4" fmla="*/ 558800 w 1538288"/>
                <a:gd name="connsiteY4" fmla="*/ 1428750 h 1511300"/>
                <a:gd name="connsiteX5" fmla="*/ 635000 w 1538288"/>
                <a:gd name="connsiteY5" fmla="*/ 1384300 h 1511300"/>
                <a:gd name="connsiteX6" fmla="*/ 628650 w 1538288"/>
                <a:gd name="connsiteY6" fmla="*/ 1365250 h 1511300"/>
                <a:gd name="connsiteX7" fmla="*/ 1417723 w 1538288"/>
                <a:gd name="connsiteY7" fmla="*/ 185738 h 1511300"/>
                <a:gd name="connsiteX8" fmla="*/ 1455732 w 1538288"/>
                <a:gd name="connsiteY8" fmla="*/ 214313 h 1511300"/>
                <a:gd name="connsiteX9" fmla="*/ 1538288 w 1538288"/>
                <a:gd name="connsiteY9" fmla="*/ 179388 h 1511300"/>
                <a:gd name="connsiteX10" fmla="*/ 1492250 w 1538288"/>
                <a:gd name="connsiteY10" fmla="*/ 0 h 1511300"/>
                <a:gd name="connsiteX0" fmla="*/ 1492250 w 1538288"/>
                <a:gd name="connsiteY0" fmla="*/ 0 h 1511300"/>
                <a:gd name="connsiteX1" fmla="*/ 0 w 1538288"/>
                <a:gd name="connsiteY1" fmla="*/ 446087 h 1511300"/>
                <a:gd name="connsiteX2" fmla="*/ 117980 w 1538288"/>
                <a:gd name="connsiteY2" fmla="*/ 1163582 h 1511300"/>
                <a:gd name="connsiteX3" fmla="*/ 184150 w 1538288"/>
                <a:gd name="connsiteY3" fmla="*/ 1511300 h 1511300"/>
                <a:gd name="connsiteX4" fmla="*/ 558800 w 1538288"/>
                <a:gd name="connsiteY4" fmla="*/ 1428750 h 1511300"/>
                <a:gd name="connsiteX5" fmla="*/ 628650 w 1538288"/>
                <a:gd name="connsiteY5" fmla="*/ 1365250 h 1511300"/>
                <a:gd name="connsiteX6" fmla="*/ 1417723 w 1538288"/>
                <a:gd name="connsiteY6" fmla="*/ 185738 h 1511300"/>
                <a:gd name="connsiteX7" fmla="*/ 1455732 w 1538288"/>
                <a:gd name="connsiteY7" fmla="*/ 214313 h 1511300"/>
                <a:gd name="connsiteX8" fmla="*/ 1538288 w 1538288"/>
                <a:gd name="connsiteY8" fmla="*/ 179388 h 1511300"/>
                <a:gd name="connsiteX9" fmla="*/ 1492250 w 1538288"/>
                <a:gd name="connsiteY9" fmla="*/ 0 h 1511300"/>
                <a:gd name="connsiteX0" fmla="*/ 1492250 w 1538288"/>
                <a:gd name="connsiteY0" fmla="*/ 0 h 1511300"/>
                <a:gd name="connsiteX1" fmla="*/ 0 w 1538288"/>
                <a:gd name="connsiteY1" fmla="*/ 446087 h 1511300"/>
                <a:gd name="connsiteX2" fmla="*/ 117980 w 1538288"/>
                <a:gd name="connsiteY2" fmla="*/ 1163582 h 1511300"/>
                <a:gd name="connsiteX3" fmla="*/ 184150 w 1538288"/>
                <a:gd name="connsiteY3" fmla="*/ 1511300 h 1511300"/>
                <a:gd name="connsiteX4" fmla="*/ 558800 w 1538288"/>
                <a:gd name="connsiteY4" fmla="*/ 1428750 h 1511300"/>
                <a:gd name="connsiteX5" fmla="*/ 1417723 w 1538288"/>
                <a:gd name="connsiteY5" fmla="*/ 185738 h 1511300"/>
                <a:gd name="connsiteX6" fmla="*/ 1455732 w 1538288"/>
                <a:gd name="connsiteY6" fmla="*/ 214313 h 1511300"/>
                <a:gd name="connsiteX7" fmla="*/ 1538288 w 1538288"/>
                <a:gd name="connsiteY7" fmla="*/ 179388 h 1511300"/>
                <a:gd name="connsiteX8" fmla="*/ 1492250 w 1538288"/>
                <a:gd name="connsiteY8" fmla="*/ 0 h 1511300"/>
                <a:gd name="connsiteX0" fmla="*/ 1492250 w 1538288"/>
                <a:gd name="connsiteY0" fmla="*/ 0 h 1511300"/>
                <a:gd name="connsiteX1" fmla="*/ 0 w 1538288"/>
                <a:gd name="connsiteY1" fmla="*/ 446087 h 1511300"/>
                <a:gd name="connsiteX2" fmla="*/ 117980 w 1538288"/>
                <a:gd name="connsiteY2" fmla="*/ 1163582 h 1511300"/>
                <a:gd name="connsiteX3" fmla="*/ 184150 w 1538288"/>
                <a:gd name="connsiteY3" fmla="*/ 1511300 h 1511300"/>
                <a:gd name="connsiteX4" fmla="*/ 1417723 w 1538288"/>
                <a:gd name="connsiteY4" fmla="*/ 185738 h 1511300"/>
                <a:gd name="connsiteX5" fmla="*/ 1455732 w 1538288"/>
                <a:gd name="connsiteY5" fmla="*/ 214313 h 1511300"/>
                <a:gd name="connsiteX6" fmla="*/ 1538288 w 1538288"/>
                <a:gd name="connsiteY6" fmla="*/ 179388 h 1511300"/>
                <a:gd name="connsiteX7" fmla="*/ 1492250 w 1538288"/>
                <a:gd name="connsiteY7" fmla="*/ 0 h 1511300"/>
                <a:gd name="connsiteX0" fmla="*/ 1492250 w 1538288"/>
                <a:gd name="connsiteY0" fmla="*/ 0 h 1163582"/>
                <a:gd name="connsiteX1" fmla="*/ 0 w 1538288"/>
                <a:gd name="connsiteY1" fmla="*/ 446087 h 1163582"/>
                <a:gd name="connsiteX2" fmla="*/ 117980 w 1538288"/>
                <a:gd name="connsiteY2" fmla="*/ 1163582 h 1163582"/>
                <a:gd name="connsiteX3" fmla="*/ 1417723 w 1538288"/>
                <a:gd name="connsiteY3" fmla="*/ 185738 h 1163582"/>
                <a:gd name="connsiteX4" fmla="*/ 1455732 w 1538288"/>
                <a:gd name="connsiteY4" fmla="*/ 214313 h 1163582"/>
                <a:gd name="connsiteX5" fmla="*/ 1538288 w 1538288"/>
                <a:gd name="connsiteY5" fmla="*/ 179388 h 1163582"/>
                <a:gd name="connsiteX6" fmla="*/ 1492250 w 1538288"/>
                <a:gd name="connsiteY6" fmla="*/ 0 h 1163582"/>
                <a:gd name="connsiteX0" fmla="*/ 1492250 w 1538288"/>
                <a:gd name="connsiteY0" fmla="*/ 0 h 446087"/>
                <a:gd name="connsiteX1" fmla="*/ 0 w 1538288"/>
                <a:gd name="connsiteY1" fmla="*/ 446087 h 446087"/>
                <a:gd name="connsiteX2" fmla="*/ 1417723 w 1538288"/>
                <a:gd name="connsiteY2" fmla="*/ 185738 h 446087"/>
                <a:gd name="connsiteX3" fmla="*/ 1455732 w 1538288"/>
                <a:gd name="connsiteY3" fmla="*/ 214313 h 446087"/>
                <a:gd name="connsiteX4" fmla="*/ 1538288 w 1538288"/>
                <a:gd name="connsiteY4" fmla="*/ 179388 h 446087"/>
                <a:gd name="connsiteX5" fmla="*/ 1492250 w 1538288"/>
                <a:gd name="connsiteY5" fmla="*/ 0 h 446087"/>
                <a:gd name="connsiteX0" fmla="*/ 74527 w 120565"/>
                <a:gd name="connsiteY0" fmla="*/ 0 h 214313"/>
                <a:gd name="connsiteX1" fmla="*/ 0 w 120565"/>
                <a:gd name="connsiteY1" fmla="*/ 185738 h 214313"/>
                <a:gd name="connsiteX2" fmla="*/ 38009 w 120565"/>
                <a:gd name="connsiteY2" fmla="*/ 214313 h 214313"/>
                <a:gd name="connsiteX3" fmla="*/ 120565 w 120565"/>
                <a:gd name="connsiteY3" fmla="*/ 179388 h 214313"/>
                <a:gd name="connsiteX4" fmla="*/ 74527 w 120565"/>
                <a:gd name="connsiteY4" fmla="*/ 0 h 214313"/>
                <a:gd name="connsiteX0" fmla="*/ 122370 w 168408"/>
                <a:gd name="connsiteY0" fmla="*/ 0 h 214313"/>
                <a:gd name="connsiteX1" fmla="*/ 0 w 168408"/>
                <a:gd name="connsiteY1" fmla="*/ 52466 h 214313"/>
                <a:gd name="connsiteX2" fmla="*/ 47843 w 168408"/>
                <a:gd name="connsiteY2" fmla="*/ 185738 h 214313"/>
                <a:gd name="connsiteX3" fmla="*/ 85852 w 168408"/>
                <a:gd name="connsiteY3" fmla="*/ 214313 h 214313"/>
                <a:gd name="connsiteX4" fmla="*/ 168408 w 168408"/>
                <a:gd name="connsiteY4" fmla="*/ 179388 h 214313"/>
                <a:gd name="connsiteX5" fmla="*/ 122370 w 168408"/>
                <a:gd name="connsiteY5" fmla="*/ 0 h 214313"/>
                <a:gd name="connsiteX0" fmla="*/ 122370 w 168408"/>
                <a:gd name="connsiteY0" fmla="*/ 0 h 214313"/>
                <a:gd name="connsiteX1" fmla="*/ 0 w 168408"/>
                <a:gd name="connsiteY1" fmla="*/ 52466 h 214313"/>
                <a:gd name="connsiteX2" fmla="*/ 47843 w 168408"/>
                <a:gd name="connsiteY2" fmla="*/ 185738 h 214313"/>
                <a:gd name="connsiteX3" fmla="*/ 85852 w 168408"/>
                <a:gd name="connsiteY3" fmla="*/ 214313 h 214313"/>
                <a:gd name="connsiteX4" fmla="*/ 168408 w 168408"/>
                <a:gd name="connsiteY4" fmla="*/ 179388 h 214313"/>
                <a:gd name="connsiteX5" fmla="*/ 122370 w 168408"/>
                <a:gd name="connsiteY5" fmla="*/ 0 h 214313"/>
                <a:gd name="connsiteX0" fmla="*/ 122370 w 168408"/>
                <a:gd name="connsiteY0" fmla="*/ 0 h 214313"/>
                <a:gd name="connsiteX1" fmla="*/ 0 w 168408"/>
                <a:gd name="connsiteY1" fmla="*/ 38157 h 214313"/>
                <a:gd name="connsiteX2" fmla="*/ 47843 w 168408"/>
                <a:gd name="connsiteY2" fmla="*/ 185738 h 214313"/>
                <a:gd name="connsiteX3" fmla="*/ 85852 w 168408"/>
                <a:gd name="connsiteY3" fmla="*/ 214313 h 214313"/>
                <a:gd name="connsiteX4" fmla="*/ 168408 w 168408"/>
                <a:gd name="connsiteY4" fmla="*/ 179388 h 214313"/>
                <a:gd name="connsiteX5" fmla="*/ 122370 w 168408"/>
                <a:gd name="connsiteY5" fmla="*/ 0 h 214313"/>
                <a:gd name="connsiteX0" fmla="*/ 103305 w 149343"/>
                <a:gd name="connsiteY0" fmla="*/ 0 h 214313"/>
                <a:gd name="connsiteX1" fmla="*/ 0 w 149343"/>
                <a:gd name="connsiteY1" fmla="*/ 26710 h 214313"/>
                <a:gd name="connsiteX2" fmla="*/ 28778 w 149343"/>
                <a:gd name="connsiteY2" fmla="*/ 185738 h 214313"/>
                <a:gd name="connsiteX3" fmla="*/ 66787 w 149343"/>
                <a:gd name="connsiteY3" fmla="*/ 214313 h 214313"/>
                <a:gd name="connsiteX4" fmla="*/ 149343 w 149343"/>
                <a:gd name="connsiteY4" fmla="*/ 179388 h 214313"/>
                <a:gd name="connsiteX5" fmla="*/ 103305 w 149343"/>
                <a:gd name="connsiteY5" fmla="*/ 0 h 214313"/>
                <a:gd name="connsiteX0" fmla="*/ 339994 w 339994"/>
                <a:gd name="connsiteY0" fmla="*/ 0 h 424174"/>
                <a:gd name="connsiteX1" fmla="*/ 0 w 339994"/>
                <a:gd name="connsiteY1" fmla="*/ 236571 h 424174"/>
                <a:gd name="connsiteX2" fmla="*/ 28778 w 339994"/>
                <a:gd name="connsiteY2" fmla="*/ 395599 h 424174"/>
                <a:gd name="connsiteX3" fmla="*/ 66787 w 339994"/>
                <a:gd name="connsiteY3" fmla="*/ 424174 h 424174"/>
                <a:gd name="connsiteX4" fmla="*/ 149343 w 339994"/>
                <a:gd name="connsiteY4" fmla="*/ 389249 h 424174"/>
                <a:gd name="connsiteX5" fmla="*/ 339994 w 339994"/>
                <a:gd name="connsiteY5" fmla="*/ 0 h 424174"/>
                <a:gd name="connsiteX0" fmla="*/ 371769 w 371769"/>
                <a:gd name="connsiteY0" fmla="*/ 0 h 424174"/>
                <a:gd name="connsiteX1" fmla="*/ 0 w 371769"/>
                <a:gd name="connsiteY1" fmla="*/ 99843 h 424174"/>
                <a:gd name="connsiteX2" fmla="*/ 60553 w 371769"/>
                <a:gd name="connsiteY2" fmla="*/ 395599 h 424174"/>
                <a:gd name="connsiteX3" fmla="*/ 98562 w 371769"/>
                <a:gd name="connsiteY3" fmla="*/ 424174 h 424174"/>
                <a:gd name="connsiteX4" fmla="*/ 181118 w 371769"/>
                <a:gd name="connsiteY4" fmla="*/ 389249 h 424174"/>
                <a:gd name="connsiteX5" fmla="*/ 371769 w 371769"/>
                <a:gd name="connsiteY5" fmla="*/ 0 h 424174"/>
                <a:gd name="connsiteX0" fmla="*/ 371769 w 371769"/>
                <a:gd name="connsiteY0" fmla="*/ 0 h 424174"/>
                <a:gd name="connsiteX1" fmla="*/ 0 w 371769"/>
                <a:gd name="connsiteY1" fmla="*/ 99843 h 424174"/>
                <a:gd name="connsiteX2" fmla="*/ 60553 w 371769"/>
                <a:gd name="connsiteY2" fmla="*/ 395599 h 424174"/>
                <a:gd name="connsiteX3" fmla="*/ 98562 w 371769"/>
                <a:gd name="connsiteY3" fmla="*/ 424174 h 424174"/>
                <a:gd name="connsiteX4" fmla="*/ 181118 w 371769"/>
                <a:gd name="connsiteY4" fmla="*/ 389249 h 424174"/>
                <a:gd name="connsiteX5" fmla="*/ 133456 w 371769"/>
                <a:gd name="connsiteY5" fmla="*/ 203502 h 424174"/>
                <a:gd name="connsiteX6" fmla="*/ 371769 w 371769"/>
                <a:gd name="connsiteY6" fmla="*/ 0 h 424174"/>
                <a:gd name="connsiteX0" fmla="*/ 371769 w 371769"/>
                <a:gd name="connsiteY0" fmla="*/ 0 h 424174"/>
                <a:gd name="connsiteX1" fmla="*/ 0 w 371769"/>
                <a:gd name="connsiteY1" fmla="*/ 99843 h 424174"/>
                <a:gd name="connsiteX2" fmla="*/ 60553 w 371769"/>
                <a:gd name="connsiteY2" fmla="*/ 395599 h 424174"/>
                <a:gd name="connsiteX3" fmla="*/ 98562 w 371769"/>
                <a:gd name="connsiteY3" fmla="*/ 424174 h 424174"/>
                <a:gd name="connsiteX4" fmla="*/ 181118 w 371769"/>
                <a:gd name="connsiteY4" fmla="*/ 389249 h 424174"/>
                <a:gd name="connsiteX5" fmla="*/ 133456 w 371769"/>
                <a:gd name="connsiteY5" fmla="*/ 203502 h 424174"/>
                <a:gd name="connsiteX6" fmla="*/ 371769 w 371769"/>
                <a:gd name="connsiteY6" fmla="*/ 0 h 424174"/>
                <a:gd name="connsiteX0" fmla="*/ 371769 w 403544"/>
                <a:gd name="connsiteY0" fmla="*/ 0 h 424174"/>
                <a:gd name="connsiteX1" fmla="*/ 0 w 403544"/>
                <a:gd name="connsiteY1" fmla="*/ 99843 h 424174"/>
                <a:gd name="connsiteX2" fmla="*/ 60553 w 403544"/>
                <a:gd name="connsiteY2" fmla="*/ 395599 h 424174"/>
                <a:gd name="connsiteX3" fmla="*/ 98562 w 403544"/>
                <a:gd name="connsiteY3" fmla="*/ 424174 h 424174"/>
                <a:gd name="connsiteX4" fmla="*/ 181118 w 403544"/>
                <a:gd name="connsiteY4" fmla="*/ 389249 h 424174"/>
                <a:gd name="connsiteX5" fmla="*/ 133456 w 403544"/>
                <a:gd name="connsiteY5" fmla="*/ 203502 h 424174"/>
                <a:gd name="connsiteX6" fmla="*/ 403544 w 403544"/>
                <a:gd name="connsiteY6" fmla="*/ 133548 h 424174"/>
                <a:gd name="connsiteX7" fmla="*/ 371769 w 403544"/>
                <a:gd name="connsiteY7" fmla="*/ 0 h 424174"/>
                <a:gd name="connsiteX0" fmla="*/ 371769 w 403544"/>
                <a:gd name="connsiteY0" fmla="*/ 0 h 424174"/>
                <a:gd name="connsiteX1" fmla="*/ 0 w 403544"/>
                <a:gd name="connsiteY1" fmla="*/ 99843 h 424174"/>
                <a:gd name="connsiteX2" fmla="*/ 60553 w 403544"/>
                <a:gd name="connsiteY2" fmla="*/ 395599 h 424174"/>
                <a:gd name="connsiteX3" fmla="*/ 98562 w 403544"/>
                <a:gd name="connsiteY3" fmla="*/ 424174 h 424174"/>
                <a:gd name="connsiteX4" fmla="*/ 181118 w 403544"/>
                <a:gd name="connsiteY4" fmla="*/ 389249 h 424174"/>
                <a:gd name="connsiteX5" fmla="*/ 133456 w 403544"/>
                <a:gd name="connsiteY5" fmla="*/ 203502 h 424174"/>
                <a:gd name="connsiteX6" fmla="*/ 403544 w 403544"/>
                <a:gd name="connsiteY6" fmla="*/ 133548 h 424174"/>
                <a:gd name="connsiteX7" fmla="*/ 371769 w 403544"/>
                <a:gd name="connsiteY7" fmla="*/ 0 h 424174"/>
                <a:gd name="connsiteX0" fmla="*/ 371769 w 403544"/>
                <a:gd name="connsiteY0" fmla="*/ 0 h 424174"/>
                <a:gd name="connsiteX1" fmla="*/ 0 w 403544"/>
                <a:gd name="connsiteY1" fmla="*/ 99843 h 424174"/>
                <a:gd name="connsiteX2" fmla="*/ 60553 w 403544"/>
                <a:gd name="connsiteY2" fmla="*/ 395599 h 424174"/>
                <a:gd name="connsiteX3" fmla="*/ 98562 w 403544"/>
                <a:gd name="connsiteY3" fmla="*/ 424174 h 424174"/>
                <a:gd name="connsiteX4" fmla="*/ 133456 w 403544"/>
                <a:gd name="connsiteY4" fmla="*/ 203502 h 424174"/>
                <a:gd name="connsiteX5" fmla="*/ 403544 w 403544"/>
                <a:gd name="connsiteY5" fmla="*/ 133548 h 424174"/>
                <a:gd name="connsiteX6" fmla="*/ 371769 w 403544"/>
                <a:gd name="connsiteY6" fmla="*/ 0 h 424174"/>
                <a:gd name="connsiteX0" fmla="*/ 371769 w 403544"/>
                <a:gd name="connsiteY0" fmla="*/ 0 h 395599"/>
                <a:gd name="connsiteX1" fmla="*/ 0 w 403544"/>
                <a:gd name="connsiteY1" fmla="*/ 99843 h 395599"/>
                <a:gd name="connsiteX2" fmla="*/ 60553 w 403544"/>
                <a:gd name="connsiteY2" fmla="*/ 395599 h 395599"/>
                <a:gd name="connsiteX3" fmla="*/ 133456 w 403544"/>
                <a:gd name="connsiteY3" fmla="*/ 203502 h 395599"/>
                <a:gd name="connsiteX4" fmla="*/ 403544 w 403544"/>
                <a:gd name="connsiteY4" fmla="*/ 133548 h 395599"/>
                <a:gd name="connsiteX5" fmla="*/ 371769 w 403544"/>
                <a:gd name="connsiteY5" fmla="*/ 0 h 395599"/>
                <a:gd name="connsiteX0" fmla="*/ 371769 w 403544"/>
                <a:gd name="connsiteY0" fmla="*/ 0 h 203502"/>
                <a:gd name="connsiteX1" fmla="*/ 0 w 403544"/>
                <a:gd name="connsiteY1" fmla="*/ 99843 h 203502"/>
                <a:gd name="connsiteX2" fmla="*/ 133456 w 403544"/>
                <a:gd name="connsiteY2" fmla="*/ 203502 h 203502"/>
                <a:gd name="connsiteX3" fmla="*/ 403544 w 403544"/>
                <a:gd name="connsiteY3" fmla="*/ 133548 h 203502"/>
                <a:gd name="connsiteX4" fmla="*/ 371769 w 403544"/>
                <a:gd name="connsiteY4" fmla="*/ 0 h 203502"/>
                <a:gd name="connsiteX0" fmla="*/ 371769 w 403544"/>
                <a:gd name="connsiteY0" fmla="*/ 0 h 314792"/>
                <a:gd name="connsiteX1" fmla="*/ 0 w 403544"/>
                <a:gd name="connsiteY1" fmla="*/ 99843 h 314792"/>
                <a:gd name="connsiteX2" fmla="*/ 47663 w 403544"/>
                <a:gd name="connsiteY2" fmla="*/ 314792 h 314792"/>
                <a:gd name="connsiteX3" fmla="*/ 403544 w 403544"/>
                <a:gd name="connsiteY3" fmla="*/ 133548 h 314792"/>
                <a:gd name="connsiteX4" fmla="*/ 371769 w 403544"/>
                <a:gd name="connsiteY4" fmla="*/ 0 h 314792"/>
                <a:gd name="connsiteX0" fmla="*/ 371769 w 419432"/>
                <a:gd name="connsiteY0" fmla="*/ 0 h 314792"/>
                <a:gd name="connsiteX1" fmla="*/ 0 w 419432"/>
                <a:gd name="connsiteY1" fmla="*/ 99843 h 314792"/>
                <a:gd name="connsiteX2" fmla="*/ 47663 w 419432"/>
                <a:gd name="connsiteY2" fmla="*/ 314792 h 314792"/>
                <a:gd name="connsiteX3" fmla="*/ 419432 w 419432"/>
                <a:gd name="connsiteY3" fmla="*/ 219400 h 314792"/>
                <a:gd name="connsiteX4" fmla="*/ 371769 w 419432"/>
                <a:gd name="connsiteY4" fmla="*/ 0 h 314792"/>
                <a:gd name="connsiteX0" fmla="*/ 390834 w 419432"/>
                <a:gd name="connsiteY0" fmla="*/ 5088 h 214949"/>
                <a:gd name="connsiteX1" fmla="*/ 0 w 419432"/>
                <a:gd name="connsiteY1" fmla="*/ 0 h 214949"/>
                <a:gd name="connsiteX2" fmla="*/ 47663 w 419432"/>
                <a:gd name="connsiteY2" fmla="*/ 214949 h 214949"/>
                <a:gd name="connsiteX3" fmla="*/ 419432 w 419432"/>
                <a:gd name="connsiteY3" fmla="*/ 119557 h 214949"/>
                <a:gd name="connsiteX4" fmla="*/ 390834 w 419432"/>
                <a:gd name="connsiteY4" fmla="*/ 5088 h 214949"/>
                <a:gd name="connsiteX0" fmla="*/ 359059 w 387657"/>
                <a:gd name="connsiteY0" fmla="*/ 0 h 209861"/>
                <a:gd name="connsiteX1" fmla="*/ 0 w 387657"/>
                <a:gd name="connsiteY1" fmla="*/ 99843 h 209861"/>
                <a:gd name="connsiteX2" fmla="*/ 15888 w 387657"/>
                <a:gd name="connsiteY2" fmla="*/ 209861 h 209861"/>
                <a:gd name="connsiteX3" fmla="*/ 387657 w 387657"/>
                <a:gd name="connsiteY3" fmla="*/ 114469 h 209861"/>
                <a:gd name="connsiteX4" fmla="*/ 359059 w 387657"/>
                <a:gd name="connsiteY4" fmla="*/ 0 h 209861"/>
                <a:gd name="connsiteX0" fmla="*/ 463917 w 492515"/>
                <a:gd name="connsiteY0" fmla="*/ 12719 h 222580"/>
                <a:gd name="connsiteX1" fmla="*/ 0 w 492515"/>
                <a:gd name="connsiteY1" fmla="*/ 0 h 222580"/>
                <a:gd name="connsiteX2" fmla="*/ 120746 w 492515"/>
                <a:gd name="connsiteY2" fmla="*/ 222580 h 222580"/>
                <a:gd name="connsiteX3" fmla="*/ 492515 w 492515"/>
                <a:gd name="connsiteY3" fmla="*/ 127188 h 222580"/>
                <a:gd name="connsiteX4" fmla="*/ 463917 w 492515"/>
                <a:gd name="connsiteY4" fmla="*/ 12719 h 222580"/>
                <a:gd name="connsiteX0" fmla="*/ 330462 w 492515"/>
                <a:gd name="connsiteY0" fmla="*/ 0 h 314792"/>
                <a:gd name="connsiteX1" fmla="*/ 0 w 492515"/>
                <a:gd name="connsiteY1" fmla="*/ 92212 h 314792"/>
                <a:gd name="connsiteX2" fmla="*/ 120746 w 492515"/>
                <a:gd name="connsiteY2" fmla="*/ 314792 h 314792"/>
                <a:gd name="connsiteX3" fmla="*/ 492515 w 492515"/>
                <a:gd name="connsiteY3" fmla="*/ 219400 h 314792"/>
                <a:gd name="connsiteX4" fmla="*/ 330462 w 492515"/>
                <a:gd name="connsiteY4" fmla="*/ 0 h 314792"/>
                <a:gd name="connsiteX0" fmla="*/ 330462 w 492515"/>
                <a:gd name="connsiteY0" fmla="*/ 0 h 872514"/>
                <a:gd name="connsiteX1" fmla="*/ 0 w 492515"/>
                <a:gd name="connsiteY1" fmla="*/ 92212 h 872514"/>
                <a:gd name="connsiteX2" fmla="*/ 184296 w 492515"/>
                <a:gd name="connsiteY2" fmla="*/ 872514 h 872514"/>
                <a:gd name="connsiteX3" fmla="*/ 492515 w 492515"/>
                <a:gd name="connsiteY3" fmla="*/ 219400 h 872514"/>
                <a:gd name="connsiteX4" fmla="*/ 330462 w 492515"/>
                <a:gd name="connsiteY4" fmla="*/ 0 h 872514"/>
                <a:gd name="connsiteX0" fmla="*/ 330462 w 476627"/>
                <a:gd name="connsiteY0" fmla="*/ 0 h 872514"/>
                <a:gd name="connsiteX1" fmla="*/ 0 w 476627"/>
                <a:gd name="connsiteY1" fmla="*/ 92212 h 872514"/>
                <a:gd name="connsiteX2" fmla="*/ 184296 w 476627"/>
                <a:gd name="connsiteY2" fmla="*/ 872514 h 872514"/>
                <a:gd name="connsiteX3" fmla="*/ 476627 w 476627"/>
                <a:gd name="connsiteY3" fmla="*/ 648662 h 872514"/>
                <a:gd name="connsiteX4" fmla="*/ 330462 w 476627"/>
                <a:gd name="connsiteY4" fmla="*/ 0 h 872514"/>
                <a:gd name="connsiteX0" fmla="*/ 330462 w 476627"/>
                <a:gd name="connsiteY0" fmla="*/ 0 h 872514"/>
                <a:gd name="connsiteX1" fmla="*/ 0 w 476627"/>
                <a:gd name="connsiteY1" fmla="*/ 92212 h 872514"/>
                <a:gd name="connsiteX2" fmla="*/ 184296 w 476627"/>
                <a:gd name="connsiteY2" fmla="*/ 872514 h 872514"/>
                <a:gd name="connsiteX3" fmla="*/ 266911 w 476627"/>
                <a:gd name="connsiteY3" fmla="*/ 716708 h 872514"/>
                <a:gd name="connsiteX4" fmla="*/ 476627 w 476627"/>
                <a:gd name="connsiteY4" fmla="*/ 648662 h 872514"/>
                <a:gd name="connsiteX5" fmla="*/ 330462 w 476627"/>
                <a:gd name="connsiteY5" fmla="*/ 0 h 872514"/>
                <a:gd name="connsiteX0" fmla="*/ 330462 w 476627"/>
                <a:gd name="connsiteY0" fmla="*/ 0 h 872514"/>
                <a:gd name="connsiteX1" fmla="*/ 0 w 476627"/>
                <a:gd name="connsiteY1" fmla="*/ 92212 h 872514"/>
                <a:gd name="connsiteX2" fmla="*/ 184296 w 476627"/>
                <a:gd name="connsiteY2" fmla="*/ 872514 h 872514"/>
                <a:gd name="connsiteX3" fmla="*/ 266911 w 476627"/>
                <a:gd name="connsiteY3" fmla="*/ 716708 h 872514"/>
                <a:gd name="connsiteX4" fmla="*/ 476627 w 476627"/>
                <a:gd name="connsiteY4" fmla="*/ 648662 h 872514"/>
                <a:gd name="connsiteX5" fmla="*/ 330462 w 476627"/>
                <a:gd name="connsiteY5" fmla="*/ 0 h 872514"/>
                <a:gd name="connsiteX0" fmla="*/ 330462 w 476627"/>
                <a:gd name="connsiteY0" fmla="*/ 0 h 872514"/>
                <a:gd name="connsiteX1" fmla="*/ 0 w 476627"/>
                <a:gd name="connsiteY1" fmla="*/ 92212 h 872514"/>
                <a:gd name="connsiteX2" fmla="*/ 184296 w 476627"/>
                <a:gd name="connsiteY2" fmla="*/ 872514 h 872514"/>
                <a:gd name="connsiteX3" fmla="*/ 301864 w 476627"/>
                <a:gd name="connsiteY3" fmla="*/ 836265 h 872514"/>
                <a:gd name="connsiteX4" fmla="*/ 266911 w 476627"/>
                <a:gd name="connsiteY4" fmla="*/ 716708 h 872514"/>
                <a:gd name="connsiteX5" fmla="*/ 476627 w 476627"/>
                <a:gd name="connsiteY5" fmla="*/ 648662 h 872514"/>
                <a:gd name="connsiteX6" fmla="*/ 330462 w 476627"/>
                <a:gd name="connsiteY6" fmla="*/ 0 h 872514"/>
                <a:gd name="connsiteX0" fmla="*/ 330462 w 476627"/>
                <a:gd name="connsiteY0" fmla="*/ 0 h 872514"/>
                <a:gd name="connsiteX1" fmla="*/ 0 w 476627"/>
                <a:gd name="connsiteY1" fmla="*/ 92212 h 872514"/>
                <a:gd name="connsiteX2" fmla="*/ 184296 w 476627"/>
                <a:gd name="connsiteY2" fmla="*/ 872514 h 872514"/>
                <a:gd name="connsiteX3" fmla="*/ 301864 w 476627"/>
                <a:gd name="connsiteY3" fmla="*/ 836265 h 872514"/>
                <a:gd name="connsiteX4" fmla="*/ 266911 w 476627"/>
                <a:gd name="connsiteY4" fmla="*/ 716708 h 872514"/>
                <a:gd name="connsiteX5" fmla="*/ 476627 w 476627"/>
                <a:gd name="connsiteY5" fmla="*/ 648662 h 872514"/>
                <a:gd name="connsiteX6" fmla="*/ 330462 w 476627"/>
                <a:gd name="connsiteY6" fmla="*/ 0 h 872514"/>
                <a:gd name="connsiteX0" fmla="*/ 330462 w 476627"/>
                <a:gd name="connsiteY0" fmla="*/ 0 h 872514"/>
                <a:gd name="connsiteX1" fmla="*/ 0 w 476627"/>
                <a:gd name="connsiteY1" fmla="*/ 92212 h 872514"/>
                <a:gd name="connsiteX2" fmla="*/ 184296 w 476627"/>
                <a:gd name="connsiteY2" fmla="*/ 872514 h 872514"/>
                <a:gd name="connsiteX3" fmla="*/ 301864 w 476627"/>
                <a:gd name="connsiteY3" fmla="*/ 836265 h 872514"/>
                <a:gd name="connsiteX4" fmla="*/ 276444 w 476627"/>
                <a:gd name="connsiteY4" fmla="*/ 716708 h 872514"/>
                <a:gd name="connsiteX5" fmla="*/ 476627 w 476627"/>
                <a:gd name="connsiteY5" fmla="*/ 648662 h 872514"/>
                <a:gd name="connsiteX6" fmla="*/ 330462 w 476627"/>
                <a:gd name="connsiteY6" fmla="*/ 0 h 872514"/>
                <a:gd name="connsiteX0" fmla="*/ 866860 w 866860"/>
                <a:gd name="connsiteY0" fmla="*/ 0 h 850058"/>
                <a:gd name="connsiteX1" fmla="*/ 0 w 866860"/>
                <a:gd name="connsiteY1" fmla="*/ 69756 h 850058"/>
                <a:gd name="connsiteX2" fmla="*/ 184296 w 866860"/>
                <a:gd name="connsiteY2" fmla="*/ 850058 h 850058"/>
                <a:gd name="connsiteX3" fmla="*/ 301864 w 866860"/>
                <a:gd name="connsiteY3" fmla="*/ 813809 h 850058"/>
                <a:gd name="connsiteX4" fmla="*/ 276444 w 866860"/>
                <a:gd name="connsiteY4" fmla="*/ 694252 h 850058"/>
                <a:gd name="connsiteX5" fmla="*/ 476627 w 866860"/>
                <a:gd name="connsiteY5" fmla="*/ 626206 h 850058"/>
                <a:gd name="connsiteX6" fmla="*/ 866860 w 866860"/>
                <a:gd name="connsiteY6" fmla="*/ 0 h 850058"/>
                <a:gd name="connsiteX0" fmla="*/ 682564 w 682564"/>
                <a:gd name="connsiteY0" fmla="*/ 1 h 850059"/>
                <a:gd name="connsiteX1" fmla="*/ 267163 w 682564"/>
                <a:gd name="connsiteY1" fmla="*/ 0 h 850059"/>
                <a:gd name="connsiteX2" fmla="*/ 0 w 682564"/>
                <a:gd name="connsiteY2" fmla="*/ 850059 h 850059"/>
                <a:gd name="connsiteX3" fmla="*/ 117568 w 682564"/>
                <a:gd name="connsiteY3" fmla="*/ 813810 h 850059"/>
                <a:gd name="connsiteX4" fmla="*/ 92148 w 682564"/>
                <a:gd name="connsiteY4" fmla="*/ 694253 h 850059"/>
                <a:gd name="connsiteX5" fmla="*/ 292331 w 682564"/>
                <a:gd name="connsiteY5" fmla="*/ 626207 h 850059"/>
                <a:gd name="connsiteX6" fmla="*/ 682564 w 682564"/>
                <a:gd name="connsiteY6" fmla="*/ 1 h 850059"/>
                <a:gd name="connsiteX0" fmla="*/ 682564 w 682564"/>
                <a:gd name="connsiteY0" fmla="*/ 1 h 850059"/>
                <a:gd name="connsiteX1" fmla="*/ 267163 w 682564"/>
                <a:gd name="connsiteY1" fmla="*/ 0 h 850059"/>
                <a:gd name="connsiteX2" fmla="*/ 0 w 682564"/>
                <a:gd name="connsiteY2" fmla="*/ 850059 h 850059"/>
                <a:gd name="connsiteX3" fmla="*/ 117568 w 682564"/>
                <a:gd name="connsiteY3" fmla="*/ 813810 h 850059"/>
                <a:gd name="connsiteX4" fmla="*/ 92148 w 682564"/>
                <a:gd name="connsiteY4" fmla="*/ 694253 h 850059"/>
                <a:gd name="connsiteX5" fmla="*/ 682564 w 682564"/>
                <a:gd name="connsiteY5" fmla="*/ 264417 h 850059"/>
                <a:gd name="connsiteX6" fmla="*/ 682564 w 682564"/>
                <a:gd name="connsiteY6" fmla="*/ 1 h 850059"/>
                <a:gd name="connsiteX0" fmla="*/ 682564 w 682564"/>
                <a:gd name="connsiteY0" fmla="*/ 1 h 850059"/>
                <a:gd name="connsiteX1" fmla="*/ 267163 w 682564"/>
                <a:gd name="connsiteY1" fmla="*/ 0 h 850059"/>
                <a:gd name="connsiteX2" fmla="*/ 0 w 682564"/>
                <a:gd name="connsiteY2" fmla="*/ 850059 h 850059"/>
                <a:gd name="connsiteX3" fmla="*/ 117568 w 682564"/>
                <a:gd name="connsiteY3" fmla="*/ 813810 h 850059"/>
                <a:gd name="connsiteX4" fmla="*/ 267163 w 682564"/>
                <a:gd name="connsiteY4" fmla="*/ 264417 h 850059"/>
                <a:gd name="connsiteX5" fmla="*/ 682564 w 682564"/>
                <a:gd name="connsiteY5" fmla="*/ 264417 h 850059"/>
                <a:gd name="connsiteX6" fmla="*/ 682564 w 682564"/>
                <a:gd name="connsiteY6" fmla="*/ 1 h 850059"/>
                <a:gd name="connsiteX0" fmla="*/ 564996 w 564996"/>
                <a:gd name="connsiteY0" fmla="*/ 1 h 813810"/>
                <a:gd name="connsiteX1" fmla="*/ 149595 w 564996"/>
                <a:gd name="connsiteY1" fmla="*/ 0 h 813810"/>
                <a:gd name="connsiteX2" fmla="*/ 0 w 564996"/>
                <a:gd name="connsiteY2" fmla="*/ 813810 h 813810"/>
                <a:gd name="connsiteX3" fmla="*/ 149595 w 564996"/>
                <a:gd name="connsiteY3" fmla="*/ 264417 h 813810"/>
                <a:gd name="connsiteX4" fmla="*/ 564996 w 564996"/>
                <a:gd name="connsiteY4" fmla="*/ 264417 h 813810"/>
                <a:gd name="connsiteX5" fmla="*/ 564996 w 564996"/>
                <a:gd name="connsiteY5" fmla="*/ 1 h 813810"/>
                <a:gd name="connsiteX0" fmla="*/ 415401 w 415401"/>
                <a:gd name="connsiteY0" fmla="*/ 1 h 264417"/>
                <a:gd name="connsiteX1" fmla="*/ 0 w 415401"/>
                <a:gd name="connsiteY1" fmla="*/ 0 h 264417"/>
                <a:gd name="connsiteX2" fmla="*/ 0 w 415401"/>
                <a:gd name="connsiteY2" fmla="*/ 264417 h 264417"/>
                <a:gd name="connsiteX3" fmla="*/ 415401 w 415401"/>
                <a:gd name="connsiteY3" fmla="*/ 264417 h 264417"/>
                <a:gd name="connsiteX4" fmla="*/ 415401 w 415401"/>
                <a:gd name="connsiteY4" fmla="*/ 1 h 264417"/>
                <a:gd name="connsiteX0" fmla="*/ 657964 w 657964"/>
                <a:gd name="connsiteY0" fmla="*/ 0 h 264416"/>
                <a:gd name="connsiteX1" fmla="*/ 0 w 657964"/>
                <a:gd name="connsiteY1" fmla="*/ 33052 h 264416"/>
                <a:gd name="connsiteX2" fmla="*/ 242563 w 657964"/>
                <a:gd name="connsiteY2" fmla="*/ 264416 h 264416"/>
                <a:gd name="connsiteX3" fmla="*/ 657964 w 657964"/>
                <a:gd name="connsiteY3" fmla="*/ 264416 h 264416"/>
                <a:gd name="connsiteX4" fmla="*/ 657964 w 657964"/>
                <a:gd name="connsiteY4" fmla="*/ 0 h 264416"/>
                <a:gd name="connsiteX0" fmla="*/ 775157 w 775157"/>
                <a:gd name="connsiteY0" fmla="*/ 0 h 740367"/>
                <a:gd name="connsiteX1" fmla="*/ 0 w 775157"/>
                <a:gd name="connsiteY1" fmla="*/ 509003 h 740367"/>
                <a:gd name="connsiteX2" fmla="*/ 242563 w 775157"/>
                <a:gd name="connsiteY2" fmla="*/ 740367 h 740367"/>
                <a:gd name="connsiteX3" fmla="*/ 657964 w 775157"/>
                <a:gd name="connsiteY3" fmla="*/ 740367 h 740367"/>
                <a:gd name="connsiteX4" fmla="*/ 775157 w 775157"/>
                <a:gd name="connsiteY4" fmla="*/ 0 h 740367"/>
                <a:gd name="connsiteX0" fmla="*/ 775157 w 775157"/>
                <a:gd name="connsiteY0" fmla="*/ 0 h 1077498"/>
                <a:gd name="connsiteX1" fmla="*/ 0 w 775157"/>
                <a:gd name="connsiteY1" fmla="*/ 509003 h 1077498"/>
                <a:gd name="connsiteX2" fmla="*/ 62685 w 775157"/>
                <a:gd name="connsiteY2" fmla="*/ 1077498 h 1077498"/>
                <a:gd name="connsiteX3" fmla="*/ 657964 w 775157"/>
                <a:gd name="connsiteY3" fmla="*/ 740367 h 1077498"/>
                <a:gd name="connsiteX4" fmla="*/ 775157 w 775157"/>
                <a:gd name="connsiteY4" fmla="*/ 0 h 1077498"/>
                <a:gd name="connsiteX0" fmla="*/ 775157 w 775157"/>
                <a:gd name="connsiteY0" fmla="*/ 0 h 1077498"/>
                <a:gd name="connsiteX1" fmla="*/ 0 w 775157"/>
                <a:gd name="connsiteY1" fmla="*/ 509003 h 1077498"/>
                <a:gd name="connsiteX2" fmla="*/ 62685 w 775157"/>
                <a:gd name="connsiteY2" fmla="*/ 1077498 h 1077498"/>
                <a:gd name="connsiteX3" fmla="*/ 265502 w 775157"/>
                <a:gd name="connsiteY3" fmla="*/ 951901 h 1077498"/>
                <a:gd name="connsiteX4" fmla="*/ 775157 w 775157"/>
                <a:gd name="connsiteY4" fmla="*/ 0 h 1077498"/>
                <a:gd name="connsiteX0" fmla="*/ 775157 w 775157"/>
                <a:gd name="connsiteY0" fmla="*/ 0 h 1077498"/>
                <a:gd name="connsiteX1" fmla="*/ 0 w 775157"/>
                <a:gd name="connsiteY1" fmla="*/ 509003 h 1077498"/>
                <a:gd name="connsiteX2" fmla="*/ 62685 w 775157"/>
                <a:gd name="connsiteY2" fmla="*/ 1077498 h 1077498"/>
                <a:gd name="connsiteX3" fmla="*/ 265502 w 775157"/>
                <a:gd name="connsiteY3" fmla="*/ 951901 h 1077498"/>
                <a:gd name="connsiteX4" fmla="*/ 533048 w 775157"/>
                <a:gd name="connsiteY4" fmla="*/ 678668 h 1077498"/>
                <a:gd name="connsiteX5" fmla="*/ 775157 w 775157"/>
                <a:gd name="connsiteY5" fmla="*/ 0 h 1077498"/>
                <a:gd name="connsiteX0" fmla="*/ 775157 w 775157"/>
                <a:gd name="connsiteY0" fmla="*/ 0 h 1077498"/>
                <a:gd name="connsiteX1" fmla="*/ 0 w 775157"/>
                <a:gd name="connsiteY1" fmla="*/ 509003 h 1077498"/>
                <a:gd name="connsiteX2" fmla="*/ 62685 w 775157"/>
                <a:gd name="connsiteY2" fmla="*/ 1077498 h 1077498"/>
                <a:gd name="connsiteX3" fmla="*/ 265502 w 775157"/>
                <a:gd name="connsiteY3" fmla="*/ 951901 h 1077498"/>
                <a:gd name="connsiteX4" fmla="*/ 533048 w 775157"/>
                <a:gd name="connsiteY4" fmla="*/ 678668 h 1077498"/>
                <a:gd name="connsiteX5" fmla="*/ 775157 w 775157"/>
                <a:gd name="connsiteY5" fmla="*/ 0 h 1077498"/>
                <a:gd name="connsiteX0" fmla="*/ 775157 w 797415"/>
                <a:gd name="connsiteY0" fmla="*/ 0 h 1077498"/>
                <a:gd name="connsiteX1" fmla="*/ 0 w 797415"/>
                <a:gd name="connsiteY1" fmla="*/ 509003 h 1077498"/>
                <a:gd name="connsiteX2" fmla="*/ 62685 w 797415"/>
                <a:gd name="connsiteY2" fmla="*/ 1077498 h 1077498"/>
                <a:gd name="connsiteX3" fmla="*/ 265502 w 797415"/>
                <a:gd name="connsiteY3" fmla="*/ 951901 h 1077498"/>
                <a:gd name="connsiteX4" fmla="*/ 533048 w 797415"/>
                <a:gd name="connsiteY4" fmla="*/ 678668 h 1077498"/>
                <a:gd name="connsiteX5" fmla="*/ 797415 w 797415"/>
                <a:gd name="connsiteY5" fmla="*/ 235769 h 1077498"/>
                <a:gd name="connsiteX6" fmla="*/ 775157 w 797415"/>
                <a:gd name="connsiteY6" fmla="*/ 0 h 1077498"/>
                <a:gd name="connsiteX0" fmla="*/ 775157 w 797415"/>
                <a:gd name="connsiteY0" fmla="*/ 0 h 1077498"/>
                <a:gd name="connsiteX1" fmla="*/ 0 w 797415"/>
                <a:gd name="connsiteY1" fmla="*/ 509003 h 1077498"/>
                <a:gd name="connsiteX2" fmla="*/ 62685 w 797415"/>
                <a:gd name="connsiteY2" fmla="*/ 1077498 h 1077498"/>
                <a:gd name="connsiteX3" fmla="*/ 265502 w 797415"/>
                <a:gd name="connsiteY3" fmla="*/ 951901 h 1077498"/>
                <a:gd name="connsiteX4" fmla="*/ 533048 w 797415"/>
                <a:gd name="connsiteY4" fmla="*/ 678668 h 1077498"/>
                <a:gd name="connsiteX5" fmla="*/ 797415 w 797415"/>
                <a:gd name="connsiteY5" fmla="*/ 235769 h 1077498"/>
                <a:gd name="connsiteX6" fmla="*/ 775157 w 797415"/>
                <a:gd name="connsiteY6" fmla="*/ 0 h 1077498"/>
                <a:gd name="connsiteX0" fmla="*/ 775157 w 797415"/>
                <a:gd name="connsiteY0" fmla="*/ 0 h 1077498"/>
                <a:gd name="connsiteX1" fmla="*/ 0 w 797415"/>
                <a:gd name="connsiteY1" fmla="*/ 509003 h 1077498"/>
                <a:gd name="connsiteX2" fmla="*/ 62685 w 797415"/>
                <a:gd name="connsiteY2" fmla="*/ 1077498 h 1077498"/>
                <a:gd name="connsiteX3" fmla="*/ 265502 w 797415"/>
                <a:gd name="connsiteY3" fmla="*/ 951901 h 1077498"/>
                <a:gd name="connsiteX4" fmla="*/ 533048 w 797415"/>
                <a:gd name="connsiteY4" fmla="*/ 678668 h 1077498"/>
                <a:gd name="connsiteX5" fmla="*/ 707476 w 797415"/>
                <a:gd name="connsiteY5" fmla="*/ 427472 h 1077498"/>
                <a:gd name="connsiteX6" fmla="*/ 797415 w 797415"/>
                <a:gd name="connsiteY6" fmla="*/ 235769 h 1077498"/>
                <a:gd name="connsiteX7" fmla="*/ 775157 w 797415"/>
                <a:gd name="connsiteY7" fmla="*/ 0 h 1077498"/>
                <a:gd name="connsiteX0" fmla="*/ 775157 w 803929"/>
                <a:gd name="connsiteY0" fmla="*/ 0 h 1077498"/>
                <a:gd name="connsiteX1" fmla="*/ 0 w 803929"/>
                <a:gd name="connsiteY1" fmla="*/ 509003 h 1077498"/>
                <a:gd name="connsiteX2" fmla="*/ 62685 w 803929"/>
                <a:gd name="connsiteY2" fmla="*/ 1077498 h 1077498"/>
                <a:gd name="connsiteX3" fmla="*/ 265502 w 803929"/>
                <a:gd name="connsiteY3" fmla="*/ 951901 h 1077498"/>
                <a:gd name="connsiteX4" fmla="*/ 533048 w 803929"/>
                <a:gd name="connsiteY4" fmla="*/ 678668 h 1077498"/>
                <a:gd name="connsiteX5" fmla="*/ 707476 w 803929"/>
                <a:gd name="connsiteY5" fmla="*/ 427472 h 1077498"/>
                <a:gd name="connsiteX6" fmla="*/ 803929 w 803929"/>
                <a:gd name="connsiteY6" fmla="*/ 214615 h 1077498"/>
                <a:gd name="connsiteX7" fmla="*/ 775157 w 803929"/>
                <a:gd name="connsiteY7" fmla="*/ 0 h 1077498"/>
                <a:gd name="connsiteX0" fmla="*/ 775157 w 804473"/>
                <a:gd name="connsiteY0" fmla="*/ 0 h 1077498"/>
                <a:gd name="connsiteX1" fmla="*/ 0 w 804473"/>
                <a:gd name="connsiteY1" fmla="*/ 509003 h 1077498"/>
                <a:gd name="connsiteX2" fmla="*/ 62685 w 804473"/>
                <a:gd name="connsiteY2" fmla="*/ 1077498 h 1077498"/>
                <a:gd name="connsiteX3" fmla="*/ 265502 w 804473"/>
                <a:gd name="connsiteY3" fmla="*/ 951901 h 1077498"/>
                <a:gd name="connsiteX4" fmla="*/ 533048 w 804473"/>
                <a:gd name="connsiteY4" fmla="*/ 678668 h 1077498"/>
                <a:gd name="connsiteX5" fmla="*/ 707476 w 804473"/>
                <a:gd name="connsiteY5" fmla="*/ 427472 h 1077498"/>
                <a:gd name="connsiteX6" fmla="*/ 804473 w 804473"/>
                <a:gd name="connsiteY6" fmla="*/ 267499 h 1077498"/>
                <a:gd name="connsiteX7" fmla="*/ 803929 w 804473"/>
                <a:gd name="connsiteY7" fmla="*/ 214615 h 1077498"/>
                <a:gd name="connsiteX8" fmla="*/ 775157 w 804473"/>
                <a:gd name="connsiteY8" fmla="*/ 0 h 1077498"/>
                <a:gd name="connsiteX0" fmla="*/ 775157 w 803931"/>
                <a:gd name="connsiteY0" fmla="*/ 0 h 1077498"/>
                <a:gd name="connsiteX1" fmla="*/ 0 w 803931"/>
                <a:gd name="connsiteY1" fmla="*/ 509003 h 1077498"/>
                <a:gd name="connsiteX2" fmla="*/ 62685 w 803931"/>
                <a:gd name="connsiteY2" fmla="*/ 1077498 h 1077498"/>
                <a:gd name="connsiteX3" fmla="*/ 265502 w 803931"/>
                <a:gd name="connsiteY3" fmla="*/ 951901 h 1077498"/>
                <a:gd name="connsiteX4" fmla="*/ 533048 w 803931"/>
                <a:gd name="connsiteY4" fmla="*/ 678668 h 1077498"/>
                <a:gd name="connsiteX5" fmla="*/ 707476 w 803931"/>
                <a:gd name="connsiteY5" fmla="*/ 427472 h 1077498"/>
                <a:gd name="connsiteX6" fmla="*/ 795787 w 803931"/>
                <a:gd name="connsiteY6" fmla="*/ 283364 h 1077498"/>
                <a:gd name="connsiteX7" fmla="*/ 803929 w 803931"/>
                <a:gd name="connsiteY7" fmla="*/ 214615 h 1077498"/>
                <a:gd name="connsiteX8" fmla="*/ 775157 w 803931"/>
                <a:gd name="connsiteY8" fmla="*/ 0 h 1077498"/>
                <a:gd name="connsiteX0" fmla="*/ 775157 w 803931"/>
                <a:gd name="connsiteY0" fmla="*/ 0 h 1077498"/>
                <a:gd name="connsiteX1" fmla="*/ 0 w 803931"/>
                <a:gd name="connsiteY1" fmla="*/ 509003 h 1077498"/>
                <a:gd name="connsiteX2" fmla="*/ 62685 w 803931"/>
                <a:gd name="connsiteY2" fmla="*/ 1077498 h 1077498"/>
                <a:gd name="connsiteX3" fmla="*/ 265502 w 803931"/>
                <a:gd name="connsiteY3" fmla="*/ 951901 h 1077498"/>
                <a:gd name="connsiteX4" fmla="*/ 533048 w 803931"/>
                <a:gd name="connsiteY4" fmla="*/ 678668 h 1077498"/>
                <a:gd name="connsiteX5" fmla="*/ 707476 w 803931"/>
                <a:gd name="connsiteY5" fmla="*/ 427472 h 1077498"/>
                <a:gd name="connsiteX6" fmla="*/ 795787 w 803931"/>
                <a:gd name="connsiteY6" fmla="*/ 283364 h 1077498"/>
                <a:gd name="connsiteX7" fmla="*/ 803929 w 803931"/>
                <a:gd name="connsiteY7" fmla="*/ 214615 h 1077498"/>
                <a:gd name="connsiteX8" fmla="*/ 775157 w 803931"/>
                <a:gd name="connsiteY8" fmla="*/ 0 h 1077498"/>
                <a:gd name="connsiteX0" fmla="*/ 775157 w 803931"/>
                <a:gd name="connsiteY0" fmla="*/ 0 h 1077498"/>
                <a:gd name="connsiteX1" fmla="*/ 0 w 803931"/>
                <a:gd name="connsiteY1" fmla="*/ 509003 h 1077498"/>
                <a:gd name="connsiteX2" fmla="*/ 62685 w 803931"/>
                <a:gd name="connsiteY2" fmla="*/ 1077498 h 1077498"/>
                <a:gd name="connsiteX3" fmla="*/ 265502 w 803931"/>
                <a:gd name="connsiteY3" fmla="*/ 951901 h 1077498"/>
                <a:gd name="connsiteX4" fmla="*/ 533048 w 803931"/>
                <a:gd name="connsiteY4" fmla="*/ 678668 h 1077498"/>
                <a:gd name="connsiteX5" fmla="*/ 677076 w 803931"/>
                <a:gd name="connsiteY5" fmla="*/ 453913 h 1077498"/>
                <a:gd name="connsiteX6" fmla="*/ 795787 w 803931"/>
                <a:gd name="connsiteY6" fmla="*/ 283364 h 1077498"/>
                <a:gd name="connsiteX7" fmla="*/ 803929 w 803931"/>
                <a:gd name="connsiteY7" fmla="*/ 214615 h 1077498"/>
                <a:gd name="connsiteX8" fmla="*/ 775157 w 803931"/>
                <a:gd name="connsiteY8" fmla="*/ 0 h 1077498"/>
                <a:gd name="connsiteX0" fmla="*/ 775157 w 803930"/>
                <a:gd name="connsiteY0" fmla="*/ 0 h 1077498"/>
                <a:gd name="connsiteX1" fmla="*/ 0 w 803930"/>
                <a:gd name="connsiteY1" fmla="*/ 509003 h 1077498"/>
                <a:gd name="connsiteX2" fmla="*/ 62685 w 803930"/>
                <a:gd name="connsiteY2" fmla="*/ 1077498 h 1077498"/>
                <a:gd name="connsiteX3" fmla="*/ 265502 w 803930"/>
                <a:gd name="connsiteY3" fmla="*/ 951901 h 1077498"/>
                <a:gd name="connsiteX4" fmla="*/ 533048 w 803930"/>
                <a:gd name="connsiteY4" fmla="*/ 678668 h 1077498"/>
                <a:gd name="connsiteX5" fmla="*/ 677076 w 803930"/>
                <a:gd name="connsiteY5" fmla="*/ 453913 h 1077498"/>
                <a:gd name="connsiteX6" fmla="*/ 784930 w 803930"/>
                <a:gd name="connsiteY6" fmla="*/ 283364 h 1077498"/>
                <a:gd name="connsiteX7" fmla="*/ 803929 w 803930"/>
                <a:gd name="connsiteY7" fmla="*/ 214615 h 1077498"/>
                <a:gd name="connsiteX8" fmla="*/ 775157 w 803930"/>
                <a:gd name="connsiteY8" fmla="*/ 0 h 1077498"/>
                <a:gd name="connsiteX0" fmla="*/ 775157 w 801758"/>
                <a:gd name="connsiteY0" fmla="*/ 0 h 1077498"/>
                <a:gd name="connsiteX1" fmla="*/ 0 w 801758"/>
                <a:gd name="connsiteY1" fmla="*/ 509003 h 1077498"/>
                <a:gd name="connsiteX2" fmla="*/ 62685 w 801758"/>
                <a:gd name="connsiteY2" fmla="*/ 1077498 h 1077498"/>
                <a:gd name="connsiteX3" fmla="*/ 265502 w 801758"/>
                <a:gd name="connsiteY3" fmla="*/ 951901 h 1077498"/>
                <a:gd name="connsiteX4" fmla="*/ 533048 w 801758"/>
                <a:gd name="connsiteY4" fmla="*/ 678668 h 1077498"/>
                <a:gd name="connsiteX5" fmla="*/ 677076 w 801758"/>
                <a:gd name="connsiteY5" fmla="*/ 453913 h 1077498"/>
                <a:gd name="connsiteX6" fmla="*/ 784930 w 801758"/>
                <a:gd name="connsiteY6" fmla="*/ 283364 h 1077498"/>
                <a:gd name="connsiteX7" fmla="*/ 801757 w 801758"/>
                <a:gd name="connsiteY7" fmla="*/ 235769 h 1077498"/>
                <a:gd name="connsiteX8" fmla="*/ 775157 w 801758"/>
                <a:gd name="connsiteY8" fmla="*/ 0 h 1077498"/>
                <a:gd name="connsiteX0" fmla="*/ 766471 w 801758"/>
                <a:gd name="connsiteY0" fmla="*/ 0 h 1077498"/>
                <a:gd name="connsiteX1" fmla="*/ 0 w 801758"/>
                <a:gd name="connsiteY1" fmla="*/ 509003 h 1077498"/>
                <a:gd name="connsiteX2" fmla="*/ 62685 w 801758"/>
                <a:gd name="connsiteY2" fmla="*/ 1077498 h 1077498"/>
                <a:gd name="connsiteX3" fmla="*/ 265502 w 801758"/>
                <a:gd name="connsiteY3" fmla="*/ 951901 h 1077498"/>
                <a:gd name="connsiteX4" fmla="*/ 533048 w 801758"/>
                <a:gd name="connsiteY4" fmla="*/ 678668 h 1077498"/>
                <a:gd name="connsiteX5" fmla="*/ 677076 w 801758"/>
                <a:gd name="connsiteY5" fmla="*/ 453913 h 1077498"/>
                <a:gd name="connsiteX6" fmla="*/ 784930 w 801758"/>
                <a:gd name="connsiteY6" fmla="*/ 283364 h 1077498"/>
                <a:gd name="connsiteX7" fmla="*/ 801757 w 801758"/>
                <a:gd name="connsiteY7" fmla="*/ 235769 h 1077498"/>
                <a:gd name="connsiteX8" fmla="*/ 766471 w 801758"/>
                <a:gd name="connsiteY8" fmla="*/ 0 h 1077498"/>
                <a:gd name="connsiteX0" fmla="*/ 766471 w 803929"/>
                <a:gd name="connsiteY0" fmla="*/ 0 h 1077498"/>
                <a:gd name="connsiteX1" fmla="*/ 0 w 803929"/>
                <a:gd name="connsiteY1" fmla="*/ 509003 h 1077498"/>
                <a:gd name="connsiteX2" fmla="*/ 62685 w 803929"/>
                <a:gd name="connsiteY2" fmla="*/ 1077498 h 1077498"/>
                <a:gd name="connsiteX3" fmla="*/ 265502 w 803929"/>
                <a:gd name="connsiteY3" fmla="*/ 951901 h 1077498"/>
                <a:gd name="connsiteX4" fmla="*/ 533048 w 803929"/>
                <a:gd name="connsiteY4" fmla="*/ 678668 h 1077498"/>
                <a:gd name="connsiteX5" fmla="*/ 677076 w 803929"/>
                <a:gd name="connsiteY5" fmla="*/ 453913 h 1077498"/>
                <a:gd name="connsiteX6" fmla="*/ 784930 w 803929"/>
                <a:gd name="connsiteY6" fmla="*/ 283364 h 1077498"/>
                <a:gd name="connsiteX7" fmla="*/ 803928 w 803929"/>
                <a:gd name="connsiteY7" fmla="*/ 230480 h 1077498"/>
                <a:gd name="connsiteX8" fmla="*/ 766471 w 803929"/>
                <a:gd name="connsiteY8" fmla="*/ 0 h 1077498"/>
                <a:gd name="connsiteX0" fmla="*/ 772985 w 803929"/>
                <a:gd name="connsiteY0" fmla="*/ 0 h 1082786"/>
                <a:gd name="connsiteX1" fmla="*/ 0 w 803929"/>
                <a:gd name="connsiteY1" fmla="*/ 514291 h 1082786"/>
                <a:gd name="connsiteX2" fmla="*/ 62685 w 803929"/>
                <a:gd name="connsiteY2" fmla="*/ 1082786 h 1082786"/>
                <a:gd name="connsiteX3" fmla="*/ 265502 w 803929"/>
                <a:gd name="connsiteY3" fmla="*/ 957189 h 1082786"/>
                <a:gd name="connsiteX4" fmla="*/ 533048 w 803929"/>
                <a:gd name="connsiteY4" fmla="*/ 683956 h 1082786"/>
                <a:gd name="connsiteX5" fmla="*/ 677076 w 803929"/>
                <a:gd name="connsiteY5" fmla="*/ 459201 h 1082786"/>
                <a:gd name="connsiteX6" fmla="*/ 784930 w 803929"/>
                <a:gd name="connsiteY6" fmla="*/ 288652 h 1082786"/>
                <a:gd name="connsiteX7" fmla="*/ 803928 w 803929"/>
                <a:gd name="connsiteY7" fmla="*/ 235768 h 1082786"/>
                <a:gd name="connsiteX8" fmla="*/ 772985 w 803929"/>
                <a:gd name="connsiteY8" fmla="*/ 0 h 1082786"/>
                <a:gd name="connsiteX0" fmla="*/ 775156 w 806100"/>
                <a:gd name="connsiteY0" fmla="*/ 0 h 1082786"/>
                <a:gd name="connsiteX1" fmla="*/ 0 w 806100"/>
                <a:gd name="connsiteY1" fmla="*/ 524867 h 1082786"/>
                <a:gd name="connsiteX2" fmla="*/ 64856 w 806100"/>
                <a:gd name="connsiteY2" fmla="*/ 1082786 h 1082786"/>
                <a:gd name="connsiteX3" fmla="*/ 267673 w 806100"/>
                <a:gd name="connsiteY3" fmla="*/ 957189 h 1082786"/>
                <a:gd name="connsiteX4" fmla="*/ 535219 w 806100"/>
                <a:gd name="connsiteY4" fmla="*/ 683956 h 1082786"/>
                <a:gd name="connsiteX5" fmla="*/ 679247 w 806100"/>
                <a:gd name="connsiteY5" fmla="*/ 459201 h 1082786"/>
                <a:gd name="connsiteX6" fmla="*/ 787101 w 806100"/>
                <a:gd name="connsiteY6" fmla="*/ 288652 h 1082786"/>
                <a:gd name="connsiteX7" fmla="*/ 806099 w 806100"/>
                <a:gd name="connsiteY7" fmla="*/ 235768 h 1082786"/>
                <a:gd name="connsiteX8" fmla="*/ 775156 w 806100"/>
                <a:gd name="connsiteY8" fmla="*/ 0 h 1082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6100" h="1082786">
                  <a:moveTo>
                    <a:pt x="775156" y="0"/>
                  </a:moveTo>
                  <a:lnTo>
                    <a:pt x="0" y="524867"/>
                  </a:lnTo>
                  <a:lnTo>
                    <a:pt x="64856" y="1082786"/>
                  </a:lnTo>
                  <a:lnTo>
                    <a:pt x="267673" y="957189"/>
                  </a:lnTo>
                  <a:lnTo>
                    <a:pt x="535219" y="683956"/>
                  </a:lnTo>
                  <a:cubicBezTo>
                    <a:pt x="577918" y="609038"/>
                    <a:pt x="636548" y="534119"/>
                    <a:pt x="679247" y="459201"/>
                  </a:cubicBezTo>
                  <a:cubicBezTo>
                    <a:pt x="689141" y="437607"/>
                    <a:pt x="777207" y="310246"/>
                    <a:pt x="787101" y="288652"/>
                  </a:cubicBezTo>
                  <a:cubicBezTo>
                    <a:pt x="786920" y="271024"/>
                    <a:pt x="806280" y="253396"/>
                    <a:pt x="806099" y="235768"/>
                  </a:cubicBezTo>
                  <a:lnTo>
                    <a:pt x="775156" y="0"/>
                  </a:lnTo>
                  <a:close/>
                </a:path>
              </a:pathLst>
            </a:custGeom>
            <a:solidFill>
              <a:srgbClr val="0066FF">
                <a:alpha val="49804"/>
              </a:srgbClr>
            </a:solidFill>
            <a:ln w="6350" cap="flat" cmpd="sng" algn="ctr">
              <a:solidFill>
                <a:srgbClr val="000000">
                  <a:alpha val="49804"/>
                </a:srgbClr>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20" name="フリーフォーム 123">
              <a:extLst>
                <a:ext uri="{FF2B5EF4-FFF2-40B4-BE49-F238E27FC236}">
                  <a16:creationId xmlns:a16="http://schemas.microsoft.com/office/drawing/2014/main" id="{C03809F6-162A-4D5F-B9B6-869E22A47ED9}"/>
                </a:ext>
              </a:extLst>
            </p:cNvPr>
            <p:cNvSpPr/>
            <p:nvPr/>
          </p:nvSpPr>
          <p:spPr>
            <a:xfrm rot="620941">
              <a:off x="4699333" y="6411564"/>
              <a:ext cx="439619" cy="402567"/>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832069 w 1194887"/>
                <a:gd name="connsiteY0" fmla="*/ 0 h 1606836"/>
                <a:gd name="connsiteX1" fmla="*/ 0 w 1194887"/>
                <a:gd name="connsiteY1" fmla="*/ 258404 h 1606836"/>
                <a:gd name="connsiteX2" fmla="*/ 221851 w 1194887"/>
                <a:gd name="connsiteY2" fmla="*/ 1220526 h 1606836"/>
                <a:gd name="connsiteX3" fmla="*/ 323834 w 1194887"/>
                <a:gd name="connsiteY3" fmla="*/ 1599577 h 1606836"/>
                <a:gd name="connsiteX4" fmla="*/ 335593 w 1194887"/>
                <a:gd name="connsiteY4" fmla="*/ 1606836 h 1606836"/>
                <a:gd name="connsiteX5" fmla="*/ 1171829 w 1194887"/>
                <a:gd name="connsiteY5" fmla="*/ 1344365 h 1606836"/>
                <a:gd name="connsiteX6" fmla="*/ 1194887 w 1194887"/>
                <a:gd name="connsiteY6" fmla="*/ 1331690 h 1606836"/>
                <a:gd name="connsiteX7" fmla="*/ 1032502 w 1194887"/>
                <a:gd name="connsiteY7" fmla="*/ 648396 h 1606836"/>
                <a:gd name="connsiteX8" fmla="*/ 870529 w 1194887"/>
                <a:gd name="connsiteY8" fmla="*/ 21311 h 1606836"/>
                <a:gd name="connsiteX9" fmla="*/ 832069 w 1194887"/>
                <a:gd name="connsiteY9" fmla="*/ 0 h 1606836"/>
                <a:gd name="connsiteX0" fmla="*/ 610218 w 973036"/>
                <a:gd name="connsiteY0" fmla="*/ 0 h 1606836"/>
                <a:gd name="connsiteX1" fmla="*/ 10554 w 973036"/>
                <a:gd name="connsiteY1" fmla="*/ 1206643 h 1606836"/>
                <a:gd name="connsiteX2" fmla="*/ 0 w 973036"/>
                <a:gd name="connsiteY2" fmla="*/ 1220526 h 1606836"/>
                <a:gd name="connsiteX3" fmla="*/ 101983 w 973036"/>
                <a:gd name="connsiteY3" fmla="*/ 1599577 h 1606836"/>
                <a:gd name="connsiteX4" fmla="*/ 113742 w 973036"/>
                <a:gd name="connsiteY4" fmla="*/ 1606836 h 1606836"/>
                <a:gd name="connsiteX5" fmla="*/ 949978 w 973036"/>
                <a:gd name="connsiteY5" fmla="*/ 1344365 h 1606836"/>
                <a:gd name="connsiteX6" fmla="*/ 973036 w 973036"/>
                <a:gd name="connsiteY6" fmla="*/ 1331690 h 1606836"/>
                <a:gd name="connsiteX7" fmla="*/ 810651 w 973036"/>
                <a:gd name="connsiteY7" fmla="*/ 648396 h 1606836"/>
                <a:gd name="connsiteX8" fmla="*/ 648678 w 973036"/>
                <a:gd name="connsiteY8" fmla="*/ 21311 h 1606836"/>
                <a:gd name="connsiteX9" fmla="*/ 610218 w 973036"/>
                <a:gd name="connsiteY9" fmla="*/ 0 h 1606836"/>
                <a:gd name="connsiteX0" fmla="*/ 405625 w 973036"/>
                <a:gd name="connsiteY0" fmla="*/ 1054396 h 1585525"/>
                <a:gd name="connsiteX1" fmla="*/ 10554 w 973036"/>
                <a:gd name="connsiteY1" fmla="*/ 1185332 h 1585525"/>
                <a:gd name="connsiteX2" fmla="*/ 0 w 973036"/>
                <a:gd name="connsiteY2" fmla="*/ 1199215 h 1585525"/>
                <a:gd name="connsiteX3" fmla="*/ 101983 w 973036"/>
                <a:gd name="connsiteY3" fmla="*/ 1578266 h 1585525"/>
                <a:gd name="connsiteX4" fmla="*/ 113742 w 973036"/>
                <a:gd name="connsiteY4" fmla="*/ 1585525 h 1585525"/>
                <a:gd name="connsiteX5" fmla="*/ 949978 w 973036"/>
                <a:gd name="connsiteY5" fmla="*/ 1323054 h 1585525"/>
                <a:gd name="connsiteX6" fmla="*/ 973036 w 973036"/>
                <a:gd name="connsiteY6" fmla="*/ 1310379 h 1585525"/>
                <a:gd name="connsiteX7" fmla="*/ 810651 w 973036"/>
                <a:gd name="connsiteY7" fmla="*/ 627085 h 1585525"/>
                <a:gd name="connsiteX8" fmla="*/ 648678 w 973036"/>
                <a:gd name="connsiteY8" fmla="*/ 0 h 1585525"/>
                <a:gd name="connsiteX9" fmla="*/ 405625 w 973036"/>
                <a:gd name="connsiteY9" fmla="*/ 1054396 h 1585525"/>
                <a:gd name="connsiteX0" fmla="*/ 405625 w 973036"/>
                <a:gd name="connsiteY0" fmla="*/ 427311 h 958440"/>
                <a:gd name="connsiteX1" fmla="*/ 10554 w 973036"/>
                <a:gd name="connsiteY1" fmla="*/ 558247 h 958440"/>
                <a:gd name="connsiteX2" fmla="*/ 0 w 973036"/>
                <a:gd name="connsiteY2" fmla="*/ 572130 h 958440"/>
                <a:gd name="connsiteX3" fmla="*/ 101983 w 973036"/>
                <a:gd name="connsiteY3" fmla="*/ 951181 h 958440"/>
                <a:gd name="connsiteX4" fmla="*/ 113742 w 973036"/>
                <a:gd name="connsiteY4" fmla="*/ 958440 h 958440"/>
                <a:gd name="connsiteX5" fmla="*/ 949978 w 973036"/>
                <a:gd name="connsiteY5" fmla="*/ 695969 h 958440"/>
                <a:gd name="connsiteX6" fmla="*/ 973036 w 973036"/>
                <a:gd name="connsiteY6" fmla="*/ 683294 h 958440"/>
                <a:gd name="connsiteX7" fmla="*/ 810651 w 973036"/>
                <a:gd name="connsiteY7" fmla="*/ 0 h 958440"/>
                <a:gd name="connsiteX8" fmla="*/ 416183 w 973036"/>
                <a:gd name="connsiteY8" fmla="*/ 438252 h 958440"/>
                <a:gd name="connsiteX9" fmla="*/ 405625 w 973036"/>
                <a:gd name="connsiteY9" fmla="*/ 427311 h 958440"/>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949978 w 973036"/>
                <a:gd name="connsiteY5" fmla="*/ 268658 h 531129"/>
                <a:gd name="connsiteX6" fmla="*/ 973036 w 973036"/>
                <a:gd name="connsiteY6" fmla="*/ 255983 h 531129"/>
                <a:gd name="connsiteX7" fmla="*/ 416183 w 973036"/>
                <a:gd name="connsiteY7" fmla="*/ 10941 h 531129"/>
                <a:gd name="connsiteX8" fmla="*/ 405625 w 973036"/>
                <a:gd name="connsiteY8" fmla="*/ 0 h 531129"/>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511936 w 973036"/>
                <a:gd name="connsiteY5" fmla="*/ 404395 h 531129"/>
                <a:gd name="connsiteX6" fmla="*/ 973036 w 973036"/>
                <a:gd name="connsiteY6" fmla="*/ 255983 h 531129"/>
                <a:gd name="connsiteX7" fmla="*/ 416183 w 973036"/>
                <a:gd name="connsiteY7" fmla="*/ 10941 h 531129"/>
                <a:gd name="connsiteX8" fmla="*/ 405625 w 973036"/>
                <a:gd name="connsiteY8" fmla="*/ 0 h 531129"/>
                <a:gd name="connsiteX0" fmla="*/ 405625 w 511936"/>
                <a:gd name="connsiteY0" fmla="*/ 0 h 531129"/>
                <a:gd name="connsiteX1" fmla="*/ 10554 w 511936"/>
                <a:gd name="connsiteY1" fmla="*/ 130936 h 531129"/>
                <a:gd name="connsiteX2" fmla="*/ 0 w 511936"/>
                <a:gd name="connsiteY2" fmla="*/ 144819 h 531129"/>
                <a:gd name="connsiteX3" fmla="*/ 101983 w 511936"/>
                <a:gd name="connsiteY3" fmla="*/ 523870 h 531129"/>
                <a:gd name="connsiteX4" fmla="*/ 113742 w 511936"/>
                <a:gd name="connsiteY4" fmla="*/ 531129 h 531129"/>
                <a:gd name="connsiteX5" fmla="*/ 511936 w 511936"/>
                <a:gd name="connsiteY5" fmla="*/ 404395 h 531129"/>
                <a:gd name="connsiteX6" fmla="*/ 416183 w 511936"/>
                <a:gd name="connsiteY6" fmla="*/ 10941 h 531129"/>
                <a:gd name="connsiteX7" fmla="*/ 405625 w 511936"/>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16183 w 516550"/>
                <a:gd name="connsiteY6" fmla="*/ 10941 h 531129"/>
                <a:gd name="connsiteX7" fmla="*/ 405625 w 516550"/>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398484 w 509409"/>
                <a:gd name="connsiteY0" fmla="*/ 0 h 531129"/>
                <a:gd name="connsiteX1" fmla="*/ 3413 w 509409"/>
                <a:gd name="connsiteY1" fmla="*/ 130936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398484 w 509409"/>
                <a:gd name="connsiteY0" fmla="*/ 0 h 531129"/>
                <a:gd name="connsiteX1" fmla="*/ 8648 w 509409"/>
                <a:gd name="connsiteY1" fmla="*/ 119120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569123 w 680048"/>
                <a:gd name="connsiteY0" fmla="*/ 0 h 531129"/>
                <a:gd name="connsiteX1" fmla="*/ 179287 w 680048"/>
                <a:gd name="connsiteY1" fmla="*/ 119120 h 531129"/>
                <a:gd name="connsiteX2" fmla="*/ 0 w 680048"/>
                <a:gd name="connsiteY2" fmla="*/ 283154 h 531129"/>
                <a:gd name="connsiteX3" fmla="*/ 265481 w 680048"/>
                <a:gd name="connsiteY3" fmla="*/ 523870 h 531129"/>
                <a:gd name="connsiteX4" fmla="*/ 277240 w 680048"/>
                <a:gd name="connsiteY4" fmla="*/ 531129 h 531129"/>
                <a:gd name="connsiteX5" fmla="*/ 680048 w 680048"/>
                <a:gd name="connsiteY5" fmla="*/ 403446 h 531129"/>
                <a:gd name="connsiteX6" fmla="*/ 616302 w 680048"/>
                <a:gd name="connsiteY6" fmla="*/ 129545 h 531129"/>
                <a:gd name="connsiteX7" fmla="*/ 579681 w 680048"/>
                <a:gd name="connsiteY7" fmla="*/ 10941 h 531129"/>
                <a:gd name="connsiteX8" fmla="*/ 569123 w 680048"/>
                <a:gd name="connsiteY8" fmla="*/ 0 h 531129"/>
                <a:gd name="connsiteX0" fmla="*/ 570522 w 681447"/>
                <a:gd name="connsiteY0" fmla="*/ 0 h 531129"/>
                <a:gd name="connsiteX1" fmla="*/ 180686 w 681447"/>
                <a:gd name="connsiteY1" fmla="*/ 119120 h 531129"/>
                <a:gd name="connsiteX2" fmla="*/ 1399 w 681447"/>
                <a:gd name="connsiteY2" fmla="*/ 283154 h 531129"/>
                <a:gd name="connsiteX3" fmla="*/ 266880 w 681447"/>
                <a:gd name="connsiteY3" fmla="*/ 523870 h 531129"/>
                <a:gd name="connsiteX4" fmla="*/ 278639 w 681447"/>
                <a:gd name="connsiteY4" fmla="*/ 531129 h 531129"/>
                <a:gd name="connsiteX5" fmla="*/ 681447 w 681447"/>
                <a:gd name="connsiteY5" fmla="*/ 403446 h 531129"/>
                <a:gd name="connsiteX6" fmla="*/ 617701 w 681447"/>
                <a:gd name="connsiteY6" fmla="*/ 129545 h 531129"/>
                <a:gd name="connsiteX7" fmla="*/ 581080 w 681447"/>
                <a:gd name="connsiteY7" fmla="*/ 10941 h 531129"/>
                <a:gd name="connsiteX8" fmla="*/ 570522 w 681447"/>
                <a:gd name="connsiteY8" fmla="*/ 0 h 531129"/>
                <a:gd name="connsiteX0" fmla="*/ 436722 w 547647"/>
                <a:gd name="connsiteY0" fmla="*/ 0 h 531129"/>
                <a:gd name="connsiteX1" fmla="*/ 46886 w 547647"/>
                <a:gd name="connsiteY1" fmla="*/ 119120 h 531129"/>
                <a:gd name="connsiteX2" fmla="*/ 42430 w 547647"/>
                <a:gd name="connsiteY2" fmla="*/ 155914 h 531129"/>
                <a:gd name="connsiteX3" fmla="*/ 133080 w 547647"/>
                <a:gd name="connsiteY3" fmla="*/ 523870 h 531129"/>
                <a:gd name="connsiteX4" fmla="*/ 144839 w 547647"/>
                <a:gd name="connsiteY4" fmla="*/ 531129 h 531129"/>
                <a:gd name="connsiteX5" fmla="*/ 547647 w 547647"/>
                <a:gd name="connsiteY5" fmla="*/ 403446 h 531129"/>
                <a:gd name="connsiteX6" fmla="*/ 483901 w 547647"/>
                <a:gd name="connsiteY6" fmla="*/ 129545 h 531129"/>
                <a:gd name="connsiteX7" fmla="*/ 447280 w 547647"/>
                <a:gd name="connsiteY7" fmla="*/ 10941 h 531129"/>
                <a:gd name="connsiteX8" fmla="*/ 436722 w 547647"/>
                <a:gd name="connsiteY8" fmla="*/ 0 h 531129"/>
                <a:gd name="connsiteX0" fmla="*/ 434088 w 545013"/>
                <a:gd name="connsiteY0" fmla="*/ 0 h 531129"/>
                <a:gd name="connsiteX1" fmla="*/ 44252 w 545013"/>
                <a:gd name="connsiteY1" fmla="*/ 119120 h 531129"/>
                <a:gd name="connsiteX2" fmla="*/ 39796 w 545013"/>
                <a:gd name="connsiteY2" fmla="*/ 155914 h 531129"/>
                <a:gd name="connsiteX3" fmla="*/ 130446 w 545013"/>
                <a:gd name="connsiteY3" fmla="*/ 523870 h 531129"/>
                <a:gd name="connsiteX4" fmla="*/ 142205 w 545013"/>
                <a:gd name="connsiteY4" fmla="*/ 531129 h 531129"/>
                <a:gd name="connsiteX5" fmla="*/ 545013 w 545013"/>
                <a:gd name="connsiteY5" fmla="*/ 403446 h 531129"/>
                <a:gd name="connsiteX6" fmla="*/ 481267 w 545013"/>
                <a:gd name="connsiteY6" fmla="*/ 129545 h 531129"/>
                <a:gd name="connsiteX7" fmla="*/ 444646 w 545013"/>
                <a:gd name="connsiteY7" fmla="*/ 10941 h 531129"/>
                <a:gd name="connsiteX8" fmla="*/ 434088 w 545013"/>
                <a:gd name="connsiteY8" fmla="*/ 0 h 531129"/>
                <a:gd name="connsiteX0" fmla="*/ 403422 w 514347"/>
                <a:gd name="connsiteY0" fmla="*/ 0 h 531129"/>
                <a:gd name="connsiteX1" fmla="*/ 13586 w 514347"/>
                <a:gd name="connsiteY1" fmla="*/ 119120 h 531129"/>
                <a:gd name="connsiteX2" fmla="*/ 9130 w 514347"/>
                <a:gd name="connsiteY2" fmla="*/ 155914 h 531129"/>
                <a:gd name="connsiteX3" fmla="*/ 99780 w 514347"/>
                <a:gd name="connsiteY3" fmla="*/ 523870 h 531129"/>
                <a:gd name="connsiteX4" fmla="*/ 111539 w 514347"/>
                <a:gd name="connsiteY4" fmla="*/ 531129 h 531129"/>
                <a:gd name="connsiteX5" fmla="*/ 514347 w 514347"/>
                <a:gd name="connsiteY5" fmla="*/ 403446 h 531129"/>
                <a:gd name="connsiteX6" fmla="*/ 450601 w 514347"/>
                <a:gd name="connsiteY6" fmla="*/ 129545 h 531129"/>
                <a:gd name="connsiteX7" fmla="*/ 413980 w 514347"/>
                <a:gd name="connsiteY7" fmla="*/ 10941 h 531129"/>
                <a:gd name="connsiteX8" fmla="*/ 403422 w 514347"/>
                <a:gd name="connsiteY8" fmla="*/ 0 h 531129"/>
                <a:gd name="connsiteX0" fmla="*/ 397287 w 508212"/>
                <a:gd name="connsiteY0" fmla="*/ 0 h 531129"/>
                <a:gd name="connsiteX1" fmla="*/ 7451 w 508212"/>
                <a:gd name="connsiteY1" fmla="*/ 119120 h 531129"/>
                <a:gd name="connsiteX2" fmla="*/ 2995 w 508212"/>
                <a:gd name="connsiteY2" fmla="*/ 155914 h 531129"/>
                <a:gd name="connsiteX3" fmla="*/ 93645 w 508212"/>
                <a:gd name="connsiteY3" fmla="*/ 523870 h 531129"/>
                <a:gd name="connsiteX4" fmla="*/ 105404 w 508212"/>
                <a:gd name="connsiteY4" fmla="*/ 531129 h 531129"/>
                <a:gd name="connsiteX5" fmla="*/ 508212 w 508212"/>
                <a:gd name="connsiteY5" fmla="*/ 403446 h 531129"/>
                <a:gd name="connsiteX6" fmla="*/ 444466 w 508212"/>
                <a:gd name="connsiteY6" fmla="*/ 129545 h 531129"/>
                <a:gd name="connsiteX7" fmla="*/ 407845 w 508212"/>
                <a:gd name="connsiteY7" fmla="*/ 10941 h 531129"/>
                <a:gd name="connsiteX8" fmla="*/ 397287 w 508212"/>
                <a:gd name="connsiteY8" fmla="*/ 0 h 531129"/>
                <a:gd name="connsiteX0" fmla="*/ 507592 w 618517"/>
                <a:gd name="connsiteY0" fmla="*/ 382997 h 914126"/>
                <a:gd name="connsiteX1" fmla="*/ 590 w 618517"/>
                <a:gd name="connsiteY1" fmla="*/ 8 h 914126"/>
                <a:gd name="connsiteX2" fmla="*/ 113300 w 618517"/>
                <a:gd name="connsiteY2" fmla="*/ 538911 h 914126"/>
                <a:gd name="connsiteX3" fmla="*/ 203950 w 618517"/>
                <a:gd name="connsiteY3" fmla="*/ 906867 h 914126"/>
                <a:gd name="connsiteX4" fmla="*/ 215709 w 618517"/>
                <a:gd name="connsiteY4" fmla="*/ 914126 h 914126"/>
                <a:gd name="connsiteX5" fmla="*/ 618517 w 618517"/>
                <a:gd name="connsiteY5" fmla="*/ 786443 h 914126"/>
                <a:gd name="connsiteX6" fmla="*/ 554771 w 618517"/>
                <a:gd name="connsiteY6" fmla="*/ 512542 h 914126"/>
                <a:gd name="connsiteX7" fmla="*/ 518150 w 618517"/>
                <a:gd name="connsiteY7" fmla="*/ 393938 h 914126"/>
                <a:gd name="connsiteX8" fmla="*/ 507592 w 618517"/>
                <a:gd name="connsiteY8" fmla="*/ 382997 h 914126"/>
                <a:gd name="connsiteX0" fmla="*/ 521334 w 632259"/>
                <a:gd name="connsiteY0" fmla="*/ 383332 h 914461"/>
                <a:gd name="connsiteX1" fmla="*/ 14332 w 632259"/>
                <a:gd name="connsiteY1" fmla="*/ 343 h 914461"/>
                <a:gd name="connsiteX2" fmla="*/ 1050 w 632259"/>
                <a:gd name="connsiteY2" fmla="*/ 12102 h 914461"/>
                <a:gd name="connsiteX3" fmla="*/ 217692 w 632259"/>
                <a:gd name="connsiteY3" fmla="*/ 907202 h 914461"/>
                <a:gd name="connsiteX4" fmla="*/ 229451 w 632259"/>
                <a:gd name="connsiteY4" fmla="*/ 914461 h 914461"/>
                <a:gd name="connsiteX5" fmla="*/ 632259 w 632259"/>
                <a:gd name="connsiteY5" fmla="*/ 786778 h 914461"/>
                <a:gd name="connsiteX6" fmla="*/ 568513 w 632259"/>
                <a:gd name="connsiteY6" fmla="*/ 512877 h 914461"/>
                <a:gd name="connsiteX7" fmla="*/ 531892 w 632259"/>
                <a:gd name="connsiteY7" fmla="*/ 394273 h 914461"/>
                <a:gd name="connsiteX8" fmla="*/ 521334 w 632259"/>
                <a:gd name="connsiteY8" fmla="*/ 383332 h 914461"/>
                <a:gd name="connsiteX0" fmla="*/ 407939 w 632259"/>
                <a:gd name="connsiteY0" fmla="*/ 0 h 1039386"/>
                <a:gd name="connsiteX1" fmla="*/ 14332 w 632259"/>
                <a:gd name="connsiteY1" fmla="*/ 125268 h 1039386"/>
                <a:gd name="connsiteX2" fmla="*/ 1050 w 632259"/>
                <a:gd name="connsiteY2" fmla="*/ 137027 h 1039386"/>
                <a:gd name="connsiteX3" fmla="*/ 217692 w 632259"/>
                <a:gd name="connsiteY3" fmla="*/ 1032127 h 1039386"/>
                <a:gd name="connsiteX4" fmla="*/ 229451 w 632259"/>
                <a:gd name="connsiteY4" fmla="*/ 1039386 h 1039386"/>
                <a:gd name="connsiteX5" fmla="*/ 632259 w 632259"/>
                <a:gd name="connsiteY5" fmla="*/ 911703 h 1039386"/>
                <a:gd name="connsiteX6" fmla="*/ 568513 w 632259"/>
                <a:gd name="connsiteY6" fmla="*/ 637802 h 1039386"/>
                <a:gd name="connsiteX7" fmla="*/ 531892 w 632259"/>
                <a:gd name="connsiteY7" fmla="*/ 519198 h 1039386"/>
                <a:gd name="connsiteX8" fmla="*/ 407939 w 632259"/>
                <a:gd name="connsiteY8"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566276 w 630022"/>
                <a:gd name="connsiteY6" fmla="*/ 637802 h 1039386"/>
                <a:gd name="connsiteX7" fmla="*/ 529655 w 630022"/>
                <a:gd name="connsiteY7" fmla="*/ 519198 h 1039386"/>
                <a:gd name="connsiteX8" fmla="*/ 405702 w 630022"/>
                <a:gd name="connsiteY8"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566276 w 630022"/>
                <a:gd name="connsiteY6" fmla="*/ 637802 h 1039386"/>
                <a:gd name="connsiteX7" fmla="*/ 405702 w 630022"/>
                <a:gd name="connsiteY7"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405702 w 630022"/>
                <a:gd name="connsiteY6" fmla="*/ 0 h 1039386"/>
                <a:gd name="connsiteX0" fmla="*/ 405702 w 632148"/>
                <a:gd name="connsiteY0" fmla="*/ 0 h 1039386"/>
                <a:gd name="connsiteX1" fmla="*/ 12095 w 632148"/>
                <a:gd name="connsiteY1" fmla="*/ 125268 h 1039386"/>
                <a:gd name="connsiteX2" fmla="*/ 1341 w 632148"/>
                <a:gd name="connsiteY2" fmla="*/ 152616 h 1039386"/>
                <a:gd name="connsiteX3" fmla="*/ 215455 w 632148"/>
                <a:gd name="connsiteY3" fmla="*/ 1032127 h 1039386"/>
                <a:gd name="connsiteX4" fmla="*/ 227214 w 632148"/>
                <a:gd name="connsiteY4" fmla="*/ 1039386 h 1039386"/>
                <a:gd name="connsiteX5" fmla="*/ 632148 w 632148"/>
                <a:gd name="connsiteY5" fmla="*/ 954222 h 1039386"/>
                <a:gd name="connsiteX6" fmla="*/ 405702 w 632148"/>
                <a:gd name="connsiteY6" fmla="*/ 0 h 1039386"/>
                <a:gd name="connsiteX0" fmla="*/ 405702 w 652971"/>
                <a:gd name="connsiteY0" fmla="*/ 0 h 1039386"/>
                <a:gd name="connsiteX1" fmla="*/ 12095 w 652971"/>
                <a:gd name="connsiteY1" fmla="*/ 125268 h 1039386"/>
                <a:gd name="connsiteX2" fmla="*/ 1341 w 652971"/>
                <a:gd name="connsiteY2" fmla="*/ 152616 h 1039386"/>
                <a:gd name="connsiteX3" fmla="*/ 215455 w 652971"/>
                <a:gd name="connsiteY3" fmla="*/ 1032127 h 1039386"/>
                <a:gd name="connsiteX4" fmla="*/ 227214 w 652971"/>
                <a:gd name="connsiteY4" fmla="*/ 1039386 h 1039386"/>
                <a:gd name="connsiteX5" fmla="*/ 632148 w 652971"/>
                <a:gd name="connsiteY5" fmla="*/ 954222 h 1039386"/>
                <a:gd name="connsiteX6" fmla="*/ 645551 w 652971"/>
                <a:gd name="connsiteY6" fmla="*/ 935612 h 1039386"/>
                <a:gd name="connsiteX7" fmla="*/ 405702 w 652971"/>
                <a:gd name="connsiteY7" fmla="*/ 0 h 1039386"/>
                <a:gd name="connsiteX0" fmla="*/ 405702 w 645551"/>
                <a:gd name="connsiteY0" fmla="*/ 0 h 1039386"/>
                <a:gd name="connsiteX1" fmla="*/ 12095 w 645551"/>
                <a:gd name="connsiteY1" fmla="*/ 125268 h 1039386"/>
                <a:gd name="connsiteX2" fmla="*/ 1341 w 645551"/>
                <a:gd name="connsiteY2" fmla="*/ 152616 h 1039386"/>
                <a:gd name="connsiteX3" fmla="*/ 215455 w 645551"/>
                <a:gd name="connsiteY3" fmla="*/ 1032127 h 1039386"/>
                <a:gd name="connsiteX4" fmla="*/ 227214 w 645551"/>
                <a:gd name="connsiteY4" fmla="*/ 1039386 h 1039386"/>
                <a:gd name="connsiteX5" fmla="*/ 632148 w 645551"/>
                <a:gd name="connsiteY5" fmla="*/ 954222 h 1039386"/>
                <a:gd name="connsiteX6" fmla="*/ 645551 w 645551"/>
                <a:gd name="connsiteY6" fmla="*/ 935612 h 1039386"/>
                <a:gd name="connsiteX7" fmla="*/ 405702 w 645551"/>
                <a:gd name="connsiteY7" fmla="*/ 0 h 1039386"/>
                <a:gd name="connsiteX0" fmla="*/ 407588 w 645551"/>
                <a:gd name="connsiteY0" fmla="*/ 0 h 1042457"/>
                <a:gd name="connsiteX1" fmla="*/ 12095 w 645551"/>
                <a:gd name="connsiteY1" fmla="*/ 128339 h 1042457"/>
                <a:gd name="connsiteX2" fmla="*/ 1341 w 645551"/>
                <a:gd name="connsiteY2" fmla="*/ 155687 h 1042457"/>
                <a:gd name="connsiteX3" fmla="*/ 215455 w 645551"/>
                <a:gd name="connsiteY3" fmla="*/ 1035198 h 1042457"/>
                <a:gd name="connsiteX4" fmla="*/ 227214 w 645551"/>
                <a:gd name="connsiteY4" fmla="*/ 1042457 h 1042457"/>
                <a:gd name="connsiteX5" fmla="*/ 632148 w 645551"/>
                <a:gd name="connsiteY5" fmla="*/ 957293 h 1042457"/>
                <a:gd name="connsiteX6" fmla="*/ 645551 w 645551"/>
                <a:gd name="connsiteY6" fmla="*/ 938683 h 1042457"/>
                <a:gd name="connsiteX7" fmla="*/ 407588 w 645551"/>
                <a:gd name="connsiteY7" fmla="*/ 0 h 1042457"/>
                <a:gd name="connsiteX0" fmla="*/ 414505 w 645551"/>
                <a:gd name="connsiteY0" fmla="*/ 0 h 1030083"/>
                <a:gd name="connsiteX1" fmla="*/ 12095 w 645551"/>
                <a:gd name="connsiteY1" fmla="*/ 115965 h 1030083"/>
                <a:gd name="connsiteX2" fmla="*/ 1341 w 645551"/>
                <a:gd name="connsiteY2" fmla="*/ 143313 h 1030083"/>
                <a:gd name="connsiteX3" fmla="*/ 215455 w 645551"/>
                <a:gd name="connsiteY3" fmla="*/ 1022824 h 1030083"/>
                <a:gd name="connsiteX4" fmla="*/ 227214 w 645551"/>
                <a:gd name="connsiteY4" fmla="*/ 1030083 h 1030083"/>
                <a:gd name="connsiteX5" fmla="*/ 632148 w 645551"/>
                <a:gd name="connsiteY5" fmla="*/ 944919 h 1030083"/>
                <a:gd name="connsiteX6" fmla="*/ 645551 w 645551"/>
                <a:gd name="connsiteY6" fmla="*/ 926309 h 1030083"/>
                <a:gd name="connsiteX7" fmla="*/ 414505 w 645551"/>
                <a:gd name="connsiteY7" fmla="*/ 0 h 1030083"/>
                <a:gd name="connsiteX0" fmla="*/ 414505 w 645551"/>
                <a:gd name="connsiteY0" fmla="*/ 6036 h 1036119"/>
                <a:gd name="connsiteX1" fmla="*/ 380931 w 645551"/>
                <a:gd name="connsiteY1" fmla="*/ 5242 h 1036119"/>
                <a:gd name="connsiteX2" fmla="*/ 12095 w 645551"/>
                <a:gd name="connsiteY2" fmla="*/ 122001 h 1036119"/>
                <a:gd name="connsiteX3" fmla="*/ 1341 w 645551"/>
                <a:gd name="connsiteY3" fmla="*/ 149349 h 1036119"/>
                <a:gd name="connsiteX4" fmla="*/ 215455 w 645551"/>
                <a:gd name="connsiteY4" fmla="*/ 1028860 h 1036119"/>
                <a:gd name="connsiteX5" fmla="*/ 227214 w 645551"/>
                <a:gd name="connsiteY5" fmla="*/ 1036119 h 1036119"/>
                <a:gd name="connsiteX6" fmla="*/ 632148 w 645551"/>
                <a:gd name="connsiteY6" fmla="*/ 950955 h 1036119"/>
                <a:gd name="connsiteX7" fmla="*/ 645551 w 645551"/>
                <a:gd name="connsiteY7" fmla="*/ 932345 h 1036119"/>
                <a:gd name="connsiteX8" fmla="*/ 414505 w 645551"/>
                <a:gd name="connsiteY8" fmla="*/ 6036 h 1036119"/>
                <a:gd name="connsiteX0" fmla="*/ 414505 w 645551"/>
                <a:gd name="connsiteY0" fmla="*/ 794 h 1030877"/>
                <a:gd name="connsiteX1" fmla="*/ 380931 w 645551"/>
                <a:gd name="connsiteY1" fmla="*/ 0 h 1030877"/>
                <a:gd name="connsiteX2" fmla="*/ 12095 w 645551"/>
                <a:gd name="connsiteY2" fmla="*/ 116759 h 1030877"/>
                <a:gd name="connsiteX3" fmla="*/ 1341 w 645551"/>
                <a:gd name="connsiteY3" fmla="*/ 144107 h 1030877"/>
                <a:gd name="connsiteX4" fmla="*/ 215455 w 645551"/>
                <a:gd name="connsiteY4" fmla="*/ 1023618 h 1030877"/>
                <a:gd name="connsiteX5" fmla="*/ 227214 w 645551"/>
                <a:gd name="connsiteY5" fmla="*/ 1030877 h 1030877"/>
                <a:gd name="connsiteX6" fmla="*/ 632148 w 645551"/>
                <a:gd name="connsiteY6" fmla="*/ 945713 h 1030877"/>
                <a:gd name="connsiteX7" fmla="*/ 645551 w 645551"/>
                <a:gd name="connsiteY7" fmla="*/ 927103 h 1030877"/>
                <a:gd name="connsiteX8" fmla="*/ 414505 w 645551"/>
                <a:gd name="connsiteY8" fmla="*/ 794 h 1030877"/>
                <a:gd name="connsiteX0" fmla="*/ 414505 w 645551"/>
                <a:gd name="connsiteY0" fmla="*/ 9547 h 1039630"/>
                <a:gd name="connsiteX1" fmla="*/ 396687 w 645551"/>
                <a:gd name="connsiteY1" fmla="*/ 0 h 1039630"/>
                <a:gd name="connsiteX2" fmla="*/ 12095 w 645551"/>
                <a:gd name="connsiteY2" fmla="*/ 125512 h 1039630"/>
                <a:gd name="connsiteX3" fmla="*/ 1341 w 645551"/>
                <a:gd name="connsiteY3" fmla="*/ 152860 h 1039630"/>
                <a:gd name="connsiteX4" fmla="*/ 215455 w 645551"/>
                <a:gd name="connsiteY4" fmla="*/ 1032371 h 1039630"/>
                <a:gd name="connsiteX5" fmla="*/ 227214 w 645551"/>
                <a:gd name="connsiteY5" fmla="*/ 1039630 h 1039630"/>
                <a:gd name="connsiteX6" fmla="*/ 632148 w 645551"/>
                <a:gd name="connsiteY6" fmla="*/ 954466 h 1039630"/>
                <a:gd name="connsiteX7" fmla="*/ 645551 w 645551"/>
                <a:gd name="connsiteY7" fmla="*/ 935856 h 1039630"/>
                <a:gd name="connsiteX8" fmla="*/ 414505 w 645551"/>
                <a:gd name="connsiteY8" fmla="*/ 9547 h 1039630"/>
                <a:gd name="connsiteX0" fmla="*/ 414505 w 645551"/>
                <a:gd name="connsiteY0" fmla="*/ 9547 h 1039630"/>
                <a:gd name="connsiteX1" fmla="*/ 396687 w 645551"/>
                <a:gd name="connsiteY1" fmla="*/ 0 h 1039630"/>
                <a:gd name="connsiteX2" fmla="*/ 12095 w 645551"/>
                <a:gd name="connsiteY2" fmla="*/ 125512 h 1039630"/>
                <a:gd name="connsiteX3" fmla="*/ 1341 w 645551"/>
                <a:gd name="connsiteY3" fmla="*/ 152860 h 1039630"/>
                <a:gd name="connsiteX4" fmla="*/ 99170 w 645551"/>
                <a:gd name="connsiteY4" fmla="*/ 543070 h 1039630"/>
                <a:gd name="connsiteX5" fmla="*/ 227214 w 645551"/>
                <a:gd name="connsiteY5" fmla="*/ 1039630 h 1039630"/>
                <a:gd name="connsiteX6" fmla="*/ 632148 w 645551"/>
                <a:gd name="connsiteY6" fmla="*/ 954466 h 1039630"/>
                <a:gd name="connsiteX7" fmla="*/ 645551 w 645551"/>
                <a:gd name="connsiteY7" fmla="*/ 935856 h 1039630"/>
                <a:gd name="connsiteX8" fmla="*/ 414505 w 645551"/>
                <a:gd name="connsiteY8" fmla="*/ 9547 h 1039630"/>
                <a:gd name="connsiteX0" fmla="*/ 414505 w 645551"/>
                <a:gd name="connsiteY0" fmla="*/ 9547 h 954466"/>
                <a:gd name="connsiteX1" fmla="*/ 396687 w 645551"/>
                <a:gd name="connsiteY1" fmla="*/ 0 h 954466"/>
                <a:gd name="connsiteX2" fmla="*/ 12095 w 645551"/>
                <a:gd name="connsiteY2" fmla="*/ 125512 h 954466"/>
                <a:gd name="connsiteX3" fmla="*/ 1341 w 645551"/>
                <a:gd name="connsiteY3" fmla="*/ 152860 h 954466"/>
                <a:gd name="connsiteX4" fmla="*/ 99170 w 645551"/>
                <a:gd name="connsiteY4" fmla="*/ 543070 h 954466"/>
                <a:gd name="connsiteX5" fmla="*/ 632148 w 645551"/>
                <a:gd name="connsiteY5" fmla="*/ 954466 h 954466"/>
                <a:gd name="connsiteX6" fmla="*/ 645551 w 645551"/>
                <a:gd name="connsiteY6" fmla="*/ 935856 h 954466"/>
                <a:gd name="connsiteX7" fmla="*/ 414505 w 645551"/>
                <a:gd name="connsiteY7" fmla="*/ 9547 h 954466"/>
                <a:gd name="connsiteX0" fmla="*/ 414505 w 632148"/>
                <a:gd name="connsiteY0" fmla="*/ 9547 h 954466"/>
                <a:gd name="connsiteX1" fmla="*/ 396687 w 632148"/>
                <a:gd name="connsiteY1" fmla="*/ 0 h 954466"/>
                <a:gd name="connsiteX2" fmla="*/ 12095 w 632148"/>
                <a:gd name="connsiteY2" fmla="*/ 125512 h 954466"/>
                <a:gd name="connsiteX3" fmla="*/ 1341 w 632148"/>
                <a:gd name="connsiteY3" fmla="*/ 152860 h 954466"/>
                <a:gd name="connsiteX4" fmla="*/ 99170 w 632148"/>
                <a:gd name="connsiteY4" fmla="*/ 543070 h 954466"/>
                <a:gd name="connsiteX5" fmla="*/ 632148 w 632148"/>
                <a:gd name="connsiteY5" fmla="*/ 954466 h 954466"/>
                <a:gd name="connsiteX6" fmla="*/ 414505 w 632148"/>
                <a:gd name="connsiteY6" fmla="*/ 9547 h 954466"/>
                <a:gd name="connsiteX0" fmla="*/ 414505 w 509131"/>
                <a:gd name="connsiteY0" fmla="*/ 9547 h 543070"/>
                <a:gd name="connsiteX1" fmla="*/ 396687 w 509131"/>
                <a:gd name="connsiteY1" fmla="*/ 0 h 543070"/>
                <a:gd name="connsiteX2" fmla="*/ 12095 w 509131"/>
                <a:gd name="connsiteY2" fmla="*/ 125512 h 543070"/>
                <a:gd name="connsiteX3" fmla="*/ 1341 w 509131"/>
                <a:gd name="connsiteY3" fmla="*/ 152860 h 543070"/>
                <a:gd name="connsiteX4" fmla="*/ 99170 w 509131"/>
                <a:gd name="connsiteY4" fmla="*/ 543070 h 543070"/>
                <a:gd name="connsiteX5" fmla="*/ 509131 w 509131"/>
                <a:gd name="connsiteY5" fmla="*/ 408607 h 543070"/>
                <a:gd name="connsiteX6" fmla="*/ 414505 w 509131"/>
                <a:gd name="connsiteY6" fmla="*/ 9547 h 543070"/>
                <a:gd name="connsiteX0" fmla="*/ 414505 w 509131"/>
                <a:gd name="connsiteY0" fmla="*/ 9547 h 538218"/>
                <a:gd name="connsiteX1" fmla="*/ 396687 w 509131"/>
                <a:gd name="connsiteY1" fmla="*/ 0 h 538218"/>
                <a:gd name="connsiteX2" fmla="*/ 12095 w 509131"/>
                <a:gd name="connsiteY2" fmla="*/ 125512 h 538218"/>
                <a:gd name="connsiteX3" fmla="*/ 1341 w 509131"/>
                <a:gd name="connsiteY3" fmla="*/ 152860 h 538218"/>
                <a:gd name="connsiteX4" fmla="*/ 95928 w 509131"/>
                <a:gd name="connsiteY4" fmla="*/ 538218 h 538218"/>
                <a:gd name="connsiteX5" fmla="*/ 509131 w 509131"/>
                <a:gd name="connsiteY5" fmla="*/ 408607 h 538218"/>
                <a:gd name="connsiteX6" fmla="*/ 414505 w 509131"/>
                <a:gd name="connsiteY6" fmla="*/ 9547 h 538218"/>
                <a:gd name="connsiteX0" fmla="*/ 414505 w 509131"/>
                <a:gd name="connsiteY0" fmla="*/ 9547 h 540888"/>
                <a:gd name="connsiteX1" fmla="*/ 396687 w 509131"/>
                <a:gd name="connsiteY1" fmla="*/ 0 h 540888"/>
                <a:gd name="connsiteX2" fmla="*/ 12095 w 509131"/>
                <a:gd name="connsiteY2" fmla="*/ 125512 h 540888"/>
                <a:gd name="connsiteX3" fmla="*/ 1341 w 509131"/>
                <a:gd name="connsiteY3" fmla="*/ 152860 h 540888"/>
                <a:gd name="connsiteX4" fmla="*/ 96361 w 509131"/>
                <a:gd name="connsiteY4" fmla="*/ 540888 h 540888"/>
                <a:gd name="connsiteX5" fmla="*/ 509131 w 509131"/>
                <a:gd name="connsiteY5" fmla="*/ 408607 h 540888"/>
                <a:gd name="connsiteX6" fmla="*/ 414505 w 509131"/>
                <a:gd name="connsiteY6" fmla="*/ 9547 h 540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9131" h="540888">
                  <a:moveTo>
                    <a:pt x="414505" y="9547"/>
                  </a:moveTo>
                  <a:lnTo>
                    <a:pt x="396687" y="0"/>
                  </a:lnTo>
                  <a:lnTo>
                    <a:pt x="12095" y="125512"/>
                  </a:lnTo>
                  <a:cubicBezTo>
                    <a:pt x="2150" y="123024"/>
                    <a:pt x="-2494" y="150355"/>
                    <a:pt x="1341" y="152860"/>
                  </a:cubicBezTo>
                  <a:lnTo>
                    <a:pt x="96361" y="540888"/>
                  </a:lnTo>
                  <a:lnTo>
                    <a:pt x="509131" y="408607"/>
                  </a:lnTo>
                  <a:lnTo>
                    <a:pt x="414505" y="9547"/>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21" name="フリーフォーム 124">
              <a:extLst>
                <a:ext uri="{FF2B5EF4-FFF2-40B4-BE49-F238E27FC236}">
                  <a16:creationId xmlns:a16="http://schemas.microsoft.com/office/drawing/2014/main" id="{CDF464A8-662D-495D-AF33-6D0654B7D475}"/>
                </a:ext>
              </a:extLst>
            </p:cNvPr>
            <p:cNvSpPr/>
            <p:nvPr/>
          </p:nvSpPr>
          <p:spPr>
            <a:xfrm rot="16200000">
              <a:off x="3336015" y="4156525"/>
              <a:ext cx="372940" cy="194447"/>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3976 w 637815"/>
                <a:gd name="connsiteY0" fmla="*/ 0 h 1027574"/>
                <a:gd name="connsiteX1" fmla="*/ 4691 w 637815"/>
                <a:gd name="connsiteY1" fmla="*/ 128084 h 1027574"/>
                <a:gd name="connsiteX2" fmla="*/ 0 w 637815"/>
                <a:gd name="connsiteY2" fmla="*/ 143931 h 1027574"/>
                <a:gd name="connsiteX3" fmla="*/ 219712 w 637815"/>
                <a:gd name="connsiteY3" fmla="*/ 1027574 h 1027574"/>
                <a:gd name="connsiteX4" fmla="*/ 626090 w 637815"/>
                <a:gd name="connsiteY4" fmla="*/ 907210 h 1027574"/>
                <a:gd name="connsiteX5" fmla="*/ 637815 w 637815"/>
                <a:gd name="connsiteY5" fmla="*/ 883443 h 1027574"/>
                <a:gd name="connsiteX6" fmla="*/ 416942 w 637815"/>
                <a:gd name="connsiteY6" fmla="*/ 5501 h 1027574"/>
                <a:gd name="connsiteX7" fmla="*/ 403976 w 637815"/>
                <a:gd name="connsiteY7" fmla="*/ 0 h 1027574"/>
                <a:gd name="connsiteX0" fmla="*/ 403976 w 637815"/>
                <a:gd name="connsiteY0" fmla="*/ 0 h 1027574"/>
                <a:gd name="connsiteX1" fmla="*/ 4691 w 637815"/>
                <a:gd name="connsiteY1" fmla="*/ 128084 h 1027574"/>
                <a:gd name="connsiteX2" fmla="*/ 0 w 637815"/>
                <a:gd name="connsiteY2" fmla="*/ 143931 h 1027574"/>
                <a:gd name="connsiteX3" fmla="*/ 26506 w 637815"/>
                <a:gd name="connsiteY3" fmla="*/ 253987 h 1027574"/>
                <a:gd name="connsiteX4" fmla="*/ 219712 w 637815"/>
                <a:gd name="connsiteY4" fmla="*/ 1027574 h 1027574"/>
                <a:gd name="connsiteX5" fmla="*/ 626090 w 637815"/>
                <a:gd name="connsiteY5" fmla="*/ 907210 h 1027574"/>
                <a:gd name="connsiteX6" fmla="*/ 637815 w 637815"/>
                <a:gd name="connsiteY6" fmla="*/ 883443 h 1027574"/>
                <a:gd name="connsiteX7" fmla="*/ 416942 w 637815"/>
                <a:gd name="connsiteY7" fmla="*/ 5501 h 1027574"/>
                <a:gd name="connsiteX8" fmla="*/ 403976 w 637815"/>
                <a:gd name="connsiteY8" fmla="*/ 0 h 1027574"/>
                <a:gd name="connsiteX0" fmla="*/ 403976 w 637815"/>
                <a:gd name="connsiteY0" fmla="*/ 0 h 1027574"/>
                <a:gd name="connsiteX1" fmla="*/ 4691 w 637815"/>
                <a:gd name="connsiteY1" fmla="*/ 128084 h 1027574"/>
                <a:gd name="connsiteX2" fmla="*/ 0 w 637815"/>
                <a:gd name="connsiteY2" fmla="*/ 143931 h 1027574"/>
                <a:gd name="connsiteX3" fmla="*/ 26506 w 637815"/>
                <a:gd name="connsiteY3" fmla="*/ 253987 h 1027574"/>
                <a:gd name="connsiteX4" fmla="*/ 219712 w 637815"/>
                <a:gd name="connsiteY4" fmla="*/ 1027574 h 1027574"/>
                <a:gd name="connsiteX5" fmla="*/ 626090 w 637815"/>
                <a:gd name="connsiteY5" fmla="*/ 907210 h 1027574"/>
                <a:gd name="connsiteX6" fmla="*/ 637815 w 637815"/>
                <a:gd name="connsiteY6" fmla="*/ 883443 h 1027574"/>
                <a:gd name="connsiteX7" fmla="*/ 447868 w 637815"/>
                <a:gd name="connsiteY7" fmla="*/ 118003 h 1027574"/>
                <a:gd name="connsiteX8" fmla="*/ 416942 w 637815"/>
                <a:gd name="connsiteY8" fmla="*/ 5501 h 1027574"/>
                <a:gd name="connsiteX9" fmla="*/ 403976 w 637815"/>
                <a:gd name="connsiteY9" fmla="*/ 0 h 1027574"/>
                <a:gd name="connsiteX0" fmla="*/ 403976 w 637815"/>
                <a:gd name="connsiteY0" fmla="*/ 0 h 907210"/>
                <a:gd name="connsiteX1" fmla="*/ 4691 w 637815"/>
                <a:gd name="connsiteY1" fmla="*/ 128084 h 907210"/>
                <a:gd name="connsiteX2" fmla="*/ 0 w 637815"/>
                <a:gd name="connsiteY2" fmla="*/ 143931 h 907210"/>
                <a:gd name="connsiteX3" fmla="*/ 26506 w 637815"/>
                <a:gd name="connsiteY3" fmla="*/ 253987 h 907210"/>
                <a:gd name="connsiteX4" fmla="*/ 626090 w 637815"/>
                <a:gd name="connsiteY4" fmla="*/ 907210 h 907210"/>
                <a:gd name="connsiteX5" fmla="*/ 637815 w 637815"/>
                <a:gd name="connsiteY5" fmla="*/ 883443 h 907210"/>
                <a:gd name="connsiteX6" fmla="*/ 447868 w 637815"/>
                <a:gd name="connsiteY6" fmla="*/ 118003 h 907210"/>
                <a:gd name="connsiteX7" fmla="*/ 416942 w 637815"/>
                <a:gd name="connsiteY7" fmla="*/ 5501 h 907210"/>
                <a:gd name="connsiteX8" fmla="*/ 403976 w 637815"/>
                <a:gd name="connsiteY8" fmla="*/ 0 h 907210"/>
                <a:gd name="connsiteX0" fmla="*/ 403976 w 637815"/>
                <a:gd name="connsiteY0" fmla="*/ 0 h 883443"/>
                <a:gd name="connsiteX1" fmla="*/ 4691 w 637815"/>
                <a:gd name="connsiteY1" fmla="*/ 128084 h 883443"/>
                <a:gd name="connsiteX2" fmla="*/ 0 w 637815"/>
                <a:gd name="connsiteY2" fmla="*/ 143931 h 883443"/>
                <a:gd name="connsiteX3" fmla="*/ 26506 w 637815"/>
                <a:gd name="connsiteY3" fmla="*/ 253987 h 883443"/>
                <a:gd name="connsiteX4" fmla="*/ 637815 w 637815"/>
                <a:gd name="connsiteY4" fmla="*/ 883443 h 883443"/>
                <a:gd name="connsiteX5" fmla="*/ 447868 w 637815"/>
                <a:gd name="connsiteY5" fmla="*/ 118003 h 883443"/>
                <a:gd name="connsiteX6" fmla="*/ 416942 w 637815"/>
                <a:gd name="connsiteY6" fmla="*/ 5501 h 883443"/>
                <a:gd name="connsiteX7" fmla="*/ 403976 w 637815"/>
                <a:gd name="connsiteY7" fmla="*/ 0 h 883443"/>
                <a:gd name="connsiteX0" fmla="*/ 403976 w 447868"/>
                <a:gd name="connsiteY0" fmla="*/ 0 h 253987"/>
                <a:gd name="connsiteX1" fmla="*/ 4691 w 447868"/>
                <a:gd name="connsiteY1" fmla="*/ 128084 h 253987"/>
                <a:gd name="connsiteX2" fmla="*/ 0 w 447868"/>
                <a:gd name="connsiteY2" fmla="*/ 143931 h 253987"/>
                <a:gd name="connsiteX3" fmla="*/ 26506 w 447868"/>
                <a:gd name="connsiteY3" fmla="*/ 253987 h 253987"/>
                <a:gd name="connsiteX4" fmla="*/ 447868 w 447868"/>
                <a:gd name="connsiteY4" fmla="*/ 118003 h 253987"/>
                <a:gd name="connsiteX5" fmla="*/ 416942 w 447868"/>
                <a:gd name="connsiteY5" fmla="*/ 5501 h 253987"/>
                <a:gd name="connsiteX6" fmla="*/ 403976 w 447868"/>
                <a:gd name="connsiteY6" fmla="*/ 0 h 253987"/>
                <a:gd name="connsiteX0" fmla="*/ 403976 w 445460"/>
                <a:gd name="connsiteY0" fmla="*/ 0 h 253987"/>
                <a:gd name="connsiteX1" fmla="*/ 4691 w 445460"/>
                <a:gd name="connsiteY1" fmla="*/ 128084 h 253987"/>
                <a:gd name="connsiteX2" fmla="*/ 0 w 445460"/>
                <a:gd name="connsiteY2" fmla="*/ 143931 h 253987"/>
                <a:gd name="connsiteX3" fmla="*/ 26506 w 445460"/>
                <a:gd name="connsiteY3" fmla="*/ 253987 h 253987"/>
                <a:gd name="connsiteX4" fmla="*/ 445460 w 445460"/>
                <a:gd name="connsiteY4" fmla="*/ 126162 h 253987"/>
                <a:gd name="connsiteX5" fmla="*/ 416942 w 445460"/>
                <a:gd name="connsiteY5" fmla="*/ 5501 h 253987"/>
                <a:gd name="connsiteX6" fmla="*/ 403976 w 445460"/>
                <a:gd name="connsiteY6" fmla="*/ 0 h 253987"/>
                <a:gd name="connsiteX0" fmla="*/ 403976 w 445460"/>
                <a:gd name="connsiteY0" fmla="*/ 0 h 253987"/>
                <a:gd name="connsiteX1" fmla="*/ 4691 w 445460"/>
                <a:gd name="connsiteY1" fmla="*/ 128084 h 253987"/>
                <a:gd name="connsiteX2" fmla="*/ 0 w 445460"/>
                <a:gd name="connsiteY2" fmla="*/ 143931 h 253987"/>
                <a:gd name="connsiteX3" fmla="*/ 28914 w 445460"/>
                <a:gd name="connsiteY3" fmla="*/ 253987 h 253987"/>
                <a:gd name="connsiteX4" fmla="*/ 445460 w 445460"/>
                <a:gd name="connsiteY4" fmla="*/ 126162 h 253987"/>
                <a:gd name="connsiteX5" fmla="*/ 416942 w 445460"/>
                <a:gd name="connsiteY5" fmla="*/ 5501 h 253987"/>
                <a:gd name="connsiteX6" fmla="*/ 403976 w 445460"/>
                <a:gd name="connsiteY6" fmla="*/ 0 h 253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5460" h="253987">
                  <a:moveTo>
                    <a:pt x="403976" y="0"/>
                  </a:moveTo>
                  <a:lnTo>
                    <a:pt x="4691" y="128084"/>
                  </a:lnTo>
                  <a:lnTo>
                    <a:pt x="0" y="143931"/>
                  </a:lnTo>
                  <a:lnTo>
                    <a:pt x="28914" y="253987"/>
                  </a:lnTo>
                  <a:lnTo>
                    <a:pt x="445460" y="126162"/>
                  </a:lnTo>
                  <a:lnTo>
                    <a:pt x="416942" y="5501"/>
                  </a:lnTo>
                  <a:lnTo>
                    <a:pt x="403976"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22" name="フリーフォーム 125">
              <a:extLst>
                <a:ext uri="{FF2B5EF4-FFF2-40B4-BE49-F238E27FC236}">
                  <a16:creationId xmlns:a16="http://schemas.microsoft.com/office/drawing/2014/main" id="{03B7A44E-E88F-43B7-8890-0D029DF7A228}"/>
                </a:ext>
              </a:extLst>
            </p:cNvPr>
            <p:cNvSpPr/>
            <p:nvPr/>
          </p:nvSpPr>
          <p:spPr>
            <a:xfrm rot="16200000">
              <a:off x="4523259" y="2947530"/>
              <a:ext cx="197160" cy="222064"/>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464815"/>
                <a:gd name="connsiteX1" fmla="*/ 0 w 592721"/>
                <a:gd name="connsiteY1" fmla="*/ 79217 h 464815"/>
                <a:gd name="connsiteX2" fmla="*/ 40419 w 592721"/>
                <a:gd name="connsiteY2" fmla="*/ 464815 h 464815"/>
                <a:gd name="connsiteX3" fmla="*/ 586837 w 592721"/>
                <a:gd name="connsiteY3" fmla="*/ 345541 h 464815"/>
                <a:gd name="connsiteX4" fmla="*/ 592721 w 592721"/>
                <a:gd name="connsiteY4" fmla="*/ 325732 h 464815"/>
                <a:gd name="connsiteX5" fmla="*/ 510347 w 592721"/>
                <a:gd name="connsiteY5" fmla="*/ 4402 h 464815"/>
                <a:gd name="connsiteX6" fmla="*/ 498578 w 592721"/>
                <a:gd name="connsiteY6" fmla="*/ 0 h 464815"/>
                <a:gd name="connsiteX7" fmla="*/ 7473 w 592721"/>
                <a:gd name="connsiteY7" fmla="*/ 62342 h 464815"/>
                <a:gd name="connsiteX0" fmla="*/ 0 w 585248"/>
                <a:gd name="connsiteY0" fmla="*/ 62342 h 464815"/>
                <a:gd name="connsiteX1" fmla="*/ 21946 w 585248"/>
                <a:gd name="connsiteY1" fmla="*/ 316914 h 464815"/>
                <a:gd name="connsiteX2" fmla="*/ 32946 w 585248"/>
                <a:gd name="connsiteY2" fmla="*/ 464815 h 464815"/>
                <a:gd name="connsiteX3" fmla="*/ 579364 w 585248"/>
                <a:gd name="connsiteY3" fmla="*/ 345541 h 464815"/>
                <a:gd name="connsiteX4" fmla="*/ 585248 w 585248"/>
                <a:gd name="connsiteY4" fmla="*/ 325732 h 464815"/>
                <a:gd name="connsiteX5" fmla="*/ 502874 w 585248"/>
                <a:gd name="connsiteY5" fmla="*/ 4402 h 464815"/>
                <a:gd name="connsiteX6" fmla="*/ 491105 w 585248"/>
                <a:gd name="connsiteY6" fmla="*/ 0 h 464815"/>
                <a:gd name="connsiteX7" fmla="*/ 0 w 585248"/>
                <a:gd name="connsiteY7" fmla="*/ 62342 h 464815"/>
                <a:gd name="connsiteX0" fmla="*/ 109461 w 563302"/>
                <a:gd name="connsiteY0" fmla="*/ 227409 h 464815"/>
                <a:gd name="connsiteX1" fmla="*/ 0 w 563302"/>
                <a:gd name="connsiteY1" fmla="*/ 316914 h 464815"/>
                <a:gd name="connsiteX2" fmla="*/ 11000 w 563302"/>
                <a:gd name="connsiteY2" fmla="*/ 464815 h 464815"/>
                <a:gd name="connsiteX3" fmla="*/ 557418 w 563302"/>
                <a:gd name="connsiteY3" fmla="*/ 345541 h 464815"/>
                <a:gd name="connsiteX4" fmla="*/ 563302 w 563302"/>
                <a:gd name="connsiteY4" fmla="*/ 325732 h 464815"/>
                <a:gd name="connsiteX5" fmla="*/ 480928 w 563302"/>
                <a:gd name="connsiteY5" fmla="*/ 4402 h 464815"/>
                <a:gd name="connsiteX6" fmla="*/ 469159 w 563302"/>
                <a:gd name="connsiteY6" fmla="*/ 0 h 464815"/>
                <a:gd name="connsiteX7" fmla="*/ 109461 w 563302"/>
                <a:gd name="connsiteY7" fmla="*/ 227409 h 464815"/>
                <a:gd name="connsiteX0" fmla="*/ 109461 w 563302"/>
                <a:gd name="connsiteY0" fmla="*/ 223007 h 460413"/>
                <a:gd name="connsiteX1" fmla="*/ 0 w 563302"/>
                <a:gd name="connsiteY1" fmla="*/ 312512 h 460413"/>
                <a:gd name="connsiteX2" fmla="*/ 11000 w 563302"/>
                <a:gd name="connsiteY2" fmla="*/ 460413 h 460413"/>
                <a:gd name="connsiteX3" fmla="*/ 557418 w 563302"/>
                <a:gd name="connsiteY3" fmla="*/ 341139 h 460413"/>
                <a:gd name="connsiteX4" fmla="*/ 563302 w 563302"/>
                <a:gd name="connsiteY4" fmla="*/ 321330 h 460413"/>
                <a:gd name="connsiteX5" fmla="*/ 480928 w 563302"/>
                <a:gd name="connsiteY5" fmla="*/ 0 h 460413"/>
                <a:gd name="connsiteX6" fmla="*/ 109461 w 563302"/>
                <a:gd name="connsiteY6" fmla="*/ 223007 h 460413"/>
                <a:gd name="connsiteX0" fmla="*/ 109461 w 563302"/>
                <a:gd name="connsiteY0" fmla="*/ 0 h 237406"/>
                <a:gd name="connsiteX1" fmla="*/ 0 w 563302"/>
                <a:gd name="connsiteY1" fmla="*/ 89505 h 237406"/>
                <a:gd name="connsiteX2" fmla="*/ 11000 w 563302"/>
                <a:gd name="connsiteY2" fmla="*/ 237406 h 237406"/>
                <a:gd name="connsiteX3" fmla="*/ 557418 w 563302"/>
                <a:gd name="connsiteY3" fmla="*/ 118132 h 237406"/>
                <a:gd name="connsiteX4" fmla="*/ 563302 w 563302"/>
                <a:gd name="connsiteY4" fmla="*/ 98323 h 237406"/>
                <a:gd name="connsiteX5" fmla="*/ 109461 w 563302"/>
                <a:gd name="connsiteY5" fmla="*/ 0 h 237406"/>
                <a:gd name="connsiteX0" fmla="*/ 109461 w 563302"/>
                <a:gd name="connsiteY0" fmla="*/ 0 h 237406"/>
                <a:gd name="connsiteX1" fmla="*/ 0 w 563302"/>
                <a:gd name="connsiteY1" fmla="*/ 89505 h 237406"/>
                <a:gd name="connsiteX2" fmla="*/ 11000 w 563302"/>
                <a:gd name="connsiteY2" fmla="*/ 237406 h 237406"/>
                <a:gd name="connsiteX3" fmla="*/ 563302 w 563302"/>
                <a:gd name="connsiteY3" fmla="*/ 98323 h 237406"/>
                <a:gd name="connsiteX4" fmla="*/ 109461 w 563302"/>
                <a:gd name="connsiteY4" fmla="*/ 0 h 237406"/>
                <a:gd name="connsiteX0" fmla="*/ 109461 w 343637"/>
                <a:gd name="connsiteY0" fmla="*/ 0 h 237406"/>
                <a:gd name="connsiteX1" fmla="*/ 0 w 343637"/>
                <a:gd name="connsiteY1" fmla="*/ 89505 h 237406"/>
                <a:gd name="connsiteX2" fmla="*/ 11000 w 343637"/>
                <a:gd name="connsiteY2" fmla="*/ 237406 h 237406"/>
                <a:gd name="connsiteX3" fmla="*/ 343637 w 343637"/>
                <a:gd name="connsiteY3" fmla="*/ 184158 h 237406"/>
                <a:gd name="connsiteX4" fmla="*/ 109461 w 343637"/>
                <a:gd name="connsiteY4" fmla="*/ 0 h 237406"/>
                <a:gd name="connsiteX0" fmla="*/ 103577 w 343637"/>
                <a:gd name="connsiteY0" fmla="*/ 0 h 235205"/>
                <a:gd name="connsiteX1" fmla="*/ 0 w 343637"/>
                <a:gd name="connsiteY1" fmla="*/ 87304 h 235205"/>
                <a:gd name="connsiteX2" fmla="*/ 11000 w 343637"/>
                <a:gd name="connsiteY2" fmla="*/ 235205 h 235205"/>
                <a:gd name="connsiteX3" fmla="*/ 343637 w 343637"/>
                <a:gd name="connsiteY3" fmla="*/ 181957 h 235205"/>
                <a:gd name="connsiteX4" fmla="*/ 103577 w 343637"/>
                <a:gd name="connsiteY4" fmla="*/ 0 h 235205"/>
                <a:gd name="connsiteX0" fmla="*/ 103577 w 343637"/>
                <a:gd name="connsiteY0" fmla="*/ 0 h 226401"/>
                <a:gd name="connsiteX1" fmla="*/ 0 w 343637"/>
                <a:gd name="connsiteY1" fmla="*/ 87304 h 226401"/>
                <a:gd name="connsiteX2" fmla="*/ 12961 w 343637"/>
                <a:gd name="connsiteY2" fmla="*/ 226401 h 226401"/>
                <a:gd name="connsiteX3" fmla="*/ 343637 w 343637"/>
                <a:gd name="connsiteY3" fmla="*/ 181957 h 226401"/>
                <a:gd name="connsiteX4" fmla="*/ 103577 w 343637"/>
                <a:gd name="connsiteY4" fmla="*/ 0 h 226401"/>
                <a:gd name="connsiteX0" fmla="*/ 170719 w 410779"/>
                <a:gd name="connsiteY0" fmla="*/ 0 h 226401"/>
                <a:gd name="connsiteX1" fmla="*/ 0 w 410779"/>
                <a:gd name="connsiteY1" fmla="*/ 62544 h 226401"/>
                <a:gd name="connsiteX2" fmla="*/ 80103 w 410779"/>
                <a:gd name="connsiteY2" fmla="*/ 226401 h 226401"/>
                <a:gd name="connsiteX3" fmla="*/ 410779 w 410779"/>
                <a:gd name="connsiteY3" fmla="*/ 181957 h 226401"/>
                <a:gd name="connsiteX4" fmla="*/ 170719 w 410779"/>
                <a:gd name="connsiteY4" fmla="*/ 0 h 226401"/>
                <a:gd name="connsiteX0" fmla="*/ 137148 w 410779"/>
                <a:gd name="connsiteY0" fmla="*/ 0 h 274270"/>
                <a:gd name="connsiteX1" fmla="*/ 0 w 410779"/>
                <a:gd name="connsiteY1" fmla="*/ 110413 h 274270"/>
                <a:gd name="connsiteX2" fmla="*/ 80103 w 410779"/>
                <a:gd name="connsiteY2" fmla="*/ 274270 h 274270"/>
                <a:gd name="connsiteX3" fmla="*/ 410779 w 410779"/>
                <a:gd name="connsiteY3" fmla="*/ 229826 h 274270"/>
                <a:gd name="connsiteX4" fmla="*/ 137148 w 410779"/>
                <a:gd name="connsiteY4" fmla="*/ 0 h 274270"/>
                <a:gd name="connsiteX0" fmla="*/ 137148 w 410779"/>
                <a:gd name="connsiteY0" fmla="*/ 15321 h 289591"/>
                <a:gd name="connsiteX1" fmla="*/ 0 w 410779"/>
                <a:gd name="connsiteY1" fmla="*/ 125734 h 289591"/>
                <a:gd name="connsiteX2" fmla="*/ 80103 w 410779"/>
                <a:gd name="connsiteY2" fmla="*/ 289591 h 289591"/>
                <a:gd name="connsiteX3" fmla="*/ 410779 w 410779"/>
                <a:gd name="connsiteY3" fmla="*/ 245147 h 289591"/>
                <a:gd name="connsiteX4" fmla="*/ 179187 w 410779"/>
                <a:gd name="connsiteY4" fmla="*/ 0 h 289591"/>
                <a:gd name="connsiteX5" fmla="*/ 137148 w 410779"/>
                <a:gd name="connsiteY5" fmla="*/ 15321 h 289591"/>
                <a:gd name="connsiteX0" fmla="*/ 137148 w 221030"/>
                <a:gd name="connsiteY0" fmla="*/ 15321 h 289591"/>
                <a:gd name="connsiteX1" fmla="*/ 0 w 221030"/>
                <a:gd name="connsiteY1" fmla="*/ 125734 h 289591"/>
                <a:gd name="connsiteX2" fmla="*/ 80103 w 221030"/>
                <a:gd name="connsiteY2" fmla="*/ 289591 h 289591"/>
                <a:gd name="connsiteX3" fmla="*/ 221030 w 221030"/>
                <a:gd name="connsiteY3" fmla="*/ 129600 h 289591"/>
                <a:gd name="connsiteX4" fmla="*/ 179187 w 221030"/>
                <a:gd name="connsiteY4" fmla="*/ 0 h 289591"/>
                <a:gd name="connsiteX5" fmla="*/ 137148 w 221030"/>
                <a:gd name="connsiteY5" fmla="*/ 15321 h 289591"/>
                <a:gd name="connsiteX0" fmla="*/ 137148 w 221030"/>
                <a:gd name="connsiteY0" fmla="*/ 15321 h 289591"/>
                <a:gd name="connsiteX1" fmla="*/ 0 w 221030"/>
                <a:gd name="connsiteY1" fmla="*/ 125734 h 289591"/>
                <a:gd name="connsiteX2" fmla="*/ 80103 w 221030"/>
                <a:gd name="connsiteY2" fmla="*/ 289591 h 289591"/>
                <a:gd name="connsiteX3" fmla="*/ 221030 w 221030"/>
                <a:gd name="connsiteY3" fmla="*/ 129600 h 289591"/>
                <a:gd name="connsiteX4" fmla="*/ 179187 w 221030"/>
                <a:gd name="connsiteY4" fmla="*/ 0 h 289591"/>
                <a:gd name="connsiteX5" fmla="*/ 137148 w 221030"/>
                <a:gd name="connsiteY5" fmla="*/ 15321 h 289591"/>
                <a:gd name="connsiteX0" fmla="*/ 137148 w 216651"/>
                <a:gd name="connsiteY0" fmla="*/ 15321 h 289591"/>
                <a:gd name="connsiteX1" fmla="*/ 0 w 216651"/>
                <a:gd name="connsiteY1" fmla="*/ 125734 h 289591"/>
                <a:gd name="connsiteX2" fmla="*/ 80103 w 216651"/>
                <a:gd name="connsiteY2" fmla="*/ 289591 h 289591"/>
                <a:gd name="connsiteX3" fmla="*/ 216651 w 216651"/>
                <a:gd name="connsiteY3" fmla="*/ 127950 h 289591"/>
                <a:gd name="connsiteX4" fmla="*/ 179187 w 216651"/>
                <a:gd name="connsiteY4" fmla="*/ 0 h 289591"/>
                <a:gd name="connsiteX5" fmla="*/ 137148 w 216651"/>
                <a:gd name="connsiteY5"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16651 w 233193"/>
                <a:gd name="connsiteY4" fmla="*/ 127950 h 289591"/>
                <a:gd name="connsiteX5" fmla="*/ 179187 w 233193"/>
                <a:gd name="connsiteY5" fmla="*/ 0 h 289591"/>
                <a:gd name="connsiteX6" fmla="*/ 137148 w 233193"/>
                <a:gd name="connsiteY6"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16651 w 233193"/>
                <a:gd name="connsiteY4" fmla="*/ 127950 h 289591"/>
                <a:gd name="connsiteX5" fmla="*/ 179187 w 233193"/>
                <a:gd name="connsiteY5" fmla="*/ 0 h 289591"/>
                <a:gd name="connsiteX6" fmla="*/ 137148 w 233193"/>
                <a:gd name="connsiteY6"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147076 w 233193"/>
                <a:gd name="connsiteY4" fmla="*/ 148561 h 289591"/>
                <a:gd name="connsiteX5" fmla="*/ 216651 w 233193"/>
                <a:gd name="connsiteY5" fmla="*/ 127950 h 289591"/>
                <a:gd name="connsiteX6" fmla="*/ 179187 w 233193"/>
                <a:gd name="connsiteY6" fmla="*/ 0 h 289591"/>
                <a:gd name="connsiteX7" fmla="*/ 137148 w 233193"/>
                <a:gd name="connsiteY7" fmla="*/ 15321 h 289591"/>
                <a:gd name="connsiteX0" fmla="*/ 137148 w 242668"/>
                <a:gd name="connsiteY0" fmla="*/ 15321 h 289591"/>
                <a:gd name="connsiteX1" fmla="*/ 0 w 242668"/>
                <a:gd name="connsiteY1" fmla="*/ 125734 h 289591"/>
                <a:gd name="connsiteX2" fmla="*/ 80103 w 242668"/>
                <a:gd name="connsiteY2" fmla="*/ 289591 h 289591"/>
                <a:gd name="connsiteX3" fmla="*/ 233193 w 242668"/>
                <a:gd name="connsiteY3" fmla="*/ 254203 h 289591"/>
                <a:gd name="connsiteX4" fmla="*/ 224435 w 242668"/>
                <a:gd name="connsiteY4" fmla="*/ 194779 h 289591"/>
                <a:gd name="connsiteX5" fmla="*/ 147076 w 242668"/>
                <a:gd name="connsiteY5" fmla="*/ 148561 h 289591"/>
                <a:gd name="connsiteX6" fmla="*/ 216651 w 242668"/>
                <a:gd name="connsiteY6" fmla="*/ 127950 h 289591"/>
                <a:gd name="connsiteX7" fmla="*/ 179187 w 242668"/>
                <a:gd name="connsiteY7" fmla="*/ 0 h 289591"/>
                <a:gd name="connsiteX8" fmla="*/ 137148 w 242668"/>
                <a:gd name="connsiteY8"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47076 w 233193"/>
                <a:gd name="connsiteY5" fmla="*/ 148561 h 289591"/>
                <a:gd name="connsiteX6" fmla="*/ 216651 w 233193"/>
                <a:gd name="connsiteY6" fmla="*/ 127950 h 289591"/>
                <a:gd name="connsiteX7" fmla="*/ 179187 w 233193"/>
                <a:gd name="connsiteY7" fmla="*/ 0 h 289591"/>
                <a:gd name="connsiteX8" fmla="*/ 137148 w 233193"/>
                <a:gd name="connsiteY8"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36858 w 233193"/>
                <a:gd name="connsiteY5" fmla="*/ 224491 h 289591"/>
                <a:gd name="connsiteX6" fmla="*/ 147076 w 233193"/>
                <a:gd name="connsiteY6" fmla="*/ 148561 h 289591"/>
                <a:gd name="connsiteX7" fmla="*/ 216651 w 233193"/>
                <a:gd name="connsiteY7" fmla="*/ 127950 h 289591"/>
                <a:gd name="connsiteX8" fmla="*/ 179187 w 233193"/>
                <a:gd name="connsiteY8" fmla="*/ 0 h 289591"/>
                <a:gd name="connsiteX9" fmla="*/ 137148 w 233193"/>
                <a:gd name="connsiteY9"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36858 w 233193"/>
                <a:gd name="connsiteY5" fmla="*/ 224491 h 289591"/>
                <a:gd name="connsiteX6" fmla="*/ 147076 w 233193"/>
                <a:gd name="connsiteY6" fmla="*/ 148561 h 289591"/>
                <a:gd name="connsiteX7" fmla="*/ 216651 w 233193"/>
                <a:gd name="connsiteY7" fmla="*/ 127950 h 289591"/>
                <a:gd name="connsiteX8" fmla="*/ 179187 w 233193"/>
                <a:gd name="connsiteY8" fmla="*/ 0 h 289591"/>
                <a:gd name="connsiteX9" fmla="*/ 137148 w 233193"/>
                <a:gd name="connsiteY9"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36858 w 233193"/>
                <a:gd name="connsiteY5" fmla="*/ 224491 h 289591"/>
                <a:gd name="connsiteX6" fmla="*/ 147076 w 233193"/>
                <a:gd name="connsiteY6" fmla="*/ 148561 h 289591"/>
                <a:gd name="connsiteX7" fmla="*/ 216651 w 233193"/>
                <a:gd name="connsiteY7" fmla="*/ 127950 h 289591"/>
                <a:gd name="connsiteX8" fmla="*/ 179187 w 233193"/>
                <a:gd name="connsiteY8" fmla="*/ 0 h 289591"/>
                <a:gd name="connsiteX9" fmla="*/ 137148 w 233193"/>
                <a:gd name="connsiteY9"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66050 w 233193"/>
                <a:gd name="connsiteY5" fmla="*/ 209635 h 289591"/>
                <a:gd name="connsiteX6" fmla="*/ 147076 w 233193"/>
                <a:gd name="connsiteY6" fmla="*/ 148561 h 289591"/>
                <a:gd name="connsiteX7" fmla="*/ 216651 w 233193"/>
                <a:gd name="connsiteY7" fmla="*/ 127950 h 289591"/>
                <a:gd name="connsiteX8" fmla="*/ 179187 w 233193"/>
                <a:gd name="connsiteY8" fmla="*/ 0 h 289591"/>
                <a:gd name="connsiteX9" fmla="*/ 137148 w 233193"/>
                <a:gd name="connsiteY9"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66050 w 233193"/>
                <a:gd name="connsiteY5" fmla="*/ 209635 h 289591"/>
                <a:gd name="connsiteX6" fmla="*/ 154375 w 233193"/>
                <a:gd name="connsiteY6" fmla="*/ 145260 h 289591"/>
                <a:gd name="connsiteX7" fmla="*/ 216651 w 233193"/>
                <a:gd name="connsiteY7" fmla="*/ 127950 h 289591"/>
                <a:gd name="connsiteX8" fmla="*/ 179187 w 233193"/>
                <a:gd name="connsiteY8" fmla="*/ 0 h 289591"/>
                <a:gd name="connsiteX9" fmla="*/ 137148 w 233193"/>
                <a:gd name="connsiteY9"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67509 w 233193"/>
                <a:gd name="connsiteY5" fmla="*/ 203033 h 289591"/>
                <a:gd name="connsiteX6" fmla="*/ 154375 w 233193"/>
                <a:gd name="connsiteY6" fmla="*/ 145260 h 289591"/>
                <a:gd name="connsiteX7" fmla="*/ 216651 w 233193"/>
                <a:gd name="connsiteY7" fmla="*/ 127950 h 289591"/>
                <a:gd name="connsiteX8" fmla="*/ 179187 w 233193"/>
                <a:gd name="connsiteY8" fmla="*/ 0 h 289591"/>
                <a:gd name="connsiteX9" fmla="*/ 137148 w 233193"/>
                <a:gd name="connsiteY9"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70428 w 233193"/>
                <a:gd name="connsiteY5" fmla="*/ 209636 h 289591"/>
                <a:gd name="connsiteX6" fmla="*/ 154375 w 233193"/>
                <a:gd name="connsiteY6" fmla="*/ 145260 h 289591"/>
                <a:gd name="connsiteX7" fmla="*/ 216651 w 233193"/>
                <a:gd name="connsiteY7" fmla="*/ 127950 h 289591"/>
                <a:gd name="connsiteX8" fmla="*/ 179187 w 233193"/>
                <a:gd name="connsiteY8" fmla="*/ 0 h 289591"/>
                <a:gd name="connsiteX9" fmla="*/ 137148 w 233193"/>
                <a:gd name="connsiteY9" fmla="*/ 15321 h 289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193" h="289591">
                  <a:moveTo>
                    <a:pt x="137148" y="15321"/>
                  </a:moveTo>
                  <a:lnTo>
                    <a:pt x="0" y="125734"/>
                  </a:lnTo>
                  <a:lnTo>
                    <a:pt x="80103" y="289591"/>
                  </a:lnTo>
                  <a:lnTo>
                    <a:pt x="233193" y="254203"/>
                  </a:lnTo>
                  <a:lnTo>
                    <a:pt x="224435" y="194779"/>
                  </a:lnTo>
                  <a:lnTo>
                    <a:pt x="170428" y="209636"/>
                  </a:lnTo>
                  <a:lnTo>
                    <a:pt x="154375" y="145260"/>
                  </a:lnTo>
                  <a:lnTo>
                    <a:pt x="216651" y="127950"/>
                  </a:lnTo>
                  <a:lnTo>
                    <a:pt x="179187" y="0"/>
                  </a:lnTo>
                  <a:lnTo>
                    <a:pt x="137148" y="15321"/>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23" name="フリーフォーム 126">
              <a:extLst>
                <a:ext uri="{FF2B5EF4-FFF2-40B4-BE49-F238E27FC236}">
                  <a16:creationId xmlns:a16="http://schemas.microsoft.com/office/drawing/2014/main" id="{4B971F31-13D0-4118-B6FE-41AB54A950E5}"/>
                </a:ext>
              </a:extLst>
            </p:cNvPr>
            <p:cNvSpPr/>
            <p:nvPr/>
          </p:nvSpPr>
          <p:spPr>
            <a:xfrm rot="16200000">
              <a:off x="3177114" y="3366714"/>
              <a:ext cx="404200" cy="145816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Lst>
              <a:ahLst/>
              <a:cxnLst>
                <a:cxn ang="0">
                  <a:pos x="connsiteX0" y="connsiteY0"/>
                </a:cxn>
                <a:cxn ang="0">
                  <a:pos x="connsiteX1" y="connsiteY1"/>
                </a:cxn>
              </a:cxnLst>
              <a:rect l="l" t="t" r="r" b="b"/>
              <a:pathLst>
                <a:path w="842704" h="599587">
                  <a:moveTo>
                    <a:pt x="0" y="0"/>
                  </a:moveTo>
                  <a:lnTo>
                    <a:pt x="842704" y="599587"/>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24" name="フリーフォーム 127">
              <a:extLst>
                <a:ext uri="{FF2B5EF4-FFF2-40B4-BE49-F238E27FC236}">
                  <a16:creationId xmlns:a16="http://schemas.microsoft.com/office/drawing/2014/main" id="{EBE8F35A-0F3A-485F-A596-4A6B4F320835}"/>
                </a:ext>
              </a:extLst>
            </p:cNvPr>
            <p:cNvSpPr/>
            <p:nvPr/>
          </p:nvSpPr>
          <p:spPr>
            <a:xfrm rot="16200000">
              <a:off x="2960667" y="2656620"/>
              <a:ext cx="444704" cy="149107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936531"/>
                <a:gd name="connsiteY0" fmla="*/ 0 h 613119"/>
                <a:gd name="connsiteX1" fmla="*/ 936531 w 936531"/>
                <a:gd name="connsiteY1" fmla="*/ 613119 h 613119"/>
                <a:gd name="connsiteX0" fmla="*/ 0 w 936531"/>
                <a:gd name="connsiteY0" fmla="*/ 0 h 613119"/>
                <a:gd name="connsiteX1" fmla="*/ 469133 w 936531"/>
                <a:gd name="connsiteY1" fmla="*/ 320612 h 613119"/>
                <a:gd name="connsiteX2" fmla="*/ 936531 w 936531"/>
                <a:gd name="connsiteY2" fmla="*/ 613119 h 613119"/>
              </a:gdLst>
              <a:ahLst/>
              <a:cxnLst>
                <a:cxn ang="0">
                  <a:pos x="connsiteX0" y="connsiteY0"/>
                </a:cxn>
                <a:cxn ang="0">
                  <a:pos x="connsiteX1" y="connsiteY1"/>
                </a:cxn>
                <a:cxn ang="0">
                  <a:pos x="connsiteX2" y="connsiteY2"/>
                </a:cxn>
              </a:cxnLst>
              <a:rect l="l" t="t" r="r" b="b"/>
              <a:pathLst>
                <a:path w="936531" h="613119">
                  <a:moveTo>
                    <a:pt x="0" y="0"/>
                  </a:moveTo>
                  <a:cubicBezTo>
                    <a:pt x="161590" y="105136"/>
                    <a:pt x="307543" y="215476"/>
                    <a:pt x="469133" y="320612"/>
                  </a:cubicBezTo>
                  <a:lnTo>
                    <a:pt x="936531" y="613119"/>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25" name="フリーフォーム 128">
              <a:extLst>
                <a:ext uri="{FF2B5EF4-FFF2-40B4-BE49-F238E27FC236}">
                  <a16:creationId xmlns:a16="http://schemas.microsoft.com/office/drawing/2014/main" id="{83BA42BA-DF57-483A-966D-9C5348644846}"/>
                </a:ext>
              </a:extLst>
            </p:cNvPr>
            <p:cNvSpPr/>
            <p:nvPr/>
          </p:nvSpPr>
          <p:spPr>
            <a:xfrm rot="16200000">
              <a:off x="4217149" y="6090219"/>
              <a:ext cx="283531" cy="2531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439599 w 439599"/>
                <a:gd name="connsiteY0" fmla="*/ 0 h 73907"/>
                <a:gd name="connsiteX1" fmla="*/ 0 w 439599"/>
                <a:gd name="connsiteY1" fmla="*/ 73907 h 73907"/>
                <a:gd name="connsiteX0" fmla="*/ 507362 w 507362"/>
                <a:gd name="connsiteY0" fmla="*/ 0 h 56211"/>
                <a:gd name="connsiteX1" fmla="*/ 0 w 507362"/>
                <a:gd name="connsiteY1"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413534 w 507362"/>
                <a:gd name="connsiteY1" fmla="*/ 23942 h 56211"/>
                <a:gd name="connsiteX2" fmla="*/ 0 w 507362"/>
                <a:gd name="connsiteY2" fmla="*/ 56211 h 56211"/>
                <a:gd name="connsiteX0" fmla="*/ 507362 w 507362"/>
                <a:gd name="connsiteY0" fmla="*/ 0 h 56211"/>
                <a:gd name="connsiteX1" fmla="*/ 319707 w 507362"/>
                <a:gd name="connsiteY1" fmla="*/ 35392 h 56211"/>
                <a:gd name="connsiteX2" fmla="*/ 0 w 507362"/>
                <a:gd name="connsiteY2" fmla="*/ 56211 h 56211"/>
                <a:gd name="connsiteX0" fmla="*/ 507362 w 508565"/>
                <a:gd name="connsiteY0" fmla="*/ 0 h 56211"/>
                <a:gd name="connsiteX1" fmla="*/ 319707 w 508565"/>
                <a:gd name="connsiteY1" fmla="*/ 35392 h 56211"/>
                <a:gd name="connsiteX2" fmla="*/ 0 w 508565"/>
                <a:gd name="connsiteY2" fmla="*/ 56211 h 56211"/>
                <a:gd name="connsiteX0" fmla="*/ 507362 w 509245"/>
                <a:gd name="connsiteY0" fmla="*/ 0 h 56211"/>
                <a:gd name="connsiteX1" fmla="*/ 319707 w 509245"/>
                <a:gd name="connsiteY1" fmla="*/ 35392 h 56211"/>
                <a:gd name="connsiteX2" fmla="*/ 0 w 509245"/>
                <a:gd name="connsiteY2" fmla="*/ 56211 h 56211"/>
                <a:gd name="connsiteX0" fmla="*/ 507362 w 507362"/>
                <a:gd name="connsiteY0" fmla="*/ 0 h 56211"/>
                <a:gd name="connsiteX1" fmla="*/ 0 w 507362"/>
                <a:gd name="connsiteY1" fmla="*/ 56211 h 56211"/>
                <a:gd name="connsiteX0" fmla="*/ 0 w 941744"/>
                <a:gd name="connsiteY0" fmla="*/ 0 h 234213"/>
                <a:gd name="connsiteX1" fmla="*/ 941744 w 941744"/>
                <a:gd name="connsiteY1" fmla="*/ 234213 h 234213"/>
                <a:gd name="connsiteX0" fmla="*/ 0 w 232829"/>
                <a:gd name="connsiteY0" fmla="*/ 0 h 485082"/>
                <a:gd name="connsiteX1" fmla="*/ 232829 w 232829"/>
                <a:gd name="connsiteY1" fmla="*/ 485082 h 485082"/>
                <a:gd name="connsiteX0" fmla="*/ 0 w 232829"/>
                <a:gd name="connsiteY0" fmla="*/ 0 h 485082"/>
                <a:gd name="connsiteX1" fmla="*/ 104250 w 232829"/>
                <a:gd name="connsiteY1" fmla="*/ 234213 h 485082"/>
                <a:gd name="connsiteX2" fmla="*/ 232829 w 232829"/>
                <a:gd name="connsiteY2" fmla="*/ 485082 h 485082"/>
                <a:gd name="connsiteX0" fmla="*/ 0 w 104250"/>
                <a:gd name="connsiteY0" fmla="*/ 0 h 234213"/>
                <a:gd name="connsiteX1" fmla="*/ 104250 w 104250"/>
                <a:gd name="connsiteY1" fmla="*/ 234213 h 234213"/>
                <a:gd name="connsiteX0" fmla="*/ 0 w 1052945"/>
                <a:gd name="connsiteY0" fmla="*/ 0 h 102012"/>
                <a:gd name="connsiteX1" fmla="*/ 1052945 w 1052945"/>
                <a:gd name="connsiteY1" fmla="*/ 102012 h 102012"/>
                <a:gd name="connsiteX0" fmla="*/ 0 w 589023"/>
                <a:gd name="connsiteY0" fmla="*/ 10410 h 10410"/>
                <a:gd name="connsiteX1" fmla="*/ 589023 w 589023"/>
                <a:gd name="connsiteY1" fmla="*/ 0 h 10410"/>
                <a:gd name="connsiteX0" fmla="*/ 0 w 594236"/>
                <a:gd name="connsiteY0" fmla="*/ 7287 h 7287"/>
                <a:gd name="connsiteX1" fmla="*/ 594236 w 594236"/>
                <a:gd name="connsiteY1" fmla="*/ 0 h 7287"/>
                <a:gd name="connsiteX0" fmla="*/ 0 w 10000"/>
                <a:gd name="connsiteY0" fmla="*/ 14285 h 14285"/>
                <a:gd name="connsiteX1" fmla="*/ 10000 w 10000"/>
                <a:gd name="connsiteY1" fmla="*/ 0 h 14285"/>
              </a:gdLst>
              <a:ahLst/>
              <a:cxnLst>
                <a:cxn ang="0">
                  <a:pos x="connsiteX0" y="connsiteY0"/>
                </a:cxn>
                <a:cxn ang="0">
                  <a:pos x="connsiteX1" y="connsiteY1"/>
                </a:cxn>
              </a:cxnLst>
              <a:rect l="l" t="t" r="r" b="b"/>
              <a:pathLst>
                <a:path w="10000" h="14285">
                  <a:moveTo>
                    <a:pt x="0" y="14285"/>
                  </a:moveTo>
                  <a:lnTo>
                    <a:pt x="10000" y="0"/>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26" name="フリーフォーム 129">
              <a:extLst>
                <a:ext uri="{FF2B5EF4-FFF2-40B4-BE49-F238E27FC236}">
                  <a16:creationId xmlns:a16="http://schemas.microsoft.com/office/drawing/2014/main" id="{64B329E8-05F2-4C7E-B14E-605A7CDCC6DF}"/>
                </a:ext>
              </a:extLst>
            </p:cNvPr>
            <p:cNvSpPr/>
            <p:nvPr/>
          </p:nvSpPr>
          <p:spPr>
            <a:xfrm rot="16200000">
              <a:off x="4584643" y="2878128"/>
              <a:ext cx="44723" cy="19239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0 w 133789"/>
                <a:gd name="connsiteY0" fmla="*/ 0 h 97849"/>
                <a:gd name="connsiteX1" fmla="*/ 133789 w 133789"/>
                <a:gd name="connsiteY1" fmla="*/ 97849 h 97849"/>
                <a:gd name="connsiteX0" fmla="*/ 0 w 446546"/>
                <a:gd name="connsiteY0" fmla="*/ 0 h 59334"/>
                <a:gd name="connsiteX1" fmla="*/ 446546 w 446546"/>
                <a:gd name="connsiteY1" fmla="*/ 59334 h 59334"/>
                <a:gd name="connsiteX0" fmla="*/ 194607 w 194607"/>
                <a:gd name="connsiteY0" fmla="*/ 0 h 67662"/>
                <a:gd name="connsiteX1" fmla="*/ 0 w 194607"/>
                <a:gd name="connsiteY1" fmla="*/ 67662 h 67662"/>
                <a:gd name="connsiteX0" fmla="*/ 224144 w 224144"/>
                <a:gd name="connsiteY0" fmla="*/ 0 h 67662"/>
                <a:gd name="connsiteX1" fmla="*/ 0 w 224144"/>
                <a:gd name="connsiteY1" fmla="*/ 30188 h 67662"/>
                <a:gd name="connsiteX2" fmla="*/ 29537 w 224144"/>
                <a:gd name="connsiteY2" fmla="*/ 67662 h 67662"/>
                <a:gd name="connsiteX0" fmla="*/ 7559 w 110071"/>
                <a:gd name="connsiteY0" fmla="*/ 0 h 79113"/>
                <a:gd name="connsiteX1" fmla="*/ 80535 w 110071"/>
                <a:gd name="connsiteY1" fmla="*/ 41639 h 79113"/>
                <a:gd name="connsiteX2" fmla="*/ 110072 w 110071"/>
                <a:gd name="connsiteY2" fmla="*/ 79113 h 79113"/>
                <a:gd name="connsiteX0" fmla="*/ 0 w 102513"/>
                <a:gd name="connsiteY0" fmla="*/ 0 h 79113"/>
                <a:gd name="connsiteX1" fmla="*/ 72976 w 102513"/>
                <a:gd name="connsiteY1" fmla="*/ 41639 h 79113"/>
                <a:gd name="connsiteX2" fmla="*/ 102513 w 102513"/>
                <a:gd name="connsiteY2" fmla="*/ 79113 h 79113"/>
              </a:gdLst>
              <a:ahLst/>
              <a:cxnLst>
                <a:cxn ang="0">
                  <a:pos x="connsiteX0" y="connsiteY0"/>
                </a:cxn>
                <a:cxn ang="0">
                  <a:pos x="connsiteX1" y="connsiteY1"/>
                </a:cxn>
                <a:cxn ang="0">
                  <a:pos x="connsiteX2" y="connsiteY2"/>
                </a:cxn>
              </a:cxnLst>
              <a:rect l="l" t="t" r="r" b="b"/>
              <a:pathLst>
                <a:path w="102513" h="79113">
                  <a:moveTo>
                    <a:pt x="0" y="0"/>
                  </a:moveTo>
                  <a:lnTo>
                    <a:pt x="72976" y="41639"/>
                  </a:lnTo>
                  <a:lnTo>
                    <a:pt x="102513" y="79113"/>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27" name="フリーフォーム 130">
              <a:extLst>
                <a:ext uri="{FF2B5EF4-FFF2-40B4-BE49-F238E27FC236}">
                  <a16:creationId xmlns:a16="http://schemas.microsoft.com/office/drawing/2014/main" id="{7B6FBE06-C66D-495E-9818-6D6C912C2125}"/>
                </a:ext>
              </a:extLst>
            </p:cNvPr>
            <p:cNvSpPr/>
            <p:nvPr/>
          </p:nvSpPr>
          <p:spPr>
            <a:xfrm rot="16200000">
              <a:off x="1059027" y="4505725"/>
              <a:ext cx="1775159" cy="51792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Lst>
              <a:ahLst/>
              <a:cxnLst>
                <a:cxn ang="0">
                  <a:pos x="connsiteX0" y="connsiteY0"/>
                </a:cxn>
                <a:cxn ang="0">
                  <a:pos x="connsiteX1" y="connsiteY1"/>
                </a:cxn>
              </a:cxnLst>
              <a:rect l="l" t="t" r="r" b="b"/>
              <a:pathLst>
                <a:path w="3738936" h="212617">
                  <a:moveTo>
                    <a:pt x="3738936" y="0"/>
                  </a:moveTo>
                  <a:lnTo>
                    <a:pt x="0" y="21261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28" name="フリーフォーム 131">
              <a:extLst>
                <a:ext uri="{FF2B5EF4-FFF2-40B4-BE49-F238E27FC236}">
                  <a16:creationId xmlns:a16="http://schemas.microsoft.com/office/drawing/2014/main" id="{1B7B6120-B15E-4273-A1B7-0CA7495E08BE}"/>
                </a:ext>
              </a:extLst>
            </p:cNvPr>
            <p:cNvSpPr/>
            <p:nvPr/>
          </p:nvSpPr>
          <p:spPr>
            <a:xfrm rot="16200000">
              <a:off x="1367618" y="3357140"/>
              <a:ext cx="768623" cy="128503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13405 w 2113405"/>
                <a:gd name="connsiteY0" fmla="*/ 257302 h 260185"/>
                <a:gd name="connsiteX1" fmla="*/ 0 w 2113405"/>
                <a:gd name="connsiteY1" fmla="*/ 2884 h 260185"/>
                <a:gd name="connsiteX0" fmla="*/ 2113405 w 2113405"/>
                <a:gd name="connsiteY0" fmla="*/ 254418 h 254418"/>
                <a:gd name="connsiteX1" fmla="*/ 0 w 2113405"/>
                <a:gd name="connsiteY1" fmla="*/ 0 h 254418"/>
                <a:gd name="connsiteX0" fmla="*/ 1550691 w 1550691"/>
                <a:gd name="connsiteY0" fmla="*/ 368735 h 368735"/>
                <a:gd name="connsiteX1" fmla="*/ 0 w 1550691"/>
                <a:gd name="connsiteY1" fmla="*/ 0 h 368735"/>
                <a:gd name="connsiteX0" fmla="*/ 1550691 w 1550691"/>
                <a:gd name="connsiteY0" fmla="*/ 368735 h 368735"/>
                <a:gd name="connsiteX1" fmla="*/ 1016012 w 1550691"/>
                <a:gd name="connsiteY1" fmla="*/ 154651 h 368735"/>
                <a:gd name="connsiteX2" fmla="*/ 0 w 1550691"/>
                <a:gd name="connsiteY2" fmla="*/ 0 h 368735"/>
                <a:gd name="connsiteX0" fmla="*/ 1587164 w 1587164"/>
                <a:gd name="connsiteY0" fmla="*/ 519425 h 519425"/>
                <a:gd name="connsiteX1" fmla="*/ 1016012 w 1587164"/>
                <a:gd name="connsiteY1" fmla="*/ 154651 h 519425"/>
                <a:gd name="connsiteX2" fmla="*/ 0 w 1587164"/>
                <a:gd name="connsiteY2" fmla="*/ 0 h 519425"/>
                <a:gd name="connsiteX0" fmla="*/ 1587164 w 1587164"/>
                <a:gd name="connsiteY0" fmla="*/ 519425 h 519425"/>
                <a:gd name="connsiteX1" fmla="*/ 1016012 w 1587164"/>
                <a:gd name="connsiteY1" fmla="*/ 154651 h 519425"/>
                <a:gd name="connsiteX2" fmla="*/ 0 w 1587164"/>
                <a:gd name="connsiteY2" fmla="*/ 0 h 519425"/>
                <a:gd name="connsiteX0" fmla="*/ 1587164 w 1587164"/>
                <a:gd name="connsiteY0" fmla="*/ 519425 h 519425"/>
                <a:gd name="connsiteX1" fmla="*/ 1156691 w 1587164"/>
                <a:gd name="connsiteY1" fmla="*/ 270007 h 519425"/>
                <a:gd name="connsiteX2" fmla="*/ 1016012 w 1587164"/>
                <a:gd name="connsiteY2" fmla="*/ 154651 h 519425"/>
                <a:gd name="connsiteX3" fmla="*/ 0 w 1587164"/>
                <a:gd name="connsiteY3" fmla="*/ 0 h 519425"/>
                <a:gd name="connsiteX0" fmla="*/ 1587164 w 1587164"/>
                <a:gd name="connsiteY0" fmla="*/ 519425 h 519425"/>
                <a:gd name="connsiteX1" fmla="*/ 1156691 w 1587164"/>
                <a:gd name="connsiteY1" fmla="*/ 270007 h 519425"/>
                <a:gd name="connsiteX2" fmla="*/ 1021223 w 1587164"/>
                <a:gd name="connsiteY2" fmla="*/ 159847 h 519425"/>
                <a:gd name="connsiteX3" fmla="*/ 0 w 1587164"/>
                <a:gd name="connsiteY3" fmla="*/ 0 h 519425"/>
                <a:gd name="connsiteX0" fmla="*/ 1587164 w 1587164"/>
                <a:gd name="connsiteY0" fmla="*/ 519425 h 519425"/>
                <a:gd name="connsiteX1" fmla="*/ 1104588 w 1587164"/>
                <a:gd name="connsiteY1" fmla="*/ 251301 h 519425"/>
                <a:gd name="connsiteX2" fmla="*/ 1021223 w 1587164"/>
                <a:gd name="connsiteY2" fmla="*/ 159847 h 519425"/>
                <a:gd name="connsiteX3" fmla="*/ 0 w 1587164"/>
                <a:gd name="connsiteY3" fmla="*/ 0 h 519425"/>
                <a:gd name="connsiteX0" fmla="*/ 1587164 w 1587164"/>
                <a:gd name="connsiteY0" fmla="*/ 519425 h 519425"/>
                <a:gd name="connsiteX1" fmla="*/ 1104588 w 1587164"/>
                <a:gd name="connsiteY1" fmla="*/ 252340 h 519425"/>
                <a:gd name="connsiteX2" fmla="*/ 1021223 w 1587164"/>
                <a:gd name="connsiteY2" fmla="*/ 159847 h 519425"/>
                <a:gd name="connsiteX3" fmla="*/ 0 w 1587164"/>
                <a:gd name="connsiteY3" fmla="*/ 0 h 519425"/>
                <a:gd name="connsiteX0" fmla="*/ 1581954 w 1581954"/>
                <a:gd name="connsiteY0" fmla="*/ 524621 h 524621"/>
                <a:gd name="connsiteX1" fmla="*/ 1104588 w 1581954"/>
                <a:gd name="connsiteY1" fmla="*/ 252340 h 524621"/>
                <a:gd name="connsiteX2" fmla="*/ 1021223 w 1581954"/>
                <a:gd name="connsiteY2" fmla="*/ 159847 h 524621"/>
                <a:gd name="connsiteX3" fmla="*/ 0 w 1581954"/>
                <a:gd name="connsiteY3" fmla="*/ 0 h 524621"/>
                <a:gd name="connsiteX0" fmla="*/ 1581954 w 1581954"/>
                <a:gd name="connsiteY0" fmla="*/ 526699 h 526699"/>
                <a:gd name="connsiteX1" fmla="*/ 1104588 w 1581954"/>
                <a:gd name="connsiteY1" fmla="*/ 252340 h 526699"/>
                <a:gd name="connsiteX2" fmla="*/ 1021223 w 1581954"/>
                <a:gd name="connsiteY2" fmla="*/ 159847 h 526699"/>
                <a:gd name="connsiteX3" fmla="*/ 0 w 1581954"/>
                <a:gd name="connsiteY3" fmla="*/ 0 h 526699"/>
                <a:gd name="connsiteX0" fmla="*/ 1581954 w 1581954"/>
                <a:gd name="connsiteY0" fmla="*/ 526699 h 526699"/>
                <a:gd name="connsiteX1" fmla="*/ 1104588 w 1581954"/>
                <a:gd name="connsiteY1" fmla="*/ 252340 h 526699"/>
                <a:gd name="connsiteX2" fmla="*/ 1021223 w 1581954"/>
                <a:gd name="connsiteY2" fmla="*/ 159847 h 526699"/>
                <a:gd name="connsiteX3" fmla="*/ 871781 w 1581954"/>
                <a:gd name="connsiteY3" fmla="*/ 70680 h 526699"/>
                <a:gd name="connsiteX4" fmla="*/ 0 w 1581954"/>
                <a:gd name="connsiteY4" fmla="*/ 0 h 526699"/>
                <a:gd name="connsiteX0" fmla="*/ 1581954 w 1581954"/>
                <a:gd name="connsiteY0" fmla="*/ 526699 h 526699"/>
                <a:gd name="connsiteX1" fmla="*/ 1104588 w 1581954"/>
                <a:gd name="connsiteY1" fmla="*/ 252340 h 526699"/>
                <a:gd name="connsiteX2" fmla="*/ 1021223 w 1581954"/>
                <a:gd name="connsiteY2" fmla="*/ 159847 h 526699"/>
                <a:gd name="connsiteX3" fmla="*/ 871781 w 1581954"/>
                <a:gd name="connsiteY3" fmla="*/ 70680 h 526699"/>
                <a:gd name="connsiteX4" fmla="*/ 0 w 1581954"/>
                <a:gd name="connsiteY4" fmla="*/ 0 h 526699"/>
                <a:gd name="connsiteX0" fmla="*/ 1581954 w 1581954"/>
                <a:gd name="connsiteY0" fmla="*/ 526699 h 526699"/>
                <a:gd name="connsiteX1" fmla="*/ 1104588 w 1581954"/>
                <a:gd name="connsiteY1" fmla="*/ 252340 h 526699"/>
                <a:gd name="connsiteX2" fmla="*/ 1021223 w 1581954"/>
                <a:gd name="connsiteY2" fmla="*/ 159847 h 526699"/>
                <a:gd name="connsiteX3" fmla="*/ 871781 w 1581954"/>
                <a:gd name="connsiteY3" fmla="*/ 70680 h 526699"/>
                <a:gd name="connsiteX4" fmla="*/ 535923 w 1581954"/>
                <a:gd name="connsiteY4" fmla="*/ 89802 h 526699"/>
                <a:gd name="connsiteX5" fmla="*/ 0 w 1581954"/>
                <a:gd name="connsiteY5" fmla="*/ 0 h 526699"/>
                <a:gd name="connsiteX0" fmla="*/ 1586100 w 1586100"/>
                <a:gd name="connsiteY0" fmla="*/ 530025 h 530025"/>
                <a:gd name="connsiteX1" fmla="*/ 1108734 w 1586100"/>
                <a:gd name="connsiteY1" fmla="*/ 255666 h 530025"/>
                <a:gd name="connsiteX2" fmla="*/ 1025369 w 1586100"/>
                <a:gd name="connsiteY2" fmla="*/ 163173 h 530025"/>
                <a:gd name="connsiteX3" fmla="*/ 875927 w 1586100"/>
                <a:gd name="connsiteY3" fmla="*/ 74006 h 530025"/>
                <a:gd name="connsiteX4" fmla="*/ 540069 w 1586100"/>
                <a:gd name="connsiteY4" fmla="*/ 93128 h 530025"/>
                <a:gd name="connsiteX5" fmla="*/ 0 w 1586100"/>
                <a:gd name="connsiteY5" fmla="*/ 0 h 530025"/>
                <a:gd name="connsiteX0" fmla="*/ 1586100 w 1586100"/>
                <a:gd name="connsiteY0" fmla="*/ 530025 h 530025"/>
                <a:gd name="connsiteX1" fmla="*/ 1108734 w 1586100"/>
                <a:gd name="connsiteY1" fmla="*/ 255666 h 530025"/>
                <a:gd name="connsiteX2" fmla="*/ 1025369 w 1586100"/>
                <a:gd name="connsiteY2" fmla="*/ 163173 h 530025"/>
                <a:gd name="connsiteX3" fmla="*/ 875927 w 1586100"/>
                <a:gd name="connsiteY3" fmla="*/ 74006 h 530025"/>
                <a:gd name="connsiteX4" fmla="*/ 540069 w 1586100"/>
                <a:gd name="connsiteY4" fmla="*/ 93128 h 530025"/>
                <a:gd name="connsiteX5" fmla="*/ 34208 w 1586100"/>
                <a:gd name="connsiteY5" fmla="*/ 14977 h 530025"/>
                <a:gd name="connsiteX6" fmla="*/ 0 w 1586100"/>
                <a:gd name="connsiteY6" fmla="*/ 0 h 530025"/>
                <a:gd name="connsiteX0" fmla="*/ 1610978 w 1610978"/>
                <a:gd name="connsiteY0" fmla="*/ 525868 h 525868"/>
                <a:gd name="connsiteX1" fmla="*/ 1133612 w 1610978"/>
                <a:gd name="connsiteY1" fmla="*/ 251509 h 525868"/>
                <a:gd name="connsiteX2" fmla="*/ 1050247 w 1610978"/>
                <a:gd name="connsiteY2" fmla="*/ 159016 h 525868"/>
                <a:gd name="connsiteX3" fmla="*/ 900805 w 1610978"/>
                <a:gd name="connsiteY3" fmla="*/ 69849 h 525868"/>
                <a:gd name="connsiteX4" fmla="*/ 564947 w 1610978"/>
                <a:gd name="connsiteY4" fmla="*/ 88971 h 525868"/>
                <a:gd name="connsiteX5" fmla="*/ 59086 w 1610978"/>
                <a:gd name="connsiteY5" fmla="*/ 10820 h 525868"/>
                <a:gd name="connsiteX6" fmla="*/ 0 w 1610978"/>
                <a:gd name="connsiteY6" fmla="*/ 0 h 525868"/>
                <a:gd name="connsiteX0" fmla="*/ 1623417 w 1623417"/>
                <a:gd name="connsiteY0" fmla="*/ 527531 h 527531"/>
                <a:gd name="connsiteX1" fmla="*/ 1146051 w 1623417"/>
                <a:gd name="connsiteY1" fmla="*/ 253172 h 527531"/>
                <a:gd name="connsiteX2" fmla="*/ 1062686 w 1623417"/>
                <a:gd name="connsiteY2" fmla="*/ 160679 h 527531"/>
                <a:gd name="connsiteX3" fmla="*/ 913244 w 1623417"/>
                <a:gd name="connsiteY3" fmla="*/ 71512 h 527531"/>
                <a:gd name="connsiteX4" fmla="*/ 577386 w 1623417"/>
                <a:gd name="connsiteY4" fmla="*/ 90634 h 527531"/>
                <a:gd name="connsiteX5" fmla="*/ 71525 w 1623417"/>
                <a:gd name="connsiteY5" fmla="*/ 12483 h 527531"/>
                <a:gd name="connsiteX6" fmla="*/ 0 w 1623417"/>
                <a:gd name="connsiteY6" fmla="*/ 0 h 527531"/>
                <a:gd name="connsiteX0" fmla="*/ 1623417 w 1623417"/>
                <a:gd name="connsiteY0" fmla="*/ 527531 h 527531"/>
                <a:gd name="connsiteX1" fmla="*/ 1146051 w 1623417"/>
                <a:gd name="connsiteY1" fmla="*/ 253172 h 527531"/>
                <a:gd name="connsiteX2" fmla="*/ 1062686 w 1623417"/>
                <a:gd name="connsiteY2" fmla="*/ 160679 h 527531"/>
                <a:gd name="connsiteX3" fmla="*/ 913244 w 1623417"/>
                <a:gd name="connsiteY3" fmla="*/ 71512 h 527531"/>
                <a:gd name="connsiteX4" fmla="*/ 577386 w 1623417"/>
                <a:gd name="connsiteY4" fmla="*/ 90634 h 527531"/>
                <a:gd name="connsiteX5" fmla="*/ 71525 w 1623417"/>
                <a:gd name="connsiteY5" fmla="*/ 12483 h 527531"/>
                <a:gd name="connsiteX6" fmla="*/ 0 w 1623417"/>
                <a:gd name="connsiteY6" fmla="*/ 0 h 527531"/>
                <a:gd name="connsiteX0" fmla="*/ 1623417 w 1623417"/>
                <a:gd name="connsiteY0" fmla="*/ 527531 h 527531"/>
                <a:gd name="connsiteX1" fmla="*/ 1146051 w 1623417"/>
                <a:gd name="connsiteY1" fmla="*/ 253172 h 527531"/>
                <a:gd name="connsiteX2" fmla="*/ 1062686 w 1623417"/>
                <a:gd name="connsiteY2" fmla="*/ 160679 h 527531"/>
                <a:gd name="connsiteX3" fmla="*/ 759828 w 1623417"/>
                <a:gd name="connsiteY3" fmla="*/ 110588 h 527531"/>
                <a:gd name="connsiteX4" fmla="*/ 913244 w 1623417"/>
                <a:gd name="connsiteY4" fmla="*/ 71512 h 527531"/>
                <a:gd name="connsiteX5" fmla="*/ 577386 w 1623417"/>
                <a:gd name="connsiteY5" fmla="*/ 90634 h 527531"/>
                <a:gd name="connsiteX6" fmla="*/ 71525 w 1623417"/>
                <a:gd name="connsiteY6" fmla="*/ 12483 h 527531"/>
                <a:gd name="connsiteX7" fmla="*/ 0 w 1623417"/>
                <a:gd name="connsiteY7" fmla="*/ 0 h 527531"/>
                <a:gd name="connsiteX0" fmla="*/ 1623417 w 1623417"/>
                <a:gd name="connsiteY0" fmla="*/ 527531 h 527531"/>
                <a:gd name="connsiteX1" fmla="*/ 1146051 w 1623417"/>
                <a:gd name="connsiteY1" fmla="*/ 253172 h 527531"/>
                <a:gd name="connsiteX2" fmla="*/ 1062686 w 1623417"/>
                <a:gd name="connsiteY2" fmla="*/ 160679 h 527531"/>
                <a:gd name="connsiteX3" fmla="*/ 759828 w 1623417"/>
                <a:gd name="connsiteY3" fmla="*/ 110588 h 527531"/>
                <a:gd name="connsiteX4" fmla="*/ 913244 w 1623417"/>
                <a:gd name="connsiteY4" fmla="*/ 71512 h 527531"/>
                <a:gd name="connsiteX5" fmla="*/ 577386 w 1623417"/>
                <a:gd name="connsiteY5" fmla="*/ 90634 h 527531"/>
                <a:gd name="connsiteX6" fmla="*/ 71525 w 1623417"/>
                <a:gd name="connsiteY6" fmla="*/ 12483 h 527531"/>
                <a:gd name="connsiteX7" fmla="*/ 0 w 1623417"/>
                <a:gd name="connsiteY7" fmla="*/ 0 h 527531"/>
                <a:gd name="connsiteX0" fmla="*/ 1623417 w 1623417"/>
                <a:gd name="connsiteY0" fmla="*/ 527531 h 527531"/>
                <a:gd name="connsiteX1" fmla="*/ 1146051 w 1623417"/>
                <a:gd name="connsiteY1" fmla="*/ 253172 h 527531"/>
                <a:gd name="connsiteX2" fmla="*/ 1062686 w 1623417"/>
                <a:gd name="connsiteY2" fmla="*/ 160679 h 527531"/>
                <a:gd name="connsiteX3" fmla="*/ 759828 w 1623417"/>
                <a:gd name="connsiteY3" fmla="*/ 110588 h 527531"/>
                <a:gd name="connsiteX4" fmla="*/ 668606 w 1623417"/>
                <a:gd name="connsiteY4" fmla="*/ 108093 h 527531"/>
                <a:gd name="connsiteX5" fmla="*/ 577386 w 1623417"/>
                <a:gd name="connsiteY5" fmla="*/ 90634 h 527531"/>
                <a:gd name="connsiteX6" fmla="*/ 71525 w 1623417"/>
                <a:gd name="connsiteY6" fmla="*/ 12483 h 527531"/>
                <a:gd name="connsiteX7" fmla="*/ 0 w 1623417"/>
                <a:gd name="connsiteY7" fmla="*/ 0 h 52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3417" h="527531">
                  <a:moveTo>
                    <a:pt x="1623417" y="527531"/>
                  </a:moveTo>
                  <a:cubicBezTo>
                    <a:pt x="1485136" y="438849"/>
                    <a:pt x="1284332" y="341854"/>
                    <a:pt x="1146051" y="253172"/>
                  </a:cubicBezTo>
                  <a:lnTo>
                    <a:pt x="1062686" y="160679"/>
                  </a:lnTo>
                  <a:lnTo>
                    <a:pt x="759828" y="110588"/>
                  </a:lnTo>
                  <a:lnTo>
                    <a:pt x="668606" y="108093"/>
                  </a:lnTo>
                  <a:lnTo>
                    <a:pt x="577386" y="90634"/>
                  </a:lnTo>
                  <a:cubicBezTo>
                    <a:pt x="414294" y="62644"/>
                    <a:pt x="234617" y="40473"/>
                    <a:pt x="71525" y="12483"/>
                  </a:cubicBezTo>
                  <a:lnTo>
                    <a:pt x="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29" name="フリーフォーム 132">
              <a:extLst>
                <a:ext uri="{FF2B5EF4-FFF2-40B4-BE49-F238E27FC236}">
                  <a16:creationId xmlns:a16="http://schemas.microsoft.com/office/drawing/2014/main" id="{71535C96-E06E-4C50-91DF-422C3553FB89}"/>
                </a:ext>
              </a:extLst>
            </p:cNvPr>
            <p:cNvSpPr/>
            <p:nvPr/>
          </p:nvSpPr>
          <p:spPr>
            <a:xfrm rot="16200000">
              <a:off x="2027134" y="4946211"/>
              <a:ext cx="422210" cy="138066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Lst>
              <a:ahLst/>
              <a:cxnLst>
                <a:cxn ang="0">
                  <a:pos x="connsiteX0" y="connsiteY0"/>
                </a:cxn>
                <a:cxn ang="0">
                  <a:pos x="connsiteX1" y="connsiteY1"/>
                </a:cxn>
                <a:cxn ang="0">
                  <a:pos x="connsiteX2" y="connsiteY2"/>
                </a:cxn>
                <a:cxn ang="0">
                  <a:pos x="connsiteX3" y="connsiteY3"/>
                </a:cxn>
              </a:cxnLst>
              <a:rect l="l" t="t" r="r" b="b"/>
              <a:pathLst>
                <a:path w="878038" h="566791">
                  <a:moveTo>
                    <a:pt x="0" y="0"/>
                  </a:moveTo>
                  <a:cubicBezTo>
                    <a:pt x="83714" y="52170"/>
                    <a:pt x="304393" y="219834"/>
                    <a:pt x="415095" y="288077"/>
                  </a:cubicBezTo>
                  <a:lnTo>
                    <a:pt x="664212" y="409461"/>
                  </a:lnTo>
                  <a:lnTo>
                    <a:pt x="878038" y="566791"/>
                  </a:lnTo>
                </a:path>
              </a:pathLst>
            </a:custGeom>
            <a:noFill/>
            <a:ln w="38100" cap="flat" cmpd="sng" algn="ctr">
              <a:solidFill>
                <a:srgbClr val="FF0000"/>
              </a:solidFill>
              <a:prstDash val="sysDash"/>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0" name="フリーフォーム 133">
              <a:extLst>
                <a:ext uri="{FF2B5EF4-FFF2-40B4-BE49-F238E27FC236}">
                  <a16:creationId xmlns:a16="http://schemas.microsoft.com/office/drawing/2014/main" id="{992083F8-6465-4D49-8B7B-DDE48FE89D83}"/>
                </a:ext>
              </a:extLst>
            </p:cNvPr>
            <p:cNvSpPr/>
            <p:nvPr/>
          </p:nvSpPr>
          <p:spPr>
            <a:xfrm rot="16200000">
              <a:off x="1086874" y="4441423"/>
              <a:ext cx="1016712" cy="96549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2676036 w 2676036"/>
                <a:gd name="connsiteY0" fmla="*/ 0 h 305733"/>
                <a:gd name="connsiteX1" fmla="*/ 0 w 2676036"/>
                <a:gd name="connsiteY1" fmla="*/ 305733 h 305733"/>
                <a:gd name="connsiteX0" fmla="*/ 2676036 w 2676036"/>
                <a:gd name="connsiteY0" fmla="*/ 0 h 305733"/>
                <a:gd name="connsiteX1" fmla="*/ 529374 w 2676036"/>
                <a:gd name="connsiteY1" fmla="*/ 123462 h 305733"/>
                <a:gd name="connsiteX2" fmla="*/ 0 w 2676036"/>
                <a:gd name="connsiteY2" fmla="*/ 305733 h 305733"/>
                <a:gd name="connsiteX0" fmla="*/ 2676036 w 2676036"/>
                <a:gd name="connsiteY0" fmla="*/ 0 h 305733"/>
                <a:gd name="connsiteX1" fmla="*/ 529374 w 2676036"/>
                <a:gd name="connsiteY1" fmla="*/ 123462 h 305733"/>
                <a:gd name="connsiteX2" fmla="*/ 0 w 2676036"/>
                <a:gd name="connsiteY2" fmla="*/ 305733 h 305733"/>
                <a:gd name="connsiteX0" fmla="*/ 2146662 w 2146662"/>
                <a:gd name="connsiteY0" fmla="*/ 0 h 396355"/>
                <a:gd name="connsiteX1" fmla="*/ 0 w 2146662"/>
                <a:gd name="connsiteY1" fmla="*/ 123462 h 396355"/>
                <a:gd name="connsiteX2" fmla="*/ 384056 w 2146662"/>
                <a:gd name="connsiteY2" fmla="*/ 396355 h 396355"/>
              </a:gdLst>
              <a:ahLst/>
              <a:cxnLst>
                <a:cxn ang="0">
                  <a:pos x="connsiteX0" y="connsiteY0"/>
                </a:cxn>
                <a:cxn ang="0">
                  <a:pos x="connsiteX1" y="connsiteY1"/>
                </a:cxn>
                <a:cxn ang="0">
                  <a:pos x="connsiteX2" y="connsiteY2"/>
                </a:cxn>
              </a:cxnLst>
              <a:rect l="l" t="t" r="r" b="b"/>
              <a:pathLst>
                <a:path w="2146662" h="396355">
                  <a:moveTo>
                    <a:pt x="2146662" y="0"/>
                  </a:moveTo>
                  <a:lnTo>
                    <a:pt x="0" y="123462"/>
                  </a:lnTo>
                  <a:lnTo>
                    <a:pt x="384056" y="396355"/>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1" name="フリーフォーム 135">
              <a:extLst>
                <a:ext uri="{FF2B5EF4-FFF2-40B4-BE49-F238E27FC236}">
                  <a16:creationId xmlns:a16="http://schemas.microsoft.com/office/drawing/2014/main" id="{3037404C-0FF2-4767-BC0B-E6A7621EA9D7}"/>
                </a:ext>
              </a:extLst>
            </p:cNvPr>
            <p:cNvSpPr/>
            <p:nvPr/>
          </p:nvSpPr>
          <p:spPr>
            <a:xfrm rot="16200000">
              <a:off x="1430972" y="4247241"/>
              <a:ext cx="188297" cy="68351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2640"/>
                <a:gd name="connsiteY0" fmla="*/ 0 h 280595"/>
                <a:gd name="connsiteX1" fmla="*/ 402640 w 402640"/>
                <a:gd name="connsiteY1" fmla="*/ 280595 h 280595"/>
                <a:gd name="connsiteX0" fmla="*/ 0 w 398488"/>
                <a:gd name="connsiteY0" fmla="*/ 0 h 280595"/>
                <a:gd name="connsiteX1" fmla="*/ 398488 w 398488"/>
                <a:gd name="connsiteY1" fmla="*/ 280595 h 280595"/>
              </a:gdLst>
              <a:ahLst/>
              <a:cxnLst>
                <a:cxn ang="0">
                  <a:pos x="connsiteX0" y="connsiteY0"/>
                </a:cxn>
                <a:cxn ang="0">
                  <a:pos x="connsiteX1" y="connsiteY1"/>
                </a:cxn>
              </a:cxnLst>
              <a:rect l="l" t="t" r="r" b="b"/>
              <a:pathLst>
                <a:path w="398488" h="280595">
                  <a:moveTo>
                    <a:pt x="0" y="0"/>
                  </a:moveTo>
                  <a:lnTo>
                    <a:pt x="398488" y="280595"/>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2" name="フリーフォーム 137">
              <a:extLst>
                <a:ext uri="{FF2B5EF4-FFF2-40B4-BE49-F238E27FC236}">
                  <a16:creationId xmlns:a16="http://schemas.microsoft.com/office/drawing/2014/main" id="{36714DC6-3962-4D1D-83B1-2A6A6B848B29}"/>
                </a:ext>
              </a:extLst>
            </p:cNvPr>
            <p:cNvSpPr/>
            <p:nvPr/>
          </p:nvSpPr>
          <p:spPr>
            <a:xfrm rot="16200000">
              <a:off x="1131239" y="3872574"/>
              <a:ext cx="546761" cy="56807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2640"/>
                <a:gd name="connsiteY0" fmla="*/ 0 h 280595"/>
                <a:gd name="connsiteX1" fmla="*/ 402640 w 402640"/>
                <a:gd name="connsiteY1" fmla="*/ 280595 h 280595"/>
                <a:gd name="connsiteX0" fmla="*/ 0 w 398488"/>
                <a:gd name="connsiteY0" fmla="*/ 0 h 280595"/>
                <a:gd name="connsiteX1" fmla="*/ 398488 w 398488"/>
                <a:gd name="connsiteY1" fmla="*/ 280595 h 280595"/>
                <a:gd name="connsiteX0" fmla="*/ 0 w 398488"/>
                <a:gd name="connsiteY0" fmla="*/ 0 h 280595"/>
                <a:gd name="connsiteX1" fmla="*/ 307144 w 398488"/>
                <a:gd name="connsiteY1" fmla="*/ 216578 h 280595"/>
                <a:gd name="connsiteX2" fmla="*/ 398488 w 398488"/>
                <a:gd name="connsiteY2" fmla="*/ 280595 h 280595"/>
                <a:gd name="connsiteX0" fmla="*/ 0 w 307144"/>
                <a:gd name="connsiteY0" fmla="*/ 0 h 216578"/>
                <a:gd name="connsiteX1" fmla="*/ 307144 w 307144"/>
                <a:gd name="connsiteY1" fmla="*/ 216578 h 216578"/>
                <a:gd name="connsiteX0" fmla="*/ 0 w 269776"/>
                <a:gd name="connsiteY0" fmla="*/ 0 h 249834"/>
                <a:gd name="connsiteX1" fmla="*/ 269776 w 269776"/>
                <a:gd name="connsiteY1" fmla="*/ 249834 h 249834"/>
                <a:gd name="connsiteX0" fmla="*/ 0 w 269776"/>
                <a:gd name="connsiteY0" fmla="*/ 0 h 249834"/>
                <a:gd name="connsiteX1" fmla="*/ 62179 w 269776"/>
                <a:gd name="connsiteY1" fmla="*/ 15381 h 249834"/>
                <a:gd name="connsiteX2" fmla="*/ 269776 w 269776"/>
                <a:gd name="connsiteY2" fmla="*/ 249834 h 249834"/>
                <a:gd name="connsiteX0" fmla="*/ 0 w 269776"/>
                <a:gd name="connsiteY0" fmla="*/ 0 h 249834"/>
                <a:gd name="connsiteX1" fmla="*/ 62179 w 269776"/>
                <a:gd name="connsiteY1" fmla="*/ 15381 h 249834"/>
                <a:gd name="connsiteX2" fmla="*/ 269776 w 269776"/>
                <a:gd name="connsiteY2" fmla="*/ 249834 h 249834"/>
                <a:gd name="connsiteX0" fmla="*/ 0 w 635149"/>
                <a:gd name="connsiteY0" fmla="*/ 0 h 249834"/>
                <a:gd name="connsiteX1" fmla="*/ 62179 w 635149"/>
                <a:gd name="connsiteY1" fmla="*/ 15381 h 249834"/>
                <a:gd name="connsiteX2" fmla="*/ 635149 w 635149"/>
                <a:gd name="connsiteY2" fmla="*/ 101846 h 249834"/>
                <a:gd name="connsiteX3" fmla="*/ 269776 w 635149"/>
                <a:gd name="connsiteY3" fmla="*/ 249834 h 249834"/>
                <a:gd name="connsiteX0" fmla="*/ 0 w 635149"/>
                <a:gd name="connsiteY0" fmla="*/ 0 h 249834"/>
                <a:gd name="connsiteX1" fmla="*/ 62179 w 635149"/>
                <a:gd name="connsiteY1" fmla="*/ 15381 h 249834"/>
                <a:gd name="connsiteX2" fmla="*/ 635149 w 635149"/>
                <a:gd name="connsiteY2" fmla="*/ 101846 h 249834"/>
                <a:gd name="connsiteX3" fmla="*/ 269776 w 635149"/>
                <a:gd name="connsiteY3" fmla="*/ 249834 h 249834"/>
                <a:gd name="connsiteX0" fmla="*/ 0 w 1145838"/>
                <a:gd name="connsiteY0" fmla="*/ 0 h 230712"/>
                <a:gd name="connsiteX1" fmla="*/ 62179 w 1145838"/>
                <a:gd name="connsiteY1" fmla="*/ 15381 h 230712"/>
                <a:gd name="connsiteX2" fmla="*/ 635149 w 1145838"/>
                <a:gd name="connsiteY2" fmla="*/ 101846 h 230712"/>
                <a:gd name="connsiteX3" fmla="*/ 1145838 w 1145838"/>
                <a:gd name="connsiteY3" fmla="*/ 230712 h 230712"/>
                <a:gd name="connsiteX0" fmla="*/ 0 w 1216421"/>
                <a:gd name="connsiteY0" fmla="*/ 0 h 230712"/>
                <a:gd name="connsiteX1" fmla="*/ 62179 w 1216421"/>
                <a:gd name="connsiteY1" fmla="*/ 15381 h 230712"/>
                <a:gd name="connsiteX2" fmla="*/ 635149 w 1216421"/>
                <a:gd name="connsiteY2" fmla="*/ 101846 h 230712"/>
                <a:gd name="connsiteX3" fmla="*/ 1216421 w 1216421"/>
                <a:gd name="connsiteY3" fmla="*/ 134270 h 230712"/>
                <a:gd name="connsiteX4" fmla="*/ 1145838 w 1216421"/>
                <a:gd name="connsiteY4" fmla="*/ 230712 h 230712"/>
                <a:gd name="connsiteX0" fmla="*/ 0 w 1216421"/>
                <a:gd name="connsiteY0" fmla="*/ 0 h 230712"/>
                <a:gd name="connsiteX1" fmla="*/ 62179 w 1216421"/>
                <a:gd name="connsiteY1" fmla="*/ 15381 h 230712"/>
                <a:gd name="connsiteX2" fmla="*/ 635149 w 1216421"/>
                <a:gd name="connsiteY2" fmla="*/ 101846 h 230712"/>
                <a:gd name="connsiteX3" fmla="*/ 585324 w 1216421"/>
                <a:gd name="connsiteY3" fmla="*/ 169189 h 230712"/>
                <a:gd name="connsiteX4" fmla="*/ 1216421 w 1216421"/>
                <a:gd name="connsiteY4" fmla="*/ 134270 h 230712"/>
                <a:gd name="connsiteX5" fmla="*/ 1145838 w 1216421"/>
                <a:gd name="connsiteY5" fmla="*/ 230712 h 230712"/>
                <a:gd name="connsiteX0" fmla="*/ 0 w 1216421"/>
                <a:gd name="connsiteY0" fmla="*/ 0 h 230712"/>
                <a:gd name="connsiteX1" fmla="*/ 62179 w 1216421"/>
                <a:gd name="connsiteY1" fmla="*/ 15381 h 230712"/>
                <a:gd name="connsiteX2" fmla="*/ 635149 w 1216421"/>
                <a:gd name="connsiteY2" fmla="*/ 101846 h 230712"/>
                <a:gd name="connsiteX3" fmla="*/ 585324 w 1216421"/>
                <a:gd name="connsiteY3" fmla="*/ 169189 h 230712"/>
                <a:gd name="connsiteX4" fmla="*/ 846897 w 1216421"/>
                <a:gd name="connsiteY4" fmla="*/ 189142 h 230712"/>
                <a:gd name="connsiteX5" fmla="*/ 1216421 w 1216421"/>
                <a:gd name="connsiteY5" fmla="*/ 134270 h 230712"/>
                <a:gd name="connsiteX6" fmla="*/ 1145838 w 1216421"/>
                <a:gd name="connsiteY6" fmla="*/ 230712 h 230712"/>
                <a:gd name="connsiteX0" fmla="*/ 0 w 1216421"/>
                <a:gd name="connsiteY0" fmla="*/ 0 h 230712"/>
                <a:gd name="connsiteX1" fmla="*/ 62179 w 1216421"/>
                <a:gd name="connsiteY1" fmla="*/ 15381 h 230712"/>
                <a:gd name="connsiteX2" fmla="*/ 635149 w 1216421"/>
                <a:gd name="connsiteY2" fmla="*/ 101846 h 230712"/>
                <a:gd name="connsiteX3" fmla="*/ 585324 w 1216421"/>
                <a:gd name="connsiteY3" fmla="*/ 169189 h 230712"/>
                <a:gd name="connsiteX4" fmla="*/ 846897 w 1216421"/>
                <a:gd name="connsiteY4" fmla="*/ 189142 h 230712"/>
                <a:gd name="connsiteX5" fmla="*/ 1216421 w 1216421"/>
                <a:gd name="connsiteY5" fmla="*/ 134270 h 230712"/>
                <a:gd name="connsiteX6" fmla="*/ 1145838 w 1216421"/>
                <a:gd name="connsiteY6" fmla="*/ 230712 h 230712"/>
                <a:gd name="connsiteX0" fmla="*/ 0 w 1216421"/>
                <a:gd name="connsiteY0" fmla="*/ 0 h 230712"/>
                <a:gd name="connsiteX1" fmla="*/ 62179 w 1216421"/>
                <a:gd name="connsiteY1" fmla="*/ 15381 h 230712"/>
                <a:gd name="connsiteX2" fmla="*/ 635149 w 1216421"/>
                <a:gd name="connsiteY2" fmla="*/ 101846 h 230712"/>
                <a:gd name="connsiteX3" fmla="*/ 585324 w 1216421"/>
                <a:gd name="connsiteY3" fmla="*/ 169189 h 230712"/>
                <a:gd name="connsiteX4" fmla="*/ 846897 w 1216421"/>
                <a:gd name="connsiteY4" fmla="*/ 189142 h 230712"/>
                <a:gd name="connsiteX5" fmla="*/ 1216421 w 1216421"/>
                <a:gd name="connsiteY5" fmla="*/ 134270 h 230712"/>
                <a:gd name="connsiteX6" fmla="*/ 1145838 w 1216421"/>
                <a:gd name="connsiteY6" fmla="*/ 230712 h 230712"/>
                <a:gd name="connsiteX0" fmla="*/ 0 w 1216421"/>
                <a:gd name="connsiteY0" fmla="*/ 0 h 230712"/>
                <a:gd name="connsiteX1" fmla="*/ 62179 w 1216421"/>
                <a:gd name="connsiteY1" fmla="*/ 15381 h 230712"/>
                <a:gd name="connsiteX2" fmla="*/ 635149 w 1216421"/>
                <a:gd name="connsiteY2" fmla="*/ 101846 h 230712"/>
                <a:gd name="connsiteX3" fmla="*/ 585324 w 1216421"/>
                <a:gd name="connsiteY3" fmla="*/ 169189 h 230712"/>
                <a:gd name="connsiteX4" fmla="*/ 846897 w 1216421"/>
                <a:gd name="connsiteY4" fmla="*/ 189142 h 230712"/>
                <a:gd name="connsiteX5" fmla="*/ 1216421 w 1216421"/>
                <a:gd name="connsiteY5" fmla="*/ 134270 h 230712"/>
                <a:gd name="connsiteX6" fmla="*/ 1145838 w 1216421"/>
                <a:gd name="connsiteY6" fmla="*/ 230712 h 230712"/>
                <a:gd name="connsiteX0" fmla="*/ 0 w 1145838"/>
                <a:gd name="connsiteY0" fmla="*/ 0 h 230712"/>
                <a:gd name="connsiteX1" fmla="*/ 62179 w 1145838"/>
                <a:gd name="connsiteY1" fmla="*/ 15381 h 230712"/>
                <a:gd name="connsiteX2" fmla="*/ 635149 w 1145838"/>
                <a:gd name="connsiteY2" fmla="*/ 101846 h 230712"/>
                <a:gd name="connsiteX3" fmla="*/ 585324 w 1145838"/>
                <a:gd name="connsiteY3" fmla="*/ 169189 h 230712"/>
                <a:gd name="connsiteX4" fmla="*/ 846897 w 1145838"/>
                <a:gd name="connsiteY4" fmla="*/ 189142 h 230712"/>
                <a:gd name="connsiteX5" fmla="*/ 1066951 w 1145838"/>
                <a:gd name="connsiteY5" fmla="*/ 164200 h 230712"/>
                <a:gd name="connsiteX6" fmla="*/ 1145838 w 1145838"/>
                <a:gd name="connsiteY6" fmla="*/ 230712 h 230712"/>
                <a:gd name="connsiteX0" fmla="*/ 0 w 1129230"/>
                <a:gd name="connsiteY0" fmla="*/ 0 h 230712"/>
                <a:gd name="connsiteX1" fmla="*/ 62179 w 1129230"/>
                <a:gd name="connsiteY1" fmla="*/ 15381 h 230712"/>
                <a:gd name="connsiteX2" fmla="*/ 635149 w 1129230"/>
                <a:gd name="connsiteY2" fmla="*/ 101846 h 230712"/>
                <a:gd name="connsiteX3" fmla="*/ 585324 w 1129230"/>
                <a:gd name="connsiteY3" fmla="*/ 169189 h 230712"/>
                <a:gd name="connsiteX4" fmla="*/ 846897 w 1129230"/>
                <a:gd name="connsiteY4" fmla="*/ 189142 h 230712"/>
                <a:gd name="connsiteX5" fmla="*/ 1066951 w 1129230"/>
                <a:gd name="connsiteY5" fmla="*/ 164200 h 230712"/>
                <a:gd name="connsiteX6" fmla="*/ 1129230 w 1129230"/>
                <a:gd name="connsiteY6" fmla="*/ 230712 h 230712"/>
                <a:gd name="connsiteX0" fmla="*/ 0 w 1129230"/>
                <a:gd name="connsiteY0" fmla="*/ 0 h 230712"/>
                <a:gd name="connsiteX1" fmla="*/ 62179 w 1129230"/>
                <a:gd name="connsiteY1" fmla="*/ 15381 h 230712"/>
                <a:gd name="connsiteX2" fmla="*/ 635149 w 1129230"/>
                <a:gd name="connsiteY2" fmla="*/ 101846 h 230712"/>
                <a:gd name="connsiteX3" fmla="*/ 585324 w 1129230"/>
                <a:gd name="connsiteY3" fmla="*/ 169189 h 230712"/>
                <a:gd name="connsiteX4" fmla="*/ 788770 w 1129230"/>
                <a:gd name="connsiteY4" fmla="*/ 118474 h 230712"/>
                <a:gd name="connsiteX5" fmla="*/ 1066951 w 1129230"/>
                <a:gd name="connsiteY5" fmla="*/ 164200 h 230712"/>
                <a:gd name="connsiteX6" fmla="*/ 1129230 w 1129230"/>
                <a:gd name="connsiteY6" fmla="*/ 230712 h 230712"/>
                <a:gd name="connsiteX0" fmla="*/ 0 w 1129230"/>
                <a:gd name="connsiteY0" fmla="*/ 0 h 230712"/>
                <a:gd name="connsiteX1" fmla="*/ 62179 w 1129230"/>
                <a:gd name="connsiteY1" fmla="*/ 15381 h 230712"/>
                <a:gd name="connsiteX2" fmla="*/ 635149 w 1129230"/>
                <a:gd name="connsiteY2" fmla="*/ 101846 h 230712"/>
                <a:gd name="connsiteX3" fmla="*/ 680819 w 1129230"/>
                <a:gd name="connsiteY3" fmla="*/ 119305 h 230712"/>
                <a:gd name="connsiteX4" fmla="*/ 788770 w 1129230"/>
                <a:gd name="connsiteY4" fmla="*/ 118474 h 230712"/>
                <a:gd name="connsiteX5" fmla="*/ 1066951 w 1129230"/>
                <a:gd name="connsiteY5" fmla="*/ 164200 h 230712"/>
                <a:gd name="connsiteX6" fmla="*/ 1129230 w 1129230"/>
                <a:gd name="connsiteY6" fmla="*/ 230712 h 230712"/>
                <a:gd name="connsiteX0" fmla="*/ 0 w 1129230"/>
                <a:gd name="connsiteY0" fmla="*/ 0 h 230712"/>
                <a:gd name="connsiteX1" fmla="*/ 62179 w 1129230"/>
                <a:gd name="connsiteY1" fmla="*/ 15381 h 230712"/>
                <a:gd name="connsiteX2" fmla="*/ 635149 w 1129230"/>
                <a:gd name="connsiteY2" fmla="*/ 101846 h 230712"/>
                <a:gd name="connsiteX3" fmla="*/ 684971 w 1129230"/>
                <a:gd name="connsiteY3" fmla="*/ 118474 h 230712"/>
                <a:gd name="connsiteX4" fmla="*/ 788770 w 1129230"/>
                <a:gd name="connsiteY4" fmla="*/ 118474 h 230712"/>
                <a:gd name="connsiteX5" fmla="*/ 1066951 w 1129230"/>
                <a:gd name="connsiteY5" fmla="*/ 164200 h 230712"/>
                <a:gd name="connsiteX6" fmla="*/ 1129230 w 1129230"/>
                <a:gd name="connsiteY6" fmla="*/ 230712 h 230712"/>
                <a:gd name="connsiteX0" fmla="*/ 0 w 1145838"/>
                <a:gd name="connsiteY0" fmla="*/ 0 h 233206"/>
                <a:gd name="connsiteX1" fmla="*/ 78787 w 1145838"/>
                <a:gd name="connsiteY1" fmla="*/ 17875 h 233206"/>
                <a:gd name="connsiteX2" fmla="*/ 651757 w 1145838"/>
                <a:gd name="connsiteY2" fmla="*/ 104340 h 233206"/>
                <a:gd name="connsiteX3" fmla="*/ 701579 w 1145838"/>
                <a:gd name="connsiteY3" fmla="*/ 120968 h 233206"/>
                <a:gd name="connsiteX4" fmla="*/ 805378 w 1145838"/>
                <a:gd name="connsiteY4" fmla="*/ 120968 h 233206"/>
                <a:gd name="connsiteX5" fmla="*/ 1083559 w 1145838"/>
                <a:gd name="connsiteY5" fmla="*/ 166694 h 233206"/>
                <a:gd name="connsiteX6" fmla="*/ 1145838 w 1145838"/>
                <a:gd name="connsiteY6" fmla="*/ 233206 h 23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5838" h="233206">
                  <a:moveTo>
                    <a:pt x="0" y="0"/>
                  </a:moveTo>
                  <a:lnTo>
                    <a:pt x="78787" y="17875"/>
                  </a:lnTo>
                  <a:lnTo>
                    <a:pt x="651757" y="104340"/>
                  </a:lnTo>
                  <a:lnTo>
                    <a:pt x="701579" y="120968"/>
                  </a:lnTo>
                  <a:lnTo>
                    <a:pt x="805378" y="120968"/>
                  </a:lnTo>
                  <a:lnTo>
                    <a:pt x="1083559" y="166694"/>
                  </a:lnTo>
                  <a:lnTo>
                    <a:pt x="1145838" y="233206"/>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3" name="フリーフォーム 138">
              <a:extLst>
                <a:ext uri="{FF2B5EF4-FFF2-40B4-BE49-F238E27FC236}">
                  <a16:creationId xmlns:a16="http://schemas.microsoft.com/office/drawing/2014/main" id="{7374B6C6-E34B-44A7-AC6F-AAE6FA5FBE65}"/>
                </a:ext>
              </a:extLst>
            </p:cNvPr>
            <p:cNvSpPr/>
            <p:nvPr/>
          </p:nvSpPr>
          <p:spPr>
            <a:xfrm rot="16200000">
              <a:off x="2371688" y="4793040"/>
              <a:ext cx="192347" cy="70173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Lst>
              <a:ahLst/>
              <a:cxnLst>
                <a:cxn ang="0">
                  <a:pos x="connsiteX0" y="connsiteY0"/>
                </a:cxn>
                <a:cxn ang="0">
                  <a:pos x="connsiteX1" y="connsiteY1"/>
                </a:cxn>
              </a:cxnLst>
              <a:rect l="l" t="t" r="r" b="b"/>
              <a:pathLst>
                <a:path w="406792" h="288077">
                  <a:moveTo>
                    <a:pt x="0" y="0"/>
                  </a:moveTo>
                  <a:lnTo>
                    <a:pt x="406792" y="28807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4" name="フリーフォーム 139">
              <a:extLst>
                <a:ext uri="{FF2B5EF4-FFF2-40B4-BE49-F238E27FC236}">
                  <a16:creationId xmlns:a16="http://schemas.microsoft.com/office/drawing/2014/main" id="{39B1EF77-E3EF-47F3-B2E2-E0DDBF52BF15}"/>
                </a:ext>
              </a:extLst>
            </p:cNvPr>
            <p:cNvSpPr/>
            <p:nvPr/>
          </p:nvSpPr>
          <p:spPr>
            <a:xfrm rot="16200000">
              <a:off x="2516485" y="5244656"/>
              <a:ext cx="350329" cy="10227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Lst>
              <a:ahLst/>
              <a:cxnLst>
                <a:cxn ang="0">
                  <a:pos x="connsiteX0" y="connsiteY0"/>
                </a:cxn>
                <a:cxn ang="0">
                  <a:pos x="connsiteX1" y="connsiteY1"/>
                </a:cxn>
              </a:cxnLst>
              <a:rect l="l" t="t" r="r" b="b"/>
              <a:pathLst>
                <a:path w="9676" h="43919">
                  <a:moveTo>
                    <a:pt x="0" y="43919"/>
                  </a:moveTo>
                  <a:lnTo>
                    <a:pt x="9676"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5" name="フリーフォーム 141">
              <a:extLst>
                <a:ext uri="{FF2B5EF4-FFF2-40B4-BE49-F238E27FC236}">
                  <a16:creationId xmlns:a16="http://schemas.microsoft.com/office/drawing/2014/main" id="{96B534FC-73C3-4723-B82B-A3FA6A70ACA4}"/>
                </a:ext>
              </a:extLst>
            </p:cNvPr>
            <p:cNvSpPr/>
            <p:nvPr/>
          </p:nvSpPr>
          <p:spPr>
            <a:xfrm rot="16200000">
              <a:off x="2150939" y="4039656"/>
              <a:ext cx="192347" cy="70173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Lst>
              <a:ahLst/>
              <a:cxnLst>
                <a:cxn ang="0">
                  <a:pos x="connsiteX0" y="connsiteY0"/>
                </a:cxn>
                <a:cxn ang="0">
                  <a:pos x="connsiteX1" y="connsiteY1"/>
                </a:cxn>
              </a:cxnLst>
              <a:rect l="l" t="t" r="r" b="b"/>
              <a:pathLst>
                <a:path w="406792" h="288077">
                  <a:moveTo>
                    <a:pt x="0" y="0"/>
                  </a:moveTo>
                  <a:lnTo>
                    <a:pt x="406792" y="28807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6" name="フリーフォーム 143">
              <a:extLst>
                <a:ext uri="{FF2B5EF4-FFF2-40B4-BE49-F238E27FC236}">
                  <a16:creationId xmlns:a16="http://schemas.microsoft.com/office/drawing/2014/main" id="{98717EE8-2A87-4287-9B7B-8EE8905054BB}"/>
                </a:ext>
              </a:extLst>
            </p:cNvPr>
            <p:cNvSpPr/>
            <p:nvPr/>
          </p:nvSpPr>
          <p:spPr>
            <a:xfrm rot="16200000">
              <a:off x="1815658" y="4271988"/>
              <a:ext cx="1792825" cy="517780"/>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1432327"/>
                <a:gd name="connsiteY0" fmla="*/ 0 h 121799"/>
                <a:gd name="connsiteX1" fmla="*/ 1432327 w 1432327"/>
                <a:gd name="connsiteY1" fmla="*/ 121799 h 121799"/>
                <a:gd name="connsiteX0" fmla="*/ 0 w 2964401"/>
                <a:gd name="connsiteY0" fmla="*/ 165032 h 165032"/>
                <a:gd name="connsiteX1" fmla="*/ 2964401 w 2964401"/>
                <a:gd name="connsiteY1" fmla="*/ 0 h 165032"/>
                <a:gd name="connsiteX0" fmla="*/ 0 w 4932431"/>
                <a:gd name="connsiteY0" fmla="*/ 289741 h 289741"/>
                <a:gd name="connsiteX1" fmla="*/ 4932431 w 4932431"/>
                <a:gd name="connsiteY1" fmla="*/ 0 h 289741"/>
                <a:gd name="connsiteX0" fmla="*/ 0 w 4932431"/>
                <a:gd name="connsiteY0" fmla="*/ 289741 h 289741"/>
                <a:gd name="connsiteX1" fmla="*/ 66330 w 4932431"/>
                <a:gd name="connsiteY1" fmla="*/ 277686 h 289741"/>
                <a:gd name="connsiteX2" fmla="*/ 4932431 w 4932431"/>
                <a:gd name="connsiteY2" fmla="*/ 0 h 289741"/>
                <a:gd name="connsiteX0" fmla="*/ 0 w 5144181"/>
                <a:gd name="connsiteY0" fmla="*/ 341287 h 341287"/>
                <a:gd name="connsiteX1" fmla="*/ 278080 w 5144181"/>
                <a:gd name="connsiteY1" fmla="*/ 277686 h 341287"/>
                <a:gd name="connsiteX2" fmla="*/ 5144181 w 5144181"/>
                <a:gd name="connsiteY2" fmla="*/ 0 h 341287"/>
                <a:gd name="connsiteX0" fmla="*/ 0 w 5144181"/>
                <a:gd name="connsiteY0" fmla="*/ 341287 h 341287"/>
                <a:gd name="connsiteX1" fmla="*/ 278080 w 5144181"/>
                <a:gd name="connsiteY1" fmla="*/ 277686 h 341287"/>
                <a:gd name="connsiteX2" fmla="*/ 5144181 w 5144181"/>
                <a:gd name="connsiteY2" fmla="*/ 0 h 341287"/>
                <a:gd name="connsiteX0" fmla="*/ 0 w 4944887"/>
                <a:gd name="connsiteY0" fmla="*/ 290572 h 290572"/>
                <a:gd name="connsiteX1" fmla="*/ 78786 w 4944887"/>
                <a:gd name="connsiteY1" fmla="*/ 277686 h 290572"/>
                <a:gd name="connsiteX2" fmla="*/ 4944887 w 4944887"/>
                <a:gd name="connsiteY2" fmla="*/ 0 h 290572"/>
                <a:gd name="connsiteX0" fmla="*/ 0 w 4944887"/>
                <a:gd name="connsiteY0" fmla="*/ 290572 h 290572"/>
                <a:gd name="connsiteX1" fmla="*/ 78786 w 4944887"/>
                <a:gd name="connsiteY1" fmla="*/ 277686 h 290572"/>
                <a:gd name="connsiteX2" fmla="*/ 1233031 w 4944887"/>
                <a:gd name="connsiteY2" fmla="*/ 207017 h 290572"/>
                <a:gd name="connsiteX3" fmla="*/ 4944887 w 4944887"/>
                <a:gd name="connsiteY3" fmla="*/ 0 h 290572"/>
                <a:gd name="connsiteX0" fmla="*/ 0 w 4969209"/>
                <a:gd name="connsiteY0" fmla="*/ 292650 h 292650"/>
                <a:gd name="connsiteX1" fmla="*/ 78786 w 4969209"/>
                <a:gd name="connsiteY1" fmla="*/ 279764 h 292650"/>
                <a:gd name="connsiteX2" fmla="*/ 1233031 w 4969209"/>
                <a:gd name="connsiteY2" fmla="*/ 209095 h 292650"/>
                <a:gd name="connsiteX3" fmla="*/ 4969209 w 4969209"/>
                <a:gd name="connsiteY3" fmla="*/ 0 h 292650"/>
                <a:gd name="connsiteX0" fmla="*/ -1 w 4890422"/>
                <a:gd name="connsiteY0" fmla="*/ 279764 h 279764"/>
                <a:gd name="connsiteX1" fmla="*/ 1154244 w 4890422"/>
                <a:gd name="connsiteY1" fmla="*/ 209095 h 279764"/>
                <a:gd name="connsiteX2" fmla="*/ 4890422 w 4890422"/>
                <a:gd name="connsiteY2" fmla="*/ 0 h 279764"/>
                <a:gd name="connsiteX0" fmla="*/ 0 w 3736178"/>
                <a:gd name="connsiteY0" fmla="*/ 209095 h 209095"/>
                <a:gd name="connsiteX1" fmla="*/ 3736178 w 3736178"/>
                <a:gd name="connsiteY1" fmla="*/ 0 h 209095"/>
                <a:gd name="connsiteX0" fmla="*/ 0 w 3774398"/>
                <a:gd name="connsiteY0" fmla="*/ 212559 h 212559"/>
                <a:gd name="connsiteX1" fmla="*/ 3774398 w 3774398"/>
                <a:gd name="connsiteY1" fmla="*/ 0 h 212559"/>
              </a:gdLst>
              <a:ahLst/>
              <a:cxnLst>
                <a:cxn ang="0">
                  <a:pos x="connsiteX0" y="connsiteY0"/>
                </a:cxn>
                <a:cxn ang="0">
                  <a:pos x="connsiteX1" y="connsiteY1"/>
                </a:cxn>
              </a:cxnLst>
              <a:rect l="l" t="t" r="r" b="b"/>
              <a:pathLst>
                <a:path w="3774398" h="212559">
                  <a:moveTo>
                    <a:pt x="0" y="212559"/>
                  </a:moveTo>
                  <a:lnTo>
                    <a:pt x="3774398"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7" name="フリーフォーム 144">
              <a:extLst>
                <a:ext uri="{FF2B5EF4-FFF2-40B4-BE49-F238E27FC236}">
                  <a16:creationId xmlns:a16="http://schemas.microsoft.com/office/drawing/2014/main" id="{B9547629-1BDD-4212-977C-C8849184D170}"/>
                </a:ext>
              </a:extLst>
            </p:cNvPr>
            <p:cNvSpPr/>
            <p:nvPr/>
          </p:nvSpPr>
          <p:spPr>
            <a:xfrm rot="16200000">
              <a:off x="2953888" y="5470473"/>
              <a:ext cx="543467" cy="50529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31063"/>
                <a:gd name="connsiteY0" fmla="*/ 0 h 25247"/>
                <a:gd name="connsiteX1" fmla="*/ 31063 w 31063"/>
                <a:gd name="connsiteY1" fmla="*/ 25247 h 25247"/>
                <a:gd name="connsiteX0" fmla="*/ 0 w 31063"/>
                <a:gd name="connsiteY0" fmla="*/ 0 h 33960"/>
                <a:gd name="connsiteX1" fmla="*/ 21733 w 31063"/>
                <a:gd name="connsiteY1" fmla="*/ 33960 h 33960"/>
                <a:gd name="connsiteX2" fmla="*/ 31063 w 31063"/>
                <a:gd name="connsiteY2" fmla="*/ 25247 h 33960"/>
                <a:gd name="connsiteX0" fmla="*/ 0 w 31063"/>
                <a:gd name="connsiteY0" fmla="*/ 0 h 33960"/>
                <a:gd name="connsiteX1" fmla="*/ 21733 w 31063"/>
                <a:gd name="connsiteY1" fmla="*/ 33960 h 33960"/>
                <a:gd name="connsiteX2" fmla="*/ 27152 w 31063"/>
                <a:gd name="connsiteY2" fmla="*/ 29207 h 33960"/>
                <a:gd name="connsiteX3" fmla="*/ 31063 w 31063"/>
                <a:gd name="connsiteY3"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0559 w 31063"/>
                <a:gd name="connsiteY2" fmla="*/ 20494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07"/>
                <a:gd name="connsiteY0" fmla="*/ 0 h 33960"/>
                <a:gd name="connsiteX1" fmla="*/ 17598 w 31007"/>
                <a:gd name="connsiteY1" fmla="*/ 26237 h 33960"/>
                <a:gd name="connsiteX2" fmla="*/ 19274 w 31007"/>
                <a:gd name="connsiteY2" fmla="*/ 29405 h 33960"/>
                <a:gd name="connsiteX3" fmla="*/ 21733 w 31007"/>
                <a:gd name="connsiteY3" fmla="*/ 33960 h 33960"/>
                <a:gd name="connsiteX4" fmla="*/ 27152 w 31007"/>
                <a:gd name="connsiteY4" fmla="*/ 29207 h 33960"/>
                <a:gd name="connsiteX5" fmla="*/ 31007 w 31007"/>
                <a:gd name="connsiteY5" fmla="*/ 24455 h 33960"/>
                <a:gd name="connsiteX0" fmla="*/ 0 w 31007"/>
                <a:gd name="connsiteY0" fmla="*/ 0 h 35000"/>
                <a:gd name="connsiteX1" fmla="*/ 8379 w 31007"/>
                <a:gd name="connsiteY1" fmla="*/ 34158 h 35000"/>
                <a:gd name="connsiteX2" fmla="*/ 17598 w 31007"/>
                <a:gd name="connsiteY2" fmla="*/ 26237 h 35000"/>
                <a:gd name="connsiteX3" fmla="*/ 19274 w 31007"/>
                <a:gd name="connsiteY3" fmla="*/ 29405 h 35000"/>
                <a:gd name="connsiteX4" fmla="*/ 21733 w 31007"/>
                <a:gd name="connsiteY4" fmla="*/ 33960 h 35000"/>
                <a:gd name="connsiteX5" fmla="*/ 27152 w 31007"/>
                <a:gd name="connsiteY5" fmla="*/ 29207 h 35000"/>
                <a:gd name="connsiteX6" fmla="*/ 31007 w 31007"/>
                <a:gd name="connsiteY6" fmla="*/ 24455 h 35000"/>
                <a:gd name="connsiteX0" fmla="*/ 0 w 31007"/>
                <a:gd name="connsiteY0" fmla="*/ 0 h 36250"/>
                <a:gd name="connsiteX1" fmla="*/ 8379 w 31007"/>
                <a:gd name="connsiteY1" fmla="*/ 34158 h 36250"/>
                <a:gd name="connsiteX2" fmla="*/ 11620 w 31007"/>
                <a:gd name="connsiteY2" fmla="*/ 31187 h 36250"/>
                <a:gd name="connsiteX3" fmla="*/ 17598 w 31007"/>
                <a:gd name="connsiteY3" fmla="*/ 26237 h 36250"/>
                <a:gd name="connsiteX4" fmla="*/ 19274 w 31007"/>
                <a:gd name="connsiteY4" fmla="*/ 29405 h 36250"/>
                <a:gd name="connsiteX5" fmla="*/ 21733 w 31007"/>
                <a:gd name="connsiteY5" fmla="*/ 33960 h 36250"/>
                <a:gd name="connsiteX6" fmla="*/ 27152 w 31007"/>
                <a:gd name="connsiteY6" fmla="*/ 29207 h 36250"/>
                <a:gd name="connsiteX7" fmla="*/ 31007 w 31007"/>
                <a:gd name="connsiteY7" fmla="*/ 24455 h 36250"/>
                <a:gd name="connsiteX0" fmla="*/ 0 w 31007"/>
                <a:gd name="connsiteY0" fmla="*/ 0 h 36250"/>
                <a:gd name="connsiteX1" fmla="*/ 8379 w 31007"/>
                <a:gd name="connsiteY1" fmla="*/ 34158 h 36250"/>
                <a:gd name="connsiteX2" fmla="*/ 11620 w 31007"/>
                <a:gd name="connsiteY2" fmla="*/ 31187 h 36250"/>
                <a:gd name="connsiteX3" fmla="*/ 16313 w 31007"/>
                <a:gd name="connsiteY3" fmla="*/ 25841 h 36250"/>
                <a:gd name="connsiteX4" fmla="*/ 17598 w 31007"/>
                <a:gd name="connsiteY4" fmla="*/ 26237 h 36250"/>
                <a:gd name="connsiteX5" fmla="*/ 19274 w 31007"/>
                <a:gd name="connsiteY5" fmla="*/ 29405 h 36250"/>
                <a:gd name="connsiteX6" fmla="*/ 21733 w 31007"/>
                <a:gd name="connsiteY6" fmla="*/ 33960 h 36250"/>
                <a:gd name="connsiteX7" fmla="*/ 27152 w 31007"/>
                <a:gd name="connsiteY7" fmla="*/ 29207 h 36250"/>
                <a:gd name="connsiteX8" fmla="*/ 31007 w 31007"/>
                <a:gd name="connsiteY8" fmla="*/ 24455 h 36250"/>
                <a:gd name="connsiteX0" fmla="*/ 0 w 31007"/>
                <a:gd name="connsiteY0" fmla="*/ 0 h 34158"/>
                <a:gd name="connsiteX1" fmla="*/ 8379 w 31007"/>
                <a:gd name="connsiteY1" fmla="*/ 34158 h 34158"/>
                <a:gd name="connsiteX2" fmla="*/ 11620 w 31007"/>
                <a:gd name="connsiteY2" fmla="*/ 31187 h 34158"/>
                <a:gd name="connsiteX3" fmla="*/ 16313 w 31007"/>
                <a:gd name="connsiteY3" fmla="*/ 25841 h 34158"/>
                <a:gd name="connsiteX4" fmla="*/ 17598 w 31007"/>
                <a:gd name="connsiteY4" fmla="*/ 26237 h 34158"/>
                <a:gd name="connsiteX5" fmla="*/ 19274 w 31007"/>
                <a:gd name="connsiteY5" fmla="*/ 29405 h 34158"/>
                <a:gd name="connsiteX6" fmla="*/ 21733 w 31007"/>
                <a:gd name="connsiteY6" fmla="*/ 33960 h 34158"/>
                <a:gd name="connsiteX7" fmla="*/ 27152 w 31007"/>
                <a:gd name="connsiteY7" fmla="*/ 29207 h 34158"/>
                <a:gd name="connsiteX8" fmla="*/ 31007 w 31007"/>
                <a:gd name="connsiteY8" fmla="*/ 24455 h 34158"/>
                <a:gd name="connsiteX0" fmla="*/ 0 w 31007"/>
                <a:gd name="connsiteY0" fmla="*/ 0 h 34158"/>
                <a:gd name="connsiteX1" fmla="*/ 3630 w 31007"/>
                <a:gd name="connsiteY1" fmla="*/ 20098 h 34158"/>
                <a:gd name="connsiteX2" fmla="*/ 8379 w 31007"/>
                <a:gd name="connsiteY2" fmla="*/ 34158 h 34158"/>
                <a:gd name="connsiteX3" fmla="*/ 11620 w 31007"/>
                <a:gd name="connsiteY3" fmla="*/ 31187 h 34158"/>
                <a:gd name="connsiteX4" fmla="*/ 16313 w 31007"/>
                <a:gd name="connsiteY4" fmla="*/ 25841 h 34158"/>
                <a:gd name="connsiteX5" fmla="*/ 17598 w 31007"/>
                <a:gd name="connsiteY5" fmla="*/ 26237 h 34158"/>
                <a:gd name="connsiteX6" fmla="*/ 19274 w 31007"/>
                <a:gd name="connsiteY6" fmla="*/ 29405 h 34158"/>
                <a:gd name="connsiteX7" fmla="*/ 21733 w 31007"/>
                <a:gd name="connsiteY7" fmla="*/ 33960 h 34158"/>
                <a:gd name="connsiteX8" fmla="*/ 27152 w 31007"/>
                <a:gd name="connsiteY8" fmla="*/ 29207 h 34158"/>
                <a:gd name="connsiteX9" fmla="*/ 31007 w 31007"/>
                <a:gd name="connsiteY9" fmla="*/ 24455 h 34158"/>
                <a:gd name="connsiteX0" fmla="*/ 0 w 31007"/>
                <a:gd name="connsiteY0" fmla="*/ 0 h 36088"/>
                <a:gd name="connsiteX1" fmla="*/ 3630 w 31007"/>
                <a:gd name="connsiteY1" fmla="*/ 20098 h 36088"/>
                <a:gd name="connsiteX2" fmla="*/ 5195 w 31007"/>
                <a:gd name="connsiteY2" fmla="*/ 35346 h 36088"/>
                <a:gd name="connsiteX3" fmla="*/ 8379 w 31007"/>
                <a:gd name="connsiteY3" fmla="*/ 34158 h 36088"/>
                <a:gd name="connsiteX4" fmla="*/ 11620 w 31007"/>
                <a:gd name="connsiteY4" fmla="*/ 31187 h 36088"/>
                <a:gd name="connsiteX5" fmla="*/ 16313 w 31007"/>
                <a:gd name="connsiteY5" fmla="*/ 25841 h 36088"/>
                <a:gd name="connsiteX6" fmla="*/ 17598 w 31007"/>
                <a:gd name="connsiteY6" fmla="*/ 26237 h 36088"/>
                <a:gd name="connsiteX7" fmla="*/ 19274 w 31007"/>
                <a:gd name="connsiteY7" fmla="*/ 29405 h 36088"/>
                <a:gd name="connsiteX8" fmla="*/ 21733 w 31007"/>
                <a:gd name="connsiteY8" fmla="*/ 33960 h 36088"/>
                <a:gd name="connsiteX9" fmla="*/ 27152 w 31007"/>
                <a:gd name="connsiteY9" fmla="*/ 29207 h 36088"/>
                <a:gd name="connsiteX10" fmla="*/ 31007 w 31007"/>
                <a:gd name="connsiteY10" fmla="*/ 24455 h 36088"/>
                <a:gd name="connsiteX0" fmla="*/ 0 w 42796"/>
                <a:gd name="connsiteY0" fmla="*/ 0 h 43415"/>
                <a:gd name="connsiteX1" fmla="*/ 15419 w 42796"/>
                <a:gd name="connsiteY1" fmla="*/ 27425 h 43415"/>
                <a:gd name="connsiteX2" fmla="*/ 16984 w 42796"/>
                <a:gd name="connsiteY2" fmla="*/ 42673 h 43415"/>
                <a:gd name="connsiteX3" fmla="*/ 20168 w 42796"/>
                <a:gd name="connsiteY3" fmla="*/ 41485 h 43415"/>
                <a:gd name="connsiteX4" fmla="*/ 23409 w 42796"/>
                <a:gd name="connsiteY4" fmla="*/ 38514 h 43415"/>
                <a:gd name="connsiteX5" fmla="*/ 28102 w 42796"/>
                <a:gd name="connsiteY5" fmla="*/ 33168 h 43415"/>
                <a:gd name="connsiteX6" fmla="*/ 29387 w 42796"/>
                <a:gd name="connsiteY6" fmla="*/ 33564 h 43415"/>
                <a:gd name="connsiteX7" fmla="*/ 31063 w 42796"/>
                <a:gd name="connsiteY7" fmla="*/ 36732 h 43415"/>
                <a:gd name="connsiteX8" fmla="*/ 33522 w 42796"/>
                <a:gd name="connsiteY8" fmla="*/ 41287 h 43415"/>
                <a:gd name="connsiteX9" fmla="*/ 38941 w 42796"/>
                <a:gd name="connsiteY9" fmla="*/ 36534 h 43415"/>
                <a:gd name="connsiteX10" fmla="*/ 42796 w 42796"/>
                <a:gd name="connsiteY10" fmla="*/ 31782 h 43415"/>
                <a:gd name="connsiteX0" fmla="*/ 0 w 42796"/>
                <a:gd name="connsiteY0" fmla="*/ 0 h 43415"/>
                <a:gd name="connsiteX1" fmla="*/ 1507 w 42796"/>
                <a:gd name="connsiteY1" fmla="*/ 3663 h 43415"/>
                <a:gd name="connsiteX2" fmla="*/ 15419 w 42796"/>
                <a:gd name="connsiteY2" fmla="*/ 27425 h 43415"/>
                <a:gd name="connsiteX3" fmla="*/ 16984 w 42796"/>
                <a:gd name="connsiteY3" fmla="*/ 42673 h 43415"/>
                <a:gd name="connsiteX4" fmla="*/ 20168 w 42796"/>
                <a:gd name="connsiteY4" fmla="*/ 41485 h 43415"/>
                <a:gd name="connsiteX5" fmla="*/ 23409 w 42796"/>
                <a:gd name="connsiteY5" fmla="*/ 38514 h 43415"/>
                <a:gd name="connsiteX6" fmla="*/ 28102 w 42796"/>
                <a:gd name="connsiteY6" fmla="*/ 33168 h 43415"/>
                <a:gd name="connsiteX7" fmla="*/ 29387 w 42796"/>
                <a:gd name="connsiteY7" fmla="*/ 33564 h 43415"/>
                <a:gd name="connsiteX8" fmla="*/ 31063 w 42796"/>
                <a:gd name="connsiteY8" fmla="*/ 36732 h 43415"/>
                <a:gd name="connsiteX9" fmla="*/ 33522 w 42796"/>
                <a:gd name="connsiteY9" fmla="*/ 41287 h 43415"/>
                <a:gd name="connsiteX10" fmla="*/ 38941 w 42796"/>
                <a:gd name="connsiteY10" fmla="*/ 36534 h 43415"/>
                <a:gd name="connsiteX11" fmla="*/ 42796 w 42796"/>
                <a:gd name="connsiteY11"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8491 w 42796"/>
                <a:gd name="connsiteY2" fmla="*/ 32574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074"/>
                <a:gd name="connsiteX1" fmla="*/ 1507 w 42796"/>
                <a:gd name="connsiteY1" fmla="*/ 3663 h 43074"/>
                <a:gd name="connsiteX2" fmla="*/ 8491 w 42796"/>
                <a:gd name="connsiteY2" fmla="*/ 32574 h 43074"/>
                <a:gd name="connsiteX3" fmla="*/ 15419 w 42796"/>
                <a:gd name="connsiteY3" fmla="*/ 27425 h 43074"/>
                <a:gd name="connsiteX4" fmla="*/ 16984 w 42796"/>
                <a:gd name="connsiteY4" fmla="*/ 42673 h 43074"/>
                <a:gd name="connsiteX5" fmla="*/ 17933 w 42796"/>
                <a:gd name="connsiteY5" fmla="*/ 43069 h 43074"/>
                <a:gd name="connsiteX6" fmla="*/ 20168 w 42796"/>
                <a:gd name="connsiteY6" fmla="*/ 41485 h 43074"/>
                <a:gd name="connsiteX7" fmla="*/ 23409 w 42796"/>
                <a:gd name="connsiteY7" fmla="*/ 38514 h 43074"/>
                <a:gd name="connsiteX8" fmla="*/ 28102 w 42796"/>
                <a:gd name="connsiteY8" fmla="*/ 33168 h 43074"/>
                <a:gd name="connsiteX9" fmla="*/ 29387 w 42796"/>
                <a:gd name="connsiteY9" fmla="*/ 33564 h 43074"/>
                <a:gd name="connsiteX10" fmla="*/ 31063 w 42796"/>
                <a:gd name="connsiteY10" fmla="*/ 36732 h 43074"/>
                <a:gd name="connsiteX11" fmla="*/ 33522 w 42796"/>
                <a:gd name="connsiteY11" fmla="*/ 41287 h 43074"/>
                <a:gd name="connsiteX12" fmla="*/ 38941 w 42796"/>
                <a:gd name="connsiteY12" fmla="*/ 36534 h 43074"/>
                <a:gd name="connsiteX13" fmla="*/ 42796 w 42796"/>
                <a:gd name="connsiteY13" fmla="*/ 31782 h 43074"/>
                <a:gd name="connsiteX0" fmla="*/ 0 w 42796"/>
                <a:gd name="connsiteY0" fmla="*/ 0 h 43069"/>
                <a:gd name="connsiteX1" fmla="*/ 1507 w 42796"/>
                <a:gd name="connsiteY1" fmla="*/ 3663 h 43069"/>
                <a:gd name="connsiteX2" fmla="*/ 8491 w 42796"/>
                <a:gd name="connsiteY2" fmla="*/ 32574 h 43069"/>
                <a:gd name="connsiteX3" fmla="*/ 15419 w 42796"/>
                <a:gd name="connsiteY3" fmla="*/ 27425 h 43069"/>
                <a:gd name="connsiteX4" fmla="*/ 16984 w 42796"/>
                <a:gd name="connsiteY4" fmla="*/ 42673 h 43069"/>
                <a:gd name="connsiteX5" fmla="*/ 17933 w 42796"/>
                <a:gd name="connsiteY5" fmla="*/ 43069 h 43069"/>
                <a:gd name="connsiteX6" fmla="*/ 20168 w 42796"/>
                <a:gd name="connsiteY6" fmla="*/ 41485 h 43069"/>
                <a:gd name="connsiteX7" fmla="*/ 23409 w 42796"/>
                <a:gd name="connsiteY7" fmla="*/ 38514 h 43069"/>
                <a:gd name="connsiteX8" fmla="*/ 28102 w 42796"/>
                <a:gd name="connsiteY8" fmla="*/ 33168 h 43069"/>
                <a:gd name="connsiteX9" fmla="*/ 29387 w 42796"/>
                <a:gd name="connsiteY9" fmla="*/ 33564 h 43069"/>
                <a:gd name="connsiteX10" fmla="*/ 31063 w 42796"/>
                <a:gd name="connsiteY10" fmla="*/ 36732 h 43069"/>
                <a:gd name="connsiteX11" fmla="*/ 33522 w 42796"/>
                <a:gd name="connsiteY11" fmla="*/ 41287 h 43069"/>
                <a:gd name="connsiteX12" fmla="*/ 38941 w 42796"/>
                <a:gd name="connsiteY12" fmla="*/ 36534 h 43069"/>
                <a:gd name="connsiteX13" fmla="*/ 42796 w 42796"/>
                <a:gd name="connsiteY13" fmla="*/ 31782 h 43069"/>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1063 w 42796"/>
                <a:gd name="connsiteY9" fmla="*/ 36732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2963 w 42796"/>
                <a:gd name="connsiteY10" fmla="*/ 41088 h 43211"/>
                <a:gd name="connsiteX11" fmla="*/ 33522 w 42796"/>
                <a:gd name="connsiteY11" fmla="*/ 41287 h 43211"/>
                <a:gd name="connsiteX12" fmla="*/ 38941 w 42796"/>
                <a:gd name="connsiteY12" fmla="*/ 36534 h 43211"/>
                <a:gd name="connsiteX13" fmla="*/ 42796 w 42796"/>
                <a:gd name="connsiteY13" fmla="*/ 31782 h 43211"/>
                <a:gd name="connsiteX0" fmla="*/ 0 w 42796"/>
                <a:gd name="connsiteY0" fmla="*/ 0 h 43211"/>
                <a:gd name="connsiteX1" fmla="*/ 1507 w 42796"/>
                <a:gd name="connsiteY1" fmla="*/ 3663 h 43211"/>
                <a:gd name="connsiteX2" fmla="*/ 8491 w 42796"/>
                <a:gd name="connsiteY2" fmla="*/ 32574 h 43211"/>
                <a:gd name="connsiteX3" fmla="*/ 16984 w 42796"/>
                <a:gd name="connsiteY3" fmla="*/ 42673 h 43211"/>
                <a:gd name="connsiteX4" fmla="*/ 20168 w 42796"/>
                <a:gd name="connsiteY4" fmla="*/ 41485 h 43211"/>
                <a:gd name="connsiteX5" fmla="*/ 23409 w 42796"/>
                <a:gd name="connsiteY5" fmla="*/ 38514 h 43211"/>
                <a:gd name="connsiteX6" fmla="*/ 28102 w 42796"/>
                <a:gd name="connsiteY6" fmla="*/ 33168 h 43211"/>
                <a:gd name="connsiteX7" fmla="*/ 29387 w 42796"/>
                <a:gd name="connsiteY7" fmla="*/ 33564 h 43211"/>
                <a:gd name="connsiteX8" fmla="*/ 32069 w 42796"/>
                <a:gd name="connsiteY8" fmla="*/ 39306 h 43211"/>
                <a:gd name="connsiteX9" fmla="*/ 32963 w 42796"/>
                <a:gd name="connsiteY9" fmla="*/ 41088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1485"/>
                <a:gd name="connsiteX1" fmla="*/ 1507 w 42796"/>
                <a:gd name="connsiteY1" fmla="*/ 3663 h 41485"/>
                <a:gd name="connsiteX2" fmla="*/ 8491 w 42796"/>
                <a:gd name="connsiteY2" fmla="*/ 32574 h 41485"/>
                <a:gd name="connsiteX3" fmla="*/ 20168 w 42796"/>
                <a:gd name="connsiteY3" fmla="*/ 41485 h 41485"/>
                <a:gd name="connsiteX4" fmla="*/ 23409 w 42796"/>
                <a:gd name="connsiteY4" fmla="*/ 38514 h 41485"/>
                <a:gd name="connsiteX5" fmla="*/ 28102 w 42796"/>
                <a:gd name="connsiteY5" fmla="*/ 33168 h 41485"/>
                <a:gd name="connsiteX6" fmla="*/ 29387 w 42796"/>
                <a:gd name="connsiteY6" fmla="*/ 33564 h 41485"/>
                <a:gd name="connsiteX7" fmla="*/ 32069 w 42796"/>
                <a:gd name="connsiteY7" fmla="*/ 39306 h 41485"/>
                <a:gd name="connsiteX8" fmla="*/ 32963 w 42796"/>
                <a:gd name="connsiteY8" fmla="*/ 41088 h 41485"/>
                <a:gd name="connsiteX9" fmla="*/ 33522 w 42796"/>
                <a:gd name="connsiteY9" fmla="*/ 41287 h 41485"/>
                <a:gd name="connsiteX10" fmla="*/ 38941 w 42796"/>
                <a:gd name="connsiteY10" fmla="*/ 36534 h 41485"/>
                <a:gd name="connsiteX11" fmla="*/ 42796 w 42796"/>
                <a:gd name="connsiteY11" fmla="*/ 31782 h 41485"/>
                <a:gd name="connsiteX0" fmla="*/ 0 w 42796"/>
                <a:gd name="connsiteY0" fmla="*/ 0 h 41287"/>
                <a:gd name="connsiteX1" fmla="*/ 1507 w 42796"/>
                <a:gd name="connsiteY1" fmla="*/ 3663 h 41287"/>
                <a:gd name="connsiteX2" fmla="*/ 8491 w 42796"/>
                <a:gd name="connsiteY2" fmla="*/ 32574 h 41287"/>
                <a:gd name="connsiteX3" fmla="*/ 23409 w 42796"/>
                <a:gd name="connsiteY3" fmla="*/ 38514 h 41287"/>
                <a:gd name="connsiteX4" fmla="*/ 28102 w 42796"/>
                <a:gd name="connsiteY4" fmla="*/ 33168 h 41287"/>
                <a:gd name="connsiteX5" fmla="*/ 29387 w 42796"/>
                <a:gd name="connsiteY5" fmla="*/ 33564 h 41287"/>
                <a:gd name="connsiteX6" fmla="*/ 32069 w 42796"/>
                <a:gd name="connsiteY6" fmla="*/ 39306 h 41287"/>
                <a:gd name="connsiteX7" fmla="*/ 32963 w 42796"/>
                <a:gd name="connsiteY7" fmla="*/ 41088 h 41287"/>
                <a:gd name="connsiteX8" fmla="*/ 33522 w 42796"/>
                <a:gd name="connsiteY8" fmla="*/ 41287 h 41287"/>
                <a:gd name="connsiteX9" fmla="*/ 38941 w 42796"/>
                <a:gd name="connsiteY9" fmla="*/ 36534 h 41287"/>
                <a:gd name="connsiteX10" fmla="*/ 42796 w 42796"/>
                <a:gd name="connsiteY10" fmla="*/ 31782 h 41287"/>
                <a:gd name="connsiteX0" fmla="*/ 0 w 42796"/>
                <a:gd name="connsiteY0" fmla="*/ 0 h 41287"/>
                <a:gd name="connsiteX1" fmla="*/ 1507 w 42796"/>
                <a:gd name="connsiteY1" fmla="*/ 3663 h 41287"/>
                <a:gd name="connsiteX2" fmla="*/ 8491 w 42796"/>
                <a:gd name="connsiteY2" fmla="*/ 32574 h 41287"/>
                <a:gd name="connsiteX3" fmla="*/ 28102 w 42796"/>
                <a:gd name="connsiteY3" fmla="*/ 33168 h 41287"/>
                <a:gd name="connsiteX4" fmla="*/ 29387 w 42796"/>
                <a:gd name="connsiteY4" fmla="*/ 33564 h 41287"/>
                <a:gd name="connsiteX5" fmla="*/ 32069 w 42796"/>
                <a:gd name="connsiteY5" fmla="*/ 39306 h 41287"/>
                <a:gd name="connsiteX6" fmla="*/ 32963 w 42796"/>
                <a:gd name="connsiteY6" fmla="*/ 41088 h 41287"/>
                <a:gd name="connsiteX7" fmla="*/ 33522 w 42796"/>
                <a:gd name="connsiteY7" fmla="*/ 41287 h 41287"/>
                <a:gd name="connsiteX8" fmla="*/ 38941 w 42796"/>
                <a:gd name="connsiteY8" fmla="*/ 36534 h 41287"/>
                <a:gd name="connsiteX9" fmla="*/ 42796 w 42796"/>
                <a:gd name="connsiteY9" fmla="*/ 31782 h 41287"/>
                <a:gd name="connsiteX0" fmla="*/ 0 w 42796"/>
                <a:gd name="connsiteY0" fmla="*/ 0 h 41287"/>
                <a:gd name="connsiteX1" fmla="*/ 1507 w 42796"/>
                <a:gd name="connsiteY1" fmla="*/ 3663 h 41287"/>
                <a:gd name="connsiteX2" fmla="*/ 8491 w 42796"/>
                <a:gd name="connsiteY2" fmla="*/ 32574 h 41287"/>
                <a:gd name="connsiteX3" fmla="*/ 29387 w 42796"/>
                <a:gd name="connsiteY3" fmla="*/ 33564 h 41287"/>
                <a:gd name="connsiteX4" fmla="*/ 32069 w 42796"/>
                <a:gd name="connsiteY4" fmla="*/ 39306 h 41287"/>
                <a:gd name="connsiteX5" fmla="*/ 32963 w 42796"/>
                <a:gd name="connsiteY5" fmla="*/ 41088 h 41287"/>
                <a:gd name="connsiteX6" fmla="*/ 33522 w 42796"/>
                <a:gd name="connsiteY6" fmla="*/ 41287 h 41287"/>
                <a:gd name="connsiteX7" fmla="*/ 38941 w 42796"/>
                <a:gd name="connsiteY7" fmla="*/ 36534 h 41287"/>
                <a:gd name="connsiteX8" fmla="*/ 42796 w 42796"/>
                <a:gd name="connsiteY8" fmla="*/ 31782 h 41287"/>
                <a:gd name="connsiteX0" fmla="*/ 0 w 42796"/>
                <a:gd name="connsiteY0" fmla="*/ 0 h 41287"/>
                <a:gd name="connsiteX1" fmla="*/ 1507 w 42796"/>
                <a:gd name="connsiteY1" fmla="*/ 3663 h 41287"/>
                <a:gd name="connsiteX2" fmla="*/ 8491 w 42796"/>
                <a:gd name="connsiteY2" fmla="*/ 32574 h 41287"/>
                <a:gd name="connsiteX3" fmla="*/ 32069 w 42796"/>
                <a:gd name="connsiteY3" fmla="*/ 39306 h 41287"/>
                <a:gd name="connsiteX4" fmla="*/ 32963 w 42796"/>
                <a:gd name="connsiteY4" fmla="*/ 41088 h 41287"/>
                <a:gd name="connsiteX5" fmla="*/ 33522 w 42796"/>
                <a:gd name="connsiteY5" fmla="*/ 41287 h 41287"/>
                <a:gd name="connsiteX6" fmla="*/ 38941 w 42796"/>
                <a:gd name="connsiteY6" fmla="*/ 36534 h 41287"/>
                <a:gd name="connsiteX7" fmla="*/ 42796 w 42796"/>
                <a:gd name="connsiteY7" fmla="*/ 31782 h 41287"/>
                <a:gd name="connsiteX0" fmla="*/ 0 w 38941"/>
                <a:gd name="connsiteY0" fmla="*/ 0 h 41287"/>
                <a:gd name="connsiteX1" fmla="*/ 1507 w 38941"/>
                <a:gd name="connsiteY1" fmla="*/ 3663 h 41287"/>
                <a:gd name="connsiteX2" fmla="*/ 8491 w 38941"/>
                <a:gd name="connsiteY2" fmla="*/ 32574 h 41287"/>
                <a:gd name="connsiteX3" fmla="*/ 32069 w 38941"/>
                <a:gd name="connsiteY3" fmla="*/ 39306 h 41287"/>
                <a:gd name="connsiteX4" fmla="*/ 32963 w 38941"/>
                <a:gd name="connsiteY4" fmla="*/ 41088 h 41287"/>
                <a:gd name="connsiteX5" fmla="*/ 33522 w 38941"/>
                <a:gd name="connsiteY5" fmla="*/ 41287 h 41287"/>
                <a:gd name="connsiteX6" fmla="*/ 38941 w 38941"/>
                <a:gd name="connsiteY6" fmla="*/ 36534 h 41287"/>
                <a:gd name="connsiteX0" fmla="*/ 0 w 33522"/>
                <a:gd name="connsiteY0" fmla="*/ 0 h 41287"/>
                <a:gd name="connsiteX1" fmla="*/ 1507 w 33522"/>
                <a:gd name="connsiteY1" fmla="*/ 3663 h 41287"/>
                <a:gd name="connsiteX2" fmla="*/ 8491 w 33522"/>
                <a:gd name="connsiteY2" fmla="*/ 32574 h 41287"/>
                <a:gd name="connsiteX3" fmla="*/ 32069 w 33522"/>
                <a:gd name="connsiteY3" fmla="*/ 39306 h 41287"/>
                <a:gd name="connsiteX4" fmla="*/ 32963 w 33522"/>
                <a:gd name="connsiteY4" fmla="*/ 41088 h 41287"/>
                <a:gd name="connsiteX5" fmla="*/ 33522 w 33522"/>
                <a:gd name="connsiteY5" fmla="*/ 41287 h 41287"/>
                <a:gd name="connsiteX0" fmla="*/ 0 w 32963"/>
                <a:gd name="connsiteY0" fmla="*/ 0 h 41088"/>
                <a:gd name="connsiteX1" fmla="*/ 1507 w 32963"/>
                <a:gd name="connsiteY1" fmla="*/ 3663 h 41088"/>
                <a:gd name="connsiteX2" fmla="*/ 8491 w 32963"/>
                <a:gd name="connsiteY2" fmla="*/ 32574 h 41088"/>
                <a:gd name="connsiteX3" fmla="*/ 32069 w 32963"/>
                <a:gd name="connsiteY3" fmla="*/ 39306 h 41088"/>
                <a:gd name="connsiteX4" fmla="*/ 32963 w 32963"/>
                <a:gd name="connsiteY4" fmla="*/ 41088 h 41088"/>
                <a:gd name="connsiteX0" fmla="*/ 0 w 32069"/>
                <a:gd name="connsiteY0" fmla="*/ 0 h 39306"/>
                <a:gd name="connsiteX1" fmla="*/ 1507 w 32069"/>
                <a:gd name="connsiteY1" fmla="*/ 3663 h 39306"/>
                <a:gd name="connsiteX2" fmla="*/ 8491 w 32069"/>
                <a:gd name="connsiteY2" fmla="*/ 32574 h 39306"/>
                <a:gd name="connsiteX3" fmla="*/ 32069 w 32069"/>
                <a:gd name="connsiteY3" fmla="*/ 39306 h 39306"/>
                <a:gd name="connsiteX0" fmla="*/ 0 w 8491"/>
                <a:gd name="connsiteY0" fmla="*/ 0 h 32574"/>
                <a:gd name="connsiteX1" fmla="*/ 1507 w 8491"/>
                <a:gd name="connsiteY1" fmla="*/ 3663 h 32574"/>
                <a:gd name="connsiteX2" fmla="*/ 8491 w 8491"/>
                <a:gd name="connsiteY2" fmla="*/ 32574 h 32574"/>
                <a:gd name="connsiteX0" fmla="*/ 0 w 9339"/>
                <a:gd name="connsiteY0" fmla="*/ 0 h 9493"/>
                <a:gd name="connsiteX1" fmla="*/ 1775 w 9339"/>
                <a:gd name="connsiteY1" fmla="*/ 1125 h 9493"/>
                <a:gd name="connsiteX2" fmla="*/ 9339 w 9339"/>
                <a:gd name="connsiteY2" fmla="*/ 9493 h 9493"/>
                <a:gd name="connsiteX0" fmla="*/ 0 w 10000"/>
                <a:gd name="connsiteY0" fmla="*/ 0 h 10000"/>
                <a:gd name="connsiteX1" fmla="*/ 1901 w 10000"/>
                <a:gd name="connsiteY1" fmla="*/ 1185 h 10000"/>
                <a:gd name="connsiteX2" fmla="*/ 10000 w 10000"/>
                <a:gd name="connsiteY2" fmla="*/ 10000 h 10000"/>
                <a:gd name="connsiteX0" fmla="*/ 0 w 10000"/>
                <a:gd name="connsiteY0" fmla="*/ 0 h 10000"/>
                <a:gd name="connsiteX1" fmla="*/ 1901 w 10000"/>
                <a:gd name="connsiteY1" fmla="*/ 1185 h 10000"/>
                <a:gd name="connsiteX2" fmla="*/ 7431 w 10000"/>
                <a:gd name="connsiteY2" fmla="*/ 7642 h 10000"/>
                <a:gd name="connsiteX3" fmla="*/ 10000 w 10000"/>
                <a:gd name="connsiteY3" fmla="*/ 10000 h 10000"/>
                <a:gd name="connsiteX0" fmla="*/ 17316 w 17333"/>
                <a:gd name="connsiteY0" fmla="*/ 0 h 15977"/>
                <a:gd name="connsiteX1" fmla="*/ 342 w 17333"/>
                <a:gd name="connsiteY1" fmla="*/ 7162 h 15977"/>
                <a:gd name="connsiteX2" fmla="*/ 5872 w 17333"/>
                <a:gd name="connsiteY2" fmla="*/ 13619 h 15977"/>
                <a:gd name="connsiteX3" fmla="*/ 8441 w 17333"/>
                <a:gd name="connsiteY3" fmla="*/ 15977 h 15977"/>
                <a:gd name="connsiteX0" fmla="*/ 16974 w 16974"/>
                <a:gd name="connsiteY0" fmla="*/ 0 h 15977"/>
                <a:gd name="connsiteX1" fmla="*/ 0 w 16974"/>
                <a:gd name="connsiteY1" fmla="*/ 7162 h 15977"/>
                <a:gd name="connsiteX2" fmla="*/ 5530 w 16974"/>
                <a:gd name="connsiteY2" fmla="*/ 13619 h 15977"/>
                <a:gd name="connsiteX3" fmla="*/ 8099 w 16974"/>
                <a:gd name="connsiteY3" fmla="*/ 15977 h 15977"/>
                <a:gd name="connsiteX0" fmla="*/ 18228 w 18228"/>
                <a:gd name="connsiteY0" fmla="*/ 0 h 15977"/>
                <a:gd name="connsiteX1" fmla="*/ 0 w 18228"/>
                <a:gd name="connsiteY1" fmla="*/ 5241 h 15977"/>
                <a:gd name="connsiteX2" fmla="*/ 1254 w 18228"/>
                <a:gd name="connsiteY2" fmla="*/ 7162 h 15977"/>
                <a:gd name="connsiteX3" fmla="*/ 6784 w 18228"/>
                <a:gd name="connsiteY3" fmla="*/ 13619 h 15977"/>
                <a:gd name="connsiteX4" fmla="*/ 9353 w 18228"/>
                <a:gd name="connsiteY4" fmla="*/ 15977 h 15977"/>
                <a:gd name="connsiteX0" fmla="*/ 18228 w 18228"/>
                <a:gd name="connsiteY0" fmla="*/ 0 h 15977"/>
                <a:gd name="connsiteX1" fmla="*/ 0 w 18228"/>
                <a:gd name="connsiteY1" fmla="*/ 5241 h 15977"/>
                <a:gd name="connsiteX2" fmla="*/ 1254 w 18228"/>
                <a:gd name="connsiteY2" fmla="*/ 7162 h 15977"/>
                <a:gd name="connsiteX3" fmla="*/ 6784 w 18228"/>
                <a:gd name="connsiteY3" fmla="*/ 13619 h 15977"/>
                <a:gd name="connsiteX4" fmla="*/ 9353 w 18228"/>
                <a:gd name="connsiteY4" fmla="*/ 15977 h 15977"/>
                <a:gd name="connsiteX0" fmla="*/ 19237 w 19237"/>
                <a:gd name="connsiteY0" fmla="*/ 0 h 15977"/>
                <a:gd name="connsiteX1" fmla="*/ 1009 w 19237"/>
                <a:gd name="connsiteY1" fmla="*/ 5241 h 15977"/>
                <a:gd name="connsiteX2" fmla="*/ 7 w 19237"/>
                <a:gd name="connsiteY2" fmla="*/ 5988 h 15977"/>
                <a:gd name="connsiteX3" fmla="*/ 2263 w 19237"/>
                <a:gd name="connsiteY3" fmla="*/ 7162 h 15977"/>
                <a:gd name="connsiteX4" fmla="*/ 7793 w 19237"/>
                <a:gd name="connsiteY4" fmla="*/ 13619 h 15977"/>
                <a:gd name="connsiteX5" fmla="*/ 10362 w 19237"/>
                <a:gd name="connsiteY5" fmla="*/ 15977 h 15977"/>
                <a:gd name="connsiteX0" fmla="*/ 19230 w 19230"/>
                <a:gd name="connsiteY0" fmla="*/ 0 h 15977"/>
                <a:gd name="connsiteX1" fmla="*/ 1002 w 19230"/>
                <a:gd name="connsiteY1" fmla="*/ 5241 h 15977"/>
                <a:gd name="connsiteX2" fmla="*/ 0 w 19230"/>
                <a:gd name="connsiteY2" fmla="*/ 5988 h 15977"/>
                <a:gd name="connsiteX3" fmla="*/ 2256 w 19230"/>
                <a:gd name="connsiteY3" fmla="*/ 7162 h 15977"/>
                <a:gd name="connsiteX4" fmla="*/ 7786 w 19230"/>
                <a:gd name="connsiteY4" fmla="*/ 13619 h 15977"/>
                <a:gd name="connsiteX5" fmla="*/ 10355 w 19230"/>
                <a:gd name="connsiteY5" fmla="*/ 15977 h 15977"/>
                <a:gd name="connsiteX0" fmla="*/ 19230 w 19230"/>
                <a:gd name="connsiteY0" fmla="*/ 0 h 15977"/>
                <a:gd name="connsiteX1" fmla="*/ 1002 w 19230"/>
                <a:gd name="connsiteY1" fmla="*/ 5241 h 15977"/>
                <a:gd name="connsiteX2" fmla="*/ 0 w 19230"/>
                <a:gd name="connsiteY2" fmla="*/ 5988 h 15977"/>
                <a:gd name="connsiteX3" fmla="*/ 2256 w 19230"/>
                <a:gd name="connsiteY3" fmla="*/ 7162 h 15977"/>
                <a:gd name="connsiteX4" fmla="*/ 7786 w 19230"/>
                <a:gd name="connsiteY4" fmla="*/ 13619 h 15977"/>
                <a:gd name="connsiteX5" fmla="*/ 10355 w 19230"/>
                <a:gd name="connsiteY5" fmla="*/ 15977 h 15977"/>
                <a:gd name="connsiteX0" fmla="*/ 19348 w 19348"/>
                <a:gd name="connsiteY0" fmla="*/ 0 h 15977"/>
                <a:gd name="connsiteX1" fmla="*/ 1120 w 19348"/>
                <a:gd name="connsiteY1" fmla="*/ 5241 h 15977"/>
                <a:gd name="connsiteX2" fmla="*/ 0 w 19348"/>
                <a:gd name="connsiteY2" fmla="*/ 5988 h 15977"/>
                <a:gd name="connsiteX3" fmla="*/ 2374 w 19348"/>
                <a:gd name="connsiteY3" fmla="*/ 7162 h 15977"/>
                <a:gd name="connsiteX4" fmla="*/ 7904 w 19348"/>
                <a:gd name="connsiteY4" fmla="*/ 13619 h 15977"/>
                <a:gd name="connsiteX5" fmla="*/ 10473 w 19348"/>
                <a:gd name="connsiteY5" fmla="*/ 15977 h 15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48" h="15977">
                  <a:moveTo>
                    <a:pt x="19348" y="0"/>
                  </a:moveTo>
                  <a:lnTo>
                    <a:pt x="1120" y="5241"/>
                  </a:lnTo>
                  <a:lnTo>
                    <a:pt x="0" y="5988"/>
                  </a:lnTo>
                  <a:cubicBezTo>
                    <a:pt x="209" y="6308"/>
                    <a:pt x="1076" y="5890"/>
                    <a:pt x="2374" y="7162"/>
                  </a:cubicBezTo>
                  <a:cubicBezTo>
                    <a:pt x="4198" y="9154"/>
                    <a:pt x="6080" y="11627"/>
                    <a:pt x="7904" y="13619"/>
                  </a:cubicBezTo>
                  <a:lnTo>
                    <a:pt x="10473" y="1597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8" name="フリーフォーム 145">
              <a:extLst>
                <a:ext uri="{FF2B5EF4-FFF2-40B4-BE49-F238E27FC236}">
                  <a16:creationId xmlns:a16="http://schemas.microsoft.com/office/drawing/2014/main" id="{281EFEC2-0A27-4B69-888D-C5814809ECB7}"/>
                </a:ext>
              </a:extLst>
            </p:cNvPr>
            <p:cNvSpPr/>
            <p:nvPr/>
          </p:nvSpPr>
          <p:spPr>
            <a:xfrm rot="16200000">
              <a:off x="3856483" y="4375170"/>
              <a:ext cx="194448" cy="73346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0391"/>
                <a:gd name="connsiteY0" fmla="*/ 12376 h 12376"/>
                <a:gd name="connsiteX1" fmla="*/ 10391 w 10391"/>
                <a:gd name="connsiteY1" fmla="*/ 0 h 12376"/>
                <a:gd name="connsiteX0" fmla="*/ 5532 w 5532"/>
                <a:gd name="connsiteY0" fmla="*/ 73365 h 73365"/>
                <a:gd name="connsiteX1" fmla="*/ 0 w 5532"/>
                <a:gd name="connsiteY1" fmla="*/ 0 h 73365"/>
                <a:gd name="connsiteX0" fmla="*/ 10000 w 10000"/>
                <a:gd name="connsiteY0" fmla="*/ 10000 h 10000"/>
                <a:gd name="connsiteX1" fmla="*/ 5554 w 10000"/>
                <a:gd name="connsiteY1" fmla="*/ 5128 h 10000"/>
                <a:gd name="connsiteX2" fmla="*/ 0 w 10000"/>
                <a:gd name="connsiteY2" fmla="*/ 0 h 10000"/>
                <a:gd name="connsiteX0" fmla="*/ 11818 w 11818"/>
                <a:gd name="connsiteY0" fmla="*/ 10000 h 10000"/>
                <a:gd name="connsiteX1" fmla="*/ 7372 w 11818"/>
                <a:gd name="connsiteY1" fmla="*/ 5128 h 10000"/>
                <a:gd name="connsiteX2" fmla="*/ 0 w 11818"/>
                <a:gd name="connsiteY2" fmla="*/ 4534 h 10000"/>
                <a:gd name="connsiteX3" fmla="*/ 1818 w 11818"/>
                <a:gd name="connsiteY3" fmla="*/ 0 h 10000"/>
                <a:gd name="connsiteX0" fmla="*/ 11818 w 11818"/>
                <a:gd name="connsiteY0" fmla="*/ 10000 h 10000"/>
                <a:gd name="connsiteX1" fmla="*/ 7372 w 11818"/>
                <a:gd name="connsiteY1" fmla="*/ 5128 h 10000"/>
                <a:gd name="connsiteX2" fmla="*/ 0 w 11818"/>
                <a:gd name="connsiteY2" fmla="*/ 4534 h 10000"/>
                <a:gd name="connsiteX3" fmla="*/ 2625 w 11818"/>
                <a:gd name="connsiteY3" fmla="*/ 1403 h 10000"/>
                <a:gd name="connsiteX4" fmla="*/ 1818 w 11818"/>
                <a:gd name="connsiteY4" fmla="*/ 0 h 10000"/>
                <a:gd name="connsiteX0" fmla="*/ 11945 w 11945"/>
                <a:gd name="connsiteY0" fmla="*/ 10000 h 10000"/>
                <a:gd name="connsiteX1" fmla="*/ 7499 w 11945"/>
                <a:gd name="connsiteY1" fmla="*/ 5128 h 10000"/>
                <a:gd name="connsiteX2" fmla="*/ 127 w 11945"/>
                <a:gd name="connsiteY2" fmla="*/ 4534 h 10000"/>
                <a:gd name="connsiteX3" fmla="*/ 5378 w 11945"/>
                <a:gd name="connsiteY3" fmla="*/ 2510 h 10000"/>
                <a:gd name="connsiteX4" fmla="*/ 2752 w 11945"/>
                <a:gd name="connsiteY4" fmla="*/ 1403 h 10000"/>
                <a:gd name="connsiteX5" fmla="*/ 1945 w 11945"/>
                <a:gd name="connsiteY5" fmla="*/ 0 h 10000"/>
                <a:gd name="connsiteX0" fmla="*/ 11945 w 11945"/>
                <a:gd name="connsiteY0" fmla="*/ 10000 h 10000"/>
                <a:gd name="connsiteX1" fmla="*/ 7499 w 11945"/>
                <a:gd name="connsiteY1" fmla="*/ 5128 h 10000"/>
                <a:gd name="connsiteX2" fmla="*/ 127 w 11945"/>
                <a:gd name="connsiteY2" fmla="*/ 4534 h 10000"/>
                <a:gd name="connsiteX3" fmla="*/ 5378 w 11945"/>
                <a:gd name="connsiteY3" fmla="*/ 2510 h 10000"/>
                <a:gd name="connsiteX4" fmla="*/ 2752 w 11945"/>
                <a:gd name="connsiteY4" fmla="*/ 1403 h 10000"/>
                <a:gd name="connsiteX5" fmla="*/ 1945 w 11945"/>
                <a:gd name="connsiteY5" fmla="*/ 0 h 10000"/>
                <a:gd name="connsiteX0" fmla="*/ 11951 w 11951"/>
                <a:gd name="connsiteY0" fmla="*/ 10000 h 10000"/>
                <a:gd name="connsiteX1" fmla="*/ 7505 w 11951"/>
                <a:gd name="connsiteY1" fmla="*/ 5128 h 10000"/>
                <a:gd name="connsiteX2" fmla="*/ 133 w 11951"/>
                <a:gd name="connsiteY2" fmla="*/ 4534 h 10000"/>
                <a:gd name="connsiteX3" fmla="*/ 5081 w 11951"/>
                <a:gd name="connsiteY3" fmla="*/ 2618 h 10000"/>
                <a:gd name="connsiteX4" fmla="*/ 2758 w 11951"/>
                <a:gd name="connsiteY4" fmla="*/ 1403 h 10000"/>
                <a:gd name="connsiteX5" fmla="*/ 1951 w 11951"/>
                <a:gd name="connsiteY5" fmla="*/ 0 h 10000"/>
                <a:gd name="connsiteX0" fmla="*/ 10000 w 10000"/>
                <a:gd name="connsiteY0" fmla="*/ 10000 h 10000"/>
                <a:gd name="connsiteX1" fmla="*/ 5554 w 10000"/>
                <a:gd name="connsiteY1" fmla="*/ 5128 h 10000"/>
                <a:gd name="connsiteX2" fmla="*/ 4949 w 10000"/>
                <a:gd name="connsiteY2" fmla="*/ 3940 h 10000"/>
                <a:gd name="connsiteX3" fmla="*/ 3130 w 10000"/>
                <a:gd name="connsiteY3" fmla="*/ 2618 h 10000"/>
                <a:gd name="connsiteX4" fmla="*/ 807 w 10000"/>
                <a:gd name="connsiteY4" fmla="*/ 1403 h 10000"/>
                <a:gd name="connsiteX5" fmla="*/ 0 w 10000"/>
                <a:gd name="connsiteY5" fmla="*/ 0 h 10000"/>
                <a:gd name="connsiteX0" fmla="*/ 10000 w 10000"/>
                <a:gd name="connsiteY0" fmla="*/ 10000 h 10000"/>
                <a:gd name="connsiteX1" fmla="*/ 5554 w 10000"/>
                <a:gd name="connsiteY1" fmla="*/ 5128 h 10000"/>
                <a:gd name="connsiteX2" fmla="*/ 4949 w 10000"/>
                <a:gd name="connsiteY2" fmla="*/ 3940 h 10000"/>
                <a:gd name="connsiteX3" fmla="*/ 3130 w 10000"/>
                <a:gd name="connsiteY3" fmla="*/ 2618 h 10000"/>
                <a:gd name="connsiteX4" fmla="*/ 807 w 10000"/>
                <a:gd name="connsiteY4" fmla="*/ 1403 h 10000"/>
                <a:gd name="connsiteX5" fmla="*/ 0 w 10000"/>
                <a:gd name="connsiteY5" fmla="*/ 0 h 10000"/>
                <a:gd name="connsiteX0" fmla="*/ 10000 w 10000"/>
                <a:gd name="connsiteY0" fmla="*/ 9775 h 9775"/>
                <a:gd name="connsiteX1" fmla="*/ 5554 w 10000"/>
                <a:gd name="connsiteY1" fmla="*/ 4903 h 9775"/>
                <a:gd name="connsiteX2" fmla="*/ 4949 w 10000"/>
                <a:gd name="connsiteY2" fmla="*/ 3715 h 9775"/>
                <a:gd name="connsiteX3" fmla="*/ 3130 w 10000"/>
                <a:gd name="connsiteY3" fmla="*/ 2393 h 9775"/>
                <a:gd name="connsiteX4" fmla="*/ 807 w 10000"/>
                <a:gd name="connsiteY4" fmla="*/ 1178 h 9775"/>
                <a:gd name="connsiteX5" fmla="*/ 0 w 10000"/>
                <a:gd name="connsiteY5" fmla="*/ 0 h 9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9775">
                  <a:moveTo>
                    <a:pt x="10000" y="9775"/>
                  </a:moveTo>
                  <a:cubicBezTo>
                    <a:pt x="8383" y="8160"/>
                    <a:pt x="7171" y="6518"/>
                    <a:pt x="5554" y="4903"/>
                  </a:cubicBezTo>
                  <a:cubicBezTo>
                    <a:pt x="5116" y="4507"/>
                    <a:pt x="5387" y="4111"/>
                    <a:pt x="4949" y="3715"/>
                  </a:cubicBezTo>
                  <a:lnTo>
                    <a:pt x="3130" y="2393"/>
                  </a:lnTo>
                  <a:lnTo>
                    <a:pt x="807" y="1178"/>
                  </a:lnTo>
                  <a:lnTo>
                    <a:pt x="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9" name="フリーフォーム 146">
              <a:extLst>
                <a:ext uri="{FF2B5EF4-FFF2-40B4-BE49-F238E27FC236}">
                  <a16:creationId xmlns:a16="http://schemas.microsoft.com/office/drawing/2014/main" id="{0B79C9A1-0E95-40D0-8B74-5BC860471939}"/>
                </a:ext>
              </a:extLst>
            </p:cNvPr>
            <p:cNvSpPr/>
            <p:nvPr/>
          </p:nvSpPr>
          <p:spPr>
            <a:xfrm rot="16200000">
              <a:off x="3614400" y="5141116"/>
              <a:ext cx="2329003" cy="31138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66151"/>
                <a:gd name="connsiteY0" fmla="*/ 10396 h 10396"/>
                <a:gd name="connsiteX1" fmla="*/ 66151 w 66151"/>
                <a:gd name="connsiteY1" fmla="*/ 0 h 10396"/>
                <a:gd name="connsiteX0" fmla="*/ 0 w 66151"/>
                <a:gd name="connsiteY0" fmla="*/ 10396 h 11800"/>
                <a:gd name="connsiteX1" fmla="*/ 54697 w 66151"/>
                <a:gd name="connsiteY1" fmla="*/ 11287 h 11800"/>
                <a:gd name="connsiteX2" fmla="*/ 66151 w 66151"/>
                <a:gd name="connsiteY2" fmla="*/ 0 h 11800"/>
                <a:gd name="connsiteX0" fmla="*/ 0 w 66151"/>
                <a:gd name="connsiteY0" fmla="*/ 10396 h 17032"/>
                <a:gd name="connsiteX1" fmla="*/ 49165 w 66151"/>
                <a:gd name="connsiteY1" fmla="*/ 17029 h 17032"/>
                <a:gd name="connsiteX2" fmla="*/ 54697 w 66151"/>
                <a:gd name="connsiteY2" fmla="*/ 11287 h 17032"/>
                <a:gd name="connsiteX3" fmla="*/ 66151 w 66151"/>
                <a:gd name="connsiteY3" fmla="*/ 0 h 17032"/>
                <a:gd name="connsiteX0" fmla="*/ 0 w 66151"/>
                <a:gd name="connsiteY0" fmla="*/ 10396 h 17029"/>
                <a:gd name="connsiteX1" fmla="*/ 49165 w 66151"/>
                <a:gd name="connsiteY1" fmla="*/ 17029 h 17029"/>
                <a:gd name="connsiteX2" fmla="*/ 54697 w 66151"/>
                <a:gd name="connsiteY2" fmla="*/ 11287 h 17029"/>
                <a:gd name="connsiteX3" fmla="*/ 66151 w 66151"/>
                <a:gd name="connsiteY3" fmla="*/ 0 h 17029"/>
                <a:gd name="connsiteX0" fmla="*/ 0 w 66151"/>
                <a:gd name="connsiteY0" fmla="*/ 10396 h 19114"/>
                <a:gd name="connsiteX1" fmla="*/ 46651 w 66151"/>
                <a:gd name="connsiteY1" fmla="*/ 18812 h 19114"/>
                <a:gd name="connsiteX2" fmla="*/ 49165 w 66151"/>
                <a:gd name="connsiteY2" fmla="*/ 17029 h 19114"/>
                <a:gd name="connsiteX3" fmla="*/ 54697 w 66151"/>
                <a:gd name="connsiteY3" fmla="*/ 11287 h 19114"/>
                <a:gd name="connsiteX4" fmla="*/ 66151 w 66151"/>
                <a:gd name="connsiteY4" fmla="*/ 0 h 19114"/>
                <a:gd name="connsiteX0" fmla="*/ 0 w 66151"/>
                <a:gd name="connsiteY0" fmla="*/ 10396 h 18812"/>
                <a:gd name="connsiteX1" fmla="*/ 46651 w 66151"/>
                <a:gd name="connsiteY1" fmla="*/ 18812 h 18812"/>
                <a:gd name="connsiteX2" fmla="*/ 49165 w 66151"/>
                <a:gd name="connsiteY2" fmla="*/ 17029 h 18812"/>
                <a:gd name="connsiteX3" fmla="*/ 54697 w 66151"/>
                <a:gd name="connsiteY3" fmla="*/ 11287 h 18812"/>
                <a:gd name="connsiteX4" fmla="*/ 66151 w 66151"/>
                <a:gd name="connsiteY4" fmla="*/ 0 h 18812"/>
                <a:gd name="connsiteX0" fmla="*/ 0 w 66151"/>
                <a:gd name="connsiteY0" fmla="*/ 10396 h 30599"/>
                <a:gd name="connsiteX1" fmla="*/ 43746 w 66151"/>
                <a:gd name="connsiteY1" fmla="*/ 30495 h 30599"/>
                <a:gd name="connsiteX2" fmla="*/ 46651 w 66151"/>
                <a:gd name="connsiteY2" fmla="*/ 18812 h 30599"/>
                <a:gd name="connsiteX3" fmla="*/ 49165 w 66151"/>
                <a:gd name="connsiteY3" fmla="*/ 17029 h 30599"/>
                <a:gd name="connsiteX4" fmla="*/ 54697 w 66151"/>
                <a:gd name="connsiteY4" fmla="*/ 11287 h 30599"/>
                <a:gd name="connsiteX5" fmla="*/ 66151 w 66151"/>
                <a:gd name="connsiteY5" fmla="*/ 0 h 30599"/>
                <a:gd name="connsiteX0" fmla="*/ 0 w 66151"/>
                <a:gd name="connsiteY0" fmla="*/ 10396 h 30495"/>
                <a:gd name="connsiteX1" fmla="*/ 43746 w 66151"/>
                <a:gd name="connsiteY1" fmla="*/ 30495 h 30495"/>
                <a:gd name="connsiteX2" fmla="*/ 46651 w 66151"/>
                <a:gd name="connsiteY2" fmla="*/ 18812 h 30495"/>
                <a:gd name="connsiteX3" fmla="*/ 49165 w 66151"/>
                <a:gd name="connsiteY3" fmla="*/ 17029 h 30495"/>
                <a:gd name="connsiteX4" fmla="*/ 54697 w 66151"/>
                <a:gd name="connsiteY4" fmla="*/ 11287 h 30495"/>
                <a:gd name="connsiteX5" fmla="*/ 66151 w 66151"/>
                <a:gd name="connsiteY5" fmla="*/ 0 h 30495"/>
                <a:gd name="connsiteX0" fmla="*/ 0 w 66151"/>
                <a:gd name="connsiteY0" fmla="*/ 10396 h 30495"/>
                <a:gd name="connsiteX1" fmla="*/ 43746 w 66151"/>
                <a:gd name="connsiteY1" fmla="*/ 30495 h 30495"/>
                <a:gd name="connsiteX2" fmla="*/ 47098 w 66151"/>
                <a:gd name="connsiteY2" fmla="*/ 23366 h 30495"/>
                <a:gd name="connsiteX3" fmla="*/ 46651 w 66151"/>
                <a:gd name="connsiteY3" fmla="*/ 18812 h 30495"/>
                <a:gd name="connsiteX4" fmla="*/ 49165 w 66151"/>
                <a:gd name="connsiteY4" fmla="*/ 17029 h 30495"/>
                <a:gd name="connsiteX5" fmla="*/ 54697 w 66151"/>
                <a:gd name="connsiteY5" fmla="*/ 11287 h 30495"/>
                <a:gd name="connsiteX6" fmla="*/ 66151 w 66151"/>
                <a:gd name="connsiteY6" fmla="*/ 0 h 30495"/>
                <a:gd name="connsiteX0" fmla="*/ 0 w 66151"/>
                <a:gd name="connsiteY0" fmla="*/ 10396 h 30495"/>
                <a:gd name="connsiteX1" fmla="*/ 43746 w 66151"/>
                <a:gd name="connsiteY1" fmla="*/ 30495 h 30495"/>
                <a:gd name="connsiteX2" fmla="*/ 47098 w 66151"/>
                <a:gd name="connsiteY2" fmla="*/ 23366 h 30495"/>
                <a:gd name="connsiteX3" fmla="*/ 46651 w 66151"/>
                <a:gd name="connsiteY3" fmla="*/ 18812 h 30495"/>
                <a:gd name="connsiteX4" fmla="*/ 49165 w 66151"/>
                <a:gd name="connsiteY4" fmla="*/ 17029 h 30495"/>
                <a:gd name="connsiteX5" fmla="*/ 54697 w 66151"/>
                <a:gd name="connsiteY5" fmla="*/ 11287 h 30495"/>
                <a:gd name="connsiteX6" fmla="*/ 66151 w 66151"/>
                <a:gd name="connsiteY6" fmla="*/ 0 h 30495"/>
                <a:gd name="connsiteX0" fmla="*/ 0 w 66151"/>
                <a:gd name="connsiteY0" fmla="*/ 10396 h 30516"/>
                <a:gd name="connsiteX1" fmla="*/ 38047 w 66151"/>
                <a:gd name="connsiteY1" fmla="*/ 15841 h 30516"/>
                <a:gd name="connsiteX2" fmla="*/ 43746 w 66151"/>
                <a:gd name="connsiteY2" fmla="*/ 30495 h 30516"/>
                <a:gd name="connsiteX3" fmla="*/ 47098 w 66151"/>
                <a:gd name="connsiteY3" fmla="*/ 23366 h 30516"/>
                <a:gd name="connsiteX4" fmla="*/ 46651 w 66151"/>
                <a:gd name="connsiteY4" fmla="*/ 18812 h 30516"/>
                <a:gd name="connsiteX5" fmla="*/ 49165 w 66151"/>
                <a:gd name="connsiteY5" fmla="*/ 17029 h 30516"/>
                <a:gd name="connsiteX6" fmla="*/ 54697 w 66151"/>
                <a:gd name="connsiteY6" fmla="*/ 11287 h 30516"/>
                <a:gd name="connsiteX7" fmla="*/ 66151 w 66151"/>
                <a:gd name="connsiteY7" fmla="*/ 0 h 30516"/>
                <a:gd name="connsiteX0" fmla="*/ 0 w 66151"/>
                <a:gd name="connsiteY0" fmla="*/ 10396 h 30495"/>
                <a:gd name="connsiteX1" fmla="*/ 38047 w 66151"/>
                <a:gd name="connsiteY1" fmla="*/ 15841 h 30495"/>
                <a:gd name="connsiteX2" fmla="*/ 43746 w 66151"/>
                <a:gd name="connsiteY2" fmla="*/ 30495 h 30495"/>
                <a:gd name="connsiteX3" fmla="*/ 47098 w 66151"/>
                <a:gd name="connsiteY3" fmla="*/ 23366 h 30495"/>
                <a:gd name="connsiteX4" fmla="*/ 46651 w 66151"/>
                <a:gd name="connsiteY4" fmla="*/ 18812 h 30495"/>
                <a:gd name="connsiteX5" fmla="*/ 49165 w 66151"/>
                <a:gd name="connsiteY5" fmla="*/ 17029 h 30495"/>
                <a:gd name="connsiteX6" fmla="*/ 54697 w 66151"/>
                <a:gd name="connsiteY6" fmla="*/ 11287 h 30495"/>
                <a:gd name="connsiteX7" fmla="*/ 66151 w 66151"/>
                <a:gd name="connsiteY7" fmla="*/ 0 h 30495"/>
                <a:gd name="connsiteX0" fmla="*/ 0 w 66151"/>
                <a:gd name="connsiteY0" fmla="*/ 10396 h 30099"/>
                <a:gd name="connsiteX1" fmla="*/ 38047 w 66151"/>
                <a:gd name="connsiteY1" fmla="*/ 15841 h 30099"/>
                <a:gd name="connsiteX2" fmla="*/ 43690 w 66151"/>
                <a:gd name="connsiteY2" fmla="*/ 30099 h 30099"/>
                <a:gd name="connsiteX3" fmla="*/ 47098 w 66151"/>
                <a:gd name="connsiteY3" fmla="*/ 23366 h 30099"/>
                <a:gd name="connsiteX4" fmla="*/ 46651 w 66151"/>
                <a:gd name="connsiteY4" fmla="*/ 18812 h 30099"/>
                <a:gd name="connsiteX5" fmla="*/ 49165 w 66151"/>
                <a:gd name="connsiteY5" fmla="*/ 17029 h 30099"/>
                <a:gd name="connsiteX6" fmla="*/ 54697 w 66151"/>
                <a:gd name="connsiteY6" fmla="*/ 11287 h 30099"/>
                <a:gd name="connsiteX7" fmla="*/ 66151 w 66151"/>
                <a:gd name="connsiteY7" fmla="*/ 0 h 30099"/>
                <a:gd name="connsiteX0" fmla="*/ 0 w 66151"/>
                <a:gd name="connsiteY0" fmla="*/ 10396 h 31089"/>
                <a:gd name="connsiteX1" fmla="*/ 38047 w 66151"/>
                <a:gd name="connsiteY1" fmla="*/ 15841 h 31089"/>
                <a:gd name="connsiteX2" fmla="*/ 44025 w 66151"/>
                <a:gd name="connsiteY2" fmla="*/ 31089 h 31089"/>
                <a:gd name="connsiteX3" fmla="*/ 47098 w 66151"/>
                <a:gd name="connsiteY3" fmla="*/ 23366 h 31089"/>
                <a:gd name="connsiteX4" fmla="*/ 46651 w 66151"/>
                <a:gd name="connsiteY4" fmla="*/ 18812 h 31089"/>
                <a:gd name="connsiteX5" fmla="*/ 49165 w 66151"/>
                <a:gd name="connsiteY5" fmla="*/ 17029 h 31089"/>
                <a:gd name="connsiteX6" fmla="*/ 54697 w 66151"/>
                <a:gd name="connsiteY6" fmla="*/ 11287 h 31089"/>
                <a:gd name="connsiteX7" fmla="*/ 66151 w 66151"/>
                <a:gd name="connsiteY7" fmla="*/ 0 h 31089"/>
                <a:gd name="connsiteX0" fmla="*/ 0 w 66151"/>
                <a:gd name="connsiteY0" fmla="*/ 10396 h 30099"/>
                <a:gd name="connsiteX1" fmla="*/ 38047 w 66151"/>
                <a:gd name="connsiteY1" fmla="*/ 15841 h 30099"/>
                <a:gd name="connsiteX2" fmla="*/ 43690 w 66151"/>
                <a:gd name="connsiteY2" fmla="*/ 30099 h 30099"/>
                <a:gd name="connsiteX3" fmla="*/ 47098 w 66151"/>
                <a:gd name="connsiteY3" fmla="*/ 23366 h 30099"/>
                <a:gd name="connsiteX4" fmla="*/ 46651 w 66151"/>
                <a:gd name="connsiteY4" fmla="*/ 18812 h 30099"/>
                <a:gd name="connsiteX5" fmla="*/ 49165 w 66151"/>
                <a:gd name="connsiteY5" fmla="*/ 17029 h 30099"/>
                <a:gd name="connsiteX6" fmla="*/ 54697 w 66151"/>
                <a:gd name="connsiteY6" fmla="*/ 11287 h 30099"/>
                <a:gd name="connsiteX7" fmla="*/ 66151 w 66151"/>
                <a:gd name="connsiteY7" fmla="*/ 0 h 30099"/>
                <a:gd name="connsiteX0" fmla="*/ 0 w 66151"/>
                <a:gd name="connsiteY0" fmla="*/ 10396 h 30693"/>
                <a:gd name="connsiteX1" fmla="*/ 38047 w 66151"/>
                <a:gd name="connsiteY1" fmla="*/ 15841 h 30693"/>
                <a:gd name="connsiteX2" fmla="*/ 43746 w 66151"/>
                <a:gd name="connsiteY2" fmla="*/ 30693 h 30693"/>
                <a:gd name="connsiteX3" fmla="*/ 47098 w 66151"/>
                <a:gd name="connsiteY3" fmla="*/ 23366 h 30693"/>
                <a:gd name="connsiteX4" fmla="*/ 46651 w 66151"/>
                <a:gd name="connsiteY4" fmla="*/ 18812 h 30693"/>
                <a:gd name="connsiteX5" fmla="*/ 49165 w 66151"/>
                <a:gd name="connsiteY5" fmla="*/ 17029 h 30693"/>
                <a:gd name="connsiteX6" fmla="*/ 54697 w 66151"/>
                <a:gd name="connsiteY6" fmla="*/ 11287 h 30693"/>
                <a:gd name="connsiteX7" fmla="*/ 66151 w 66151"/>
                <a:gd name="connsiteY7" fmla="*/ 0 h 30693"/>
                <a:gd name="connsiteX0" fmla="*/ 0 w 66151"/>
                <a:gd name="connsiteY0" fmla="*/ 10396 h 30693"/>
                <a:gd name="connsiteX1" fmla="*/ 35365 w 66151"/>
                <a:gd name="connsiteY1" fmla="*/ 22772 h 30693"/>
                <a:gd name="connsiteX2" fmla="*/ 38047 w 66151"/>
                <a:gd name="connsiteY2" fmla="*/ 15841 h 30693"/>
                <a:gd name="connsiteX3" fmla="*/ 43746 w 66151"/>
                <a:gd name="connsiteY3" fmla="*/ 30693 h 30693"/>
                <a:gd name="connsiteX4" fmla="*/ 47098 w 66151"/>
                <a:gd name="connsiteY4" fmla="*/ 23366 h 30693"/>
                <a:gd name="connsiteX5" fmla="*/ 46651 w 66151"/>
                <a:gd name="connsiteY5" fmla="*/ 18812 h 30693"/>
                <a:gd name="connsiteX6" fmla="*/ 49165 w 66151"/>
                <a:gd name="connsiteY6" fmla="*/ 17029 h 30693"/>
                <a:gd name="connsiteX7" fmla="*/ 54697 w 66151"/>
                <a:gd name="connsiteY7" fmla="*/ 11287 h 30693"/>
                <a:gd name="connsiteX8" fmla="*/ 66151 w 66151"/>
                <a:gd name="connsiteY8" fmla="*/ 0 h 30693"/>
                <a:gd name="connsiteX0" fmla="*/ 0 w 66151"/>
                <a:gd name="connsiteY0" fmla="*/ 10396 h 30693"/>
                <a:gd name="connsiteX1" fmla="*/ 35365 w 66151"/>
                <a:gd name="connsiteY1" fmla="*/ 22772 h 30693"/>
                <a:gd name="connsiteX2" fmla="*/ 38047 w 66151"/>
                <a:gd name="connsiteY2" fmla="*/ 15841 h 30693"/>
                <a:gd name="connsiteX3" fmla="*/ 43746 w 66151"/>
                <a:gd name="connsiteY3" fmla="*/ 30693 h 30693"/>
                <a:gd name="connsiteX4" fmla="*/ 47098 w 66151"/>
                <a:gd name="connsiteY4" fmla="*/ 23366 h 30693"/>
                <a:gd name="connsiteX5" fmla="*/ 46651 w 66151"/>
                <a:gd name="connsiteY5" fmla="*/ 18812 h 30693"/>
                <a:gd name="connsiteX6" fmla="*/ 49165 w 66151"/>
                <a:gd name="connsiteY6" fmla="*/ 17029 h 30693"/>
                <a:gd name="connsiteX7" fmla="*/ 54697 w 66151"/>
                <a:gd name="connsiteY7" fmla="*/ 11287 h 30693"/>
                <a:gd name="connsiteX8" fmla="*/ 66151 w 66151"/>
                <a:gd name="connsiteY8" fmla="*/ 0 h 30693"/>
                <a:gd name="connsiteX0" fmla="*/ 0 w 66151"/>
                <a:gd name="connsiteY0" fmla="*/ 10396 h 30808"/>
                <a:gd name="connsiteX1" fmla="*/ 32795 w 66151"/>
                <a:gd name="connsiteY1" fmla="*/ 30495 h 30808"/>
                <a:gd name="connsiteX2" fmla="*/ 35365 w 66151"/>
                <a:gd name="connsiteY2" fmla="*/ 22772 h 30808"/>
                <a:gd name="connsiteX3" fmla="*/ 38047 w 66151"/>
                <a:gd name="connsiteY3" fmla="*/ 15841 h 30808"/>
                <a:gd name="connsiteX4" fmla="*/ 43746 w 66151"/>
                <a:gd name="connsiteY4" fmla="*/ 30693 h 30808"/>
                <a:gd name="connsiteX5" fmla="*/ 47098 w 66151"/>
                <a:gd name="connsiteY5" fmla="*/ 23366 h 30808"/>
                <a:gd name="connsiteX6" fmla="*/ 46651 w 66151"/>
                <a:gd name="connsiteY6" fmla="*/ 18812 h 30808"/>
                <a:gd name="connsiteX7" fmla="*/ 49165 w 66151"/>
                <a:gd name="connsiteY7" fmla="*/ 17029 h 30808"/>
                <a:gd name="connsiteX8" fmla="*/ 54697 w 66151"/>
                <a:gd name="connsiteY8" fmla="*/ 11287 h 30808"/>
                <a:gd name="connsiteX9" fmla="*/ 66151 w 66151"/>
                <a:gd name="connsiteY9" fmla="*/ 0 h 30808"/>
                <a:gd name="connsiteX0" fmla="*/ 0 w 66151"/>
                <a:gd name="connsiteY0" fmla="*/ 10396 h 30693"/>
                <a:gd name="connsiteX1" fmla="*/ 31119 w 66151"/>
                <a:gd name="connsiteY1" fmla="*/ 22178 h 30693"/>
                <a:gd name="connsiteX2" fmla="*/ 32795 w 66151"/>
                <a:gd name="connsiteY2" fmla="*/ 30495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2795 w 66151"/>
                <a:gd name="connsiteY2" fmla="*/ 30495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2795 w 66151"/>
                <a:gd name="connsiteY2" fmla="*/ 30495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2460 w 66151"/>
                <a:gd name="connsiteY2" fmla="*/ 23564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3075 w 66151"/>
                <a:gd name="connsiteY2" fmla="*/ 23762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3075 w 66151"/>
                <a:gd name="connsiteY2" fmla="*/ 23762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3075 w 66151"/>
                <a:gd name="connsiteY2" fmla="*/ 23762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3075 w 66151"/>
                <a:gd name="connsiteY2" fmla="*/ 23762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17933 w 66151"/>
                <a:gd name="connsiteY1" fmla="*/ 3564 h 30693"/>
                <a:gd name="connsiteX2" fmla="*/ 31119 w 66151"/>
                <a:gd name="connsiteY2" fmla="*/ 22178 h 30693"/>
                <a:gd name="connsiteX3" fmla="*/ 33075 w 66151"/>
                <a:gd name="connsiteY3" fmla="*/ 23762 h 30693"/>
                <a:gd name="connsiteX4" fmla="*/ 35365 w 66151"/>
                <a:gd name="connsiteY4" fmla="*/ 22772 h 30693"/>
                <a:gd name="connsiteX5" fmla="*/ 38047 w 66151"/>
                <a:gd name="connsiteY5" fmla="*/ 15841 h 30693"/>
                <a:gd name="connsiteX6" fmla="*/ 43746 w 66151"/>
                <a:gd name="connsiteY6" fmla="*/ 30693 h 30693"/>
                <a:gd name="connsiteX7" fmla="*/ 47098 w 66151"/>
                <a:gd name="connsiteY7" fmla="*/ 23366 h 30693"/>
                <a:gd name="connsiteX8" fmla="*/ 46651 w 66151"/>
                <a:gd name="connsiteY8" fmla="*/ 18812 h 30693"/>
                <a:gd name="connsiteX9" fmla="*/ 49165 w 66151"/>
                <a:gd name="connsiteY9" fmla="*/ 17029 h 30693"/>
                <a:gd name="connsiteX10" fmla="*/ 54697 w 66151"/>
                <a:gd name="connsiteY10" fmla="*/ 11287 h 30693"/>
                <a:gd name="connsiteX11" fmla="*/ 66151 w 66151"/>
                <a:gd name="connsiteY11" fmla="*/ 0 h 30693"/>
                <a:gd name="connsiteX0" fmla="*/ 0 w 66151"/>
                <a:gd name="connsiteY0" fmla="*/ 10396 h 30693"/>
                <a:gd name="connsiteX1" fmla="*/ 17933 w 66151"/>
                <a:gd name="connsiteY1" fmla="*/ 3564 h 30693"/>
                <a:gd name="connsiteX2" fmla="*/ 31119 w 66151"/>
                <a:gd name="connsiteY2" fmla="*/ 22178 h 30693"/>
                <a:gd name="connsiteX3" fmla="*/ 33075 w 66151"/>
                <a:gd name="connsiteY3" fmla="*/ 23762 h 30693"/>
                <a:gd name="connsiteX4" fmla="*/ 35365 w 66151"/>
                <a:gd name="connsiteY4" fmla="*/ 22772 h 30693"/>
                <a:gd name="connsiteX5" fmla="*/ 38047 w 66151"/>
                <a:gd name="connsiteY5" fmla="*/ 15841 h 30693"/>
                <a:gd name="connsiteX6" fmla="*/ 43746 w 66151"/>
                <a:gd name="connsiteY6" fmla="*/ 30693 h 30693"/>
                <a:gd name="connsiteX7" fmla="*/ 47098 w 66151"/>
                <a:gd name="connsiteY7" fmla="*/ 23366 h 30693"/>
                <a:gd name="connsiteX8" fmla="*/ 46651 w 66151"/>
                <a:gd name="connsiteY8" fmla="*/ 18812 h 30693"/>
                <a:gd name="connsiteX9" fmla="*/ 49165 w 66151"/>
                <a:gd name="connsiteY9" fmla="*/ 17029 h 30693"/>
                <a:gd name="connsiteX10" fmla="*/ 54697 w 66151"/>
                <a:gd name="connsiteY10" fmla="*/ 11287 h 30693"/>
                <a:gd name="connsiteX11" fmla="*/ 66151 w 66151"/>
                <a:gd name="connsiteY11" fmla="*/ 0 h 30693"/>
                <a:gd name="connsiteX0" fmla="*/ 0 w 65816"/>
                <a:gd name="connsiteY0" fmla="*/ 9010 h 30693"/>
                <a:gd name="connsiteX1" fmla="*/ 17598 w 65816"/>
                <a:gd name="connsiteY1" fmla="*/ 3564 h 30693"/>
                <a:gd name="connsiteX2" fmla="*/ 30784 w 65816"/>
                <a:gd name="connsiteY2" fmla="*/ 22178 h 30693"/>
                <a:gd name="connsiteX3" fmla="*/ 32740 w 65816"/>
                <a:gd name="connsiteY3" fmla="*/ 23762 h 30693"/>
                <a:gd name="connsiteX4" fmla="*/ 35030 w 65816"/>
                <a:gd name="connsiteY4" fmla="*/ 22772 h 30693"/>
                <a:gd name="connsiteX5" fmla="*/ 37712 w 65816"/>
                <a:gd name="connsiteY5" fmla="*/ 15841 h 30693"/>
                <a:gd name="connsiteX6" fmla="*/ 43411 w 65816"/>
                <a:gd name="connsiteY6" fmla="*/ 30693 h 30693"/>
                <a:gd name="connsiteX7" fmla="*/ 46763 w 65816"/>
                <a:gd name="connsiteY7" fmla="*/ 23366 h 30693"/>
                <a:gd name="connsiteX8" fmla="*/ 46316 w 65816"/>
                <a:gd name="connsiteY8" fmla="*/ 18812 h 30693"/>
                <a:gd name="connsiteX9" fmla="*/ 48830 w 65816"/>
                <a:gd name="connsiteY9" fmla="*/ 17029 h 30693"/>
                <a:gd name="connsiteX10" fmla="*/ 54362 w 65816"/>
                <a:gd name="connsiteY10" fmla="*/ 11287 h 30693"/>
                <a:gd name="connsiteX11" fmla="*/ 65816 w 65816"/>
                <a:gd name="connsiteY11" fmla="*/ 0 h 30693"/>
                <a:gd name="connsiteX0" fmla="*/ 0 w 65928"/>
                <a:gd name="connsiteY0" fmla="*/ 9208 h 30693"/>
                <a:gd name="connsiteX1" fmla="*/ 17710 w 65928"/>
                <a:gd name="connsiteY1" fmla="*/ 3564 h 30693"/>
                <a:gd name="connsiteX2" fmla="*/ 30896 w 65928"/>
                <a:gd name="connsiteY2" fmla="*/ 22178 h 30693"/>
                <a:gd name="connsiteX3" fmla="*/ 32852 w 65928"/>
                <a:gd name="connsiteY3" fmla="*/ 23762 h 30693"/>
                <a:gd name="connsiteX4" fmla="*/ 35142 w 65928"/>
                <a:gd name="connsiteY4" fmla="*/ 22772 h 30693"/>
                <a:gd name="connsiteX5" fmla="*/ 37824 w 65928"/>
                <a:gd name="connsiteY5" fmla="*/ 15841 h 30693"/>
                <a:gd name="connsiteX6" fmla="*/ 43523 w 65928"/>
                <a:gd name="connsiteY6" fmla="*/ 30693 h 30693"/>
                <a:gd name="connsiteX7" fmla="*/ 46875 w 65928"/>
                <a:gd name="connsiteY7" fmla="*/ 23366 h 30693"/>
                <a:gd name="connsiteX8" fmla="*/ 46428 w 65928"/>
                <a:gd name="connsiteY8" fmla="*/ 18812 h 30693"/>
                <a:gd name="connsiteX9" fmla="*/ 48942 w 65928"/>
                <a:gd name="connsiteY9" fmla="*/ 17029 h 30693"/>
                <a:gd name="connsiteX10" fmla="*/ 54474 w 65928"/>
                <a:gd name="connsiteY10" fmla="*/ 11287 h 30693"/>
                <a:gd name="connsiteX11" fmla="*/ 65928 w 65928"/>
                <a:gd name="connsiteY11" fmla="*/ 0 h 30693"/>
                <a:gd name="connsiteX0" fmla="*/ 0 w 65928"/>
                <a:gd name="connsiteY0" fmla="*/ 9208 h 30693"/>
                <a:gd name="connsiteX1" fmla="*/ 17710 w 65928"/>
                <a:gd name="connsiteY1" fmla="*/ 3564 h 30693"/>
                <a:gd name="connsiteX2" fmla="*/ 21565 w 65928"/>
                <a:gd name="connsiteY2" fmla="*/ 25940 h 30693"/>
                <a:gd name="connsiteX3" fmla="*/ 30896 w 65928"/>
                <a:gd name="connsiteY3" fmla="*/ 22178 h 30693"/>
                <a:gd name="connsiteX4" fmla="*/ 32852 w 65928"/>
                <a:gd name="connsiteY4" fmla="*/ 23762 h 30693"/>
                <a:gd name="connsiteX5" fmla="*/ 35142 w 65928"/>
                <a:gd name="connsiteY5" fmla="*/ 22772 h 30693"/>
                <a:gd name="connsiteX6" fmla="*/ 37824 w 65928"/>
                <a:gd name="connsiteY6" fmla="*/ 15841 h 30693"/>
                <a:gd name="connsiteX7" fmla="*/ 43523 w 65928"/>
                <a:gd name="connsiteY7" fmla="*/ 30693 h 30693"/>
                <a:gd name="connsiteX8" fmla="*/ 46875 w 65928"/>
                <a:gd name="connsiteY8" fmla="*/ 23366 h 30693"/>
                <a:gd name="connsiteX9" fmla="*/ 46428 w 65928"/>
                <a:gd name="connsiteY9" fmla="*/ 18812 h 30693"/>
                <a:gd name="connsiteX10" fmla="*/ 48942 w 65928"/>
                <a:gd name="connsiteY10" fmla="*/ 17029 h 30693"/>
                <a:gd name="connsiteX11" fmla="*/ 54474 w 65928"/>
                <a:gd name="connsiteY11" fmla="*/ 11287 h 30693"/>
                <a:gd name="connsiteX12" fmla="*/ 65928 w 65928"/>
                <a:gd name="connsiteY12" fmla="*/ 0 h 30693"/>
                <a:gd name="connsiteX0" fmla="*/ 0 w 65928"/>
                <a:gd name="connsiteY0" fmla="*/ 9208 h 30693"/>
                <a:gd name="connsiteX1" fmla="*/ 17710 w 65928"/>
                <a:gd name="connsiteY1" fmla="*/ 3564 h 30693"/>
                <a:gd name="connsiteX2" fmla="*/ 21565 w 65928"/>
                <a:gd name="connsiteY2" fmla="*/ 25940 h 30693"/>
                <a:gd name="connsiteX3" fmla="*/ 28717 w 65928"/>
                <a:gd name="connsiteY3" fmla="*/ 18020 h 30693"/>
                <a:gd name="connsiteX4" fmla="*/ 30896 w 65928"/>
                <a:gd name="connsiteY4" fmla="*/ 22178 h 30693"/>
                <a:gd name="connsiteX5" fmla="*/ 32852 w 65928"/>
                <a:gd name="connsiteY5" fmla="*/ 23762 h 30693"/>
                <a:gd name="connsiteX6" fmla="*/ 35142 w 65928"/>
                <a:gd name="connsiteY6" fmla="*/ 22772 h 30693"/>
                <a:gd name="connsiteX7" fmla="*/ 37824 w 65928"/>
                <a:gd name="connsiteY7" fmla="*/ 15841 h 30693"/>
                <a:gd name="connsiteX8" fmla="*/ 43523 w 65928"/>
                <a:gd name="connsiteY8" fmla="*/ 30693 h 30693"/>
                <a:gd name="connsiteX9" fmla="*/ 46875 w 65928"/>
                <a:gd name="connsiteY9" fmla="*/ 23366 h 30693"/>
                <a:gd name="connsiteX10" fmla="*/ 46428 w 65928"/>
                <a:gd name="connsiteY10" fmla="*/ 18812 h 30693"/>
                <a:gd name="connsiteX11" fmla="*/ 48942 w 65928"/>
                <a:gd name="connsiteY11" fmla="*/ 17029 h 30693"/>
                <a:gd name="connsiteX12" fmla="*/ 54474 w 65928"/>
                <a:gd name="connsiteY12" fmla="*/ 11287 h 30693"/>
                <a:gd name="connsiteX13" fmla="*/ 65928 w 65928"/>
                <a:gd name="connsiteY13" fmla="*/ 0 h 30693"/>
                <a:gd name="connsiteX0" fmla="*/ 0 w 65928"/>
                <a:gd name="connsiteY0" fmla="*/ 9208 h 30693"/>
                <a:gd name="connsiteX1" fmla="*/ 17710 w 65928"/>
                <a:gd name="connsiteY1" fmla="*/ 3564 h 30693"/>
                <a:gd name="connsiteX2" fmla="*/ 21565 w 65928"/>
                <a:gd name="connsiteY2" fmla="*/ 25940 h 30693"/>
                <a:gd name="connsiteX3" fmla="*/ 28717 w 65928"/>
                <a:gd name="connsiteY3" fmla="*/ 18020 h 30693"/>
                <a:gd name="connsiteX4" fmla="*/ 30896 w 65928"/>
                <a:gd name="connsiteY4" fmla="*/ 22178 h 30693"/>
                <a:gd name="connsiteX5" fmla="*/ 32852 w 65928"/>
                <a:gd name="connsiteY5" fmla="*/ 23762 h 30693"/>
                <a:gd name="connsiteX6" fmla="*/ 35142 w 65928"/>
                <a:gd name="connsiteY6" fmla="*/ 22772 h 30693"/>
                <a:gd name="connsiteX7" fmla="*/ 37824 w 65928"/>
                <a:gd name="connsiteY7" fmla="*/ 15841 h 30693"/>
                <a:gd name="connsiteX8" fmla="*/ 43523 w 65928"/>
                <a:gd name="connsiteY8" fmla="*/ 30693 h 30693"/>
                <a:gd name="connsiteX9" fmla="*/ 46875 w 65928"/>
                <a:gd name="connsiteY9" fmla="*/ 23366 h 30693"/>
                <a:gd name="connsiteX10" fmla="*/ 46428 w 65928"/>
                <a:gd name="connsiteY10" fmla="*/ 18812 h 30693"/>
                <a:gd name="connsiteX11" fmla="*/ 48942 w 65928"/>
                <a:gd name="connsiteY11" fmla="*/ 17029 h 30693"/>
                <a:gd name="connsiteX12" fmla="*/ 54474 w 65928"/>
                <a:gd name="connsiteY12" fmla="*/ 11287 h 30693"/>
                <a:gd name="connsiteX13" fmla="*/ 65928 w 65928"/>
                <a:gd name="connsiteY13" fmla="*/ 0 h 30693"/>
                <a:gd name="connsiteX0" fmla="*/ 0 w 65928"/>
                <a:gd name="connsiteY0" fmla="*/ 9208 h 30693"/>
                <a:gd name="connsiteX1" fmla="*/ 17710 w 65928"/>
                <a:gd name="connsiteY1" fmla="*/ 3564 h 30693"/>
                <a:gd name="connsiteX2" fmla="*/ 21565 w 65928"/>
                <a:gd name="connsiteY2" fmla="*/ 25940 h 30693"/>
                <a:gd name="connsiteX3" fmla="*/ 28270 w 65928"/>
                <a:gd name="connsiteY3" fmla="*/ 14059 h 30693"/>
                <a:gd name="connsiteX4" fmla="*/ 28717 w 65928"/>
                <a:gd name="connsiteY4" fmla="*/ 18020 h 30693"/>
                <a:gd name="connsiteX5" fmla="*/ 30896 w 65928"/>
                <a:gd name="connsiteY5" fmla="*/ 22178 h 30693"/>
                <a:gd name="connsiteX6" fmla="*/ 32852 w 65928"/>
                <a:gd name="connsiteY6" fmla="*/ 23762 h 30693"/>
                <a:gd name="connsiteX7" fmla="*/ 35142 w 65928"/>
                <a:gd name="connsiteY7" fmla="*/ 22772 h 30693"/>
                <a:gd name="connsiteX8" fmla="*/ 37824 w 65928"/>
                <a:gd name="connsiteY8" fmla="*/ 15841 h 30693"/>
                <a:gd name="connsiteX9" fmla="*/ 43523 w 65928"/>
                <a:gd name="connsiteY9" fmla="*/ 30693 h 30693"/>
                <a:gd name="connsiteX10" fmla="*/ 46875 w 65928"/>
                <a:gd name="connsiteY10" fmla="*/ 23366 h 30693"/>
                <a:gd name="connsiteX11" fmla="*/ 46428 w 65928"/>
                <a:gd name="connsiteY11" fmla="*/ 18812 h 30693"/>
                <a:gd name="connsiteX12" fmla="*/ 48942 w 65928"/>
                <a:gd name="connsiteY12" fmla="*/ 17029 h 30693"/>
                <a:gd name="connsiteX13" fmla="*/ 54474 w 65928"/>
                <a:gd name="connsiteY13" fmla="*/ 11287 h 30693"/>
                <a:gd name="connsiteX14" fmla="*/ 65928 w 65928"/>
                <a:gd name="connsiteY14" fmla="*/ 0 h 30693"/>
                <a:gd name="connsiteX0" fmla="*/ 0 w 65928"/>
                <a:gd name="connsiteY0" fmla="*/ 9208 h 30693"/>
                <a:gd name="connsiteX1" fmla="*/ 17710 w 65928"/>
                <a:gd name="connsiteY1" fmla="*/ 3564 h 30693"/>
                <a:gd name="connsiteX2" fmla="*/ 21565 w 65928"/>
                <a:gd name="connsiteY2" fmla="*/ 25940 h 30693"/>
                <a:gd name="connsiteX3" fmla="*/ 28270 w 65928"/>
                <a:gd name="connsiteY3" fmla="*/ 14059 h 30693"/>
                <a:gd name="connsiteX4" fmla="*/ 28717 w 65928"/>
                <a:gd name="connsiteY4" fmla="*/ 18020 h 30693"/>
                <a:gd name="connsiteX5" fmla="*/ 30896 w 65928"/>
                <a:gd name="connsiteY5" fmla="*/ 22178 h 30693"/>
                <a:gd name="connsiteX6" fmla="*/ 32852 w 65928"/>
                <a:gd name="connsiteY6" fmla="*/ 23762 h 30693"/>
                <a:gd name="connsiteX7" fmla="*/ 35142 w 65928"/>
                <a:gd name="connsiteY7" fmla="*/ 22772 h 30693"/>
                <a:gd name="connsiteX8" fmla="*/ 37824 w 65928"/>
                <a:gd name="connsiteY8" fmla="*/ 15841 h 30693"/>
                <a:gd name="connsiteX9" fmla="*/ 43523 w 65928"/>
                <a:gd name="connsiteY9" fmla="*/ 30693 h 30693"/>
                <a:gd name="connsiteX10" fmla="*/ 46875 w 65928"/>
                <a:gd name="connsiteY10" fmla="*/ 23366 h 30693"/>
                <a:gd name="connsiteX11" fmla="*/ 46428 w 65928"/>
                <a:gd name="connsiteY11" fmla="*/ 18812 h 30693"/>
                <a:gd name="connsiteX12" fmla="*/ 48942 w 65928"/>
                <a:gd name="connsiteY12" fmla="*/ 17029 h 30693"/>
                <a:gd name="connsiteX13" fmla="*/ 54474 w 65928"/>
                <a:gd name="connsiteY13" fmla="*/ 11287 h 30693"/>
                <a:gd name="connsiteX14" fmla="*/ 65928 w 65928"/>
                <a:gd name="connsiteY14" fmla="*/ 0 h 30693"/>
                <a:gd name="connsiteX0" fmla="*/ 0 w 65928"/>
                <a:gd name="connsiteY0" fmla="*/ 9208 h 30693"/>
                <a:gd name="connsiteX1" fmla="*/ 17710 w 65928"/>
                <a:gd name="connsiteY1" fmla="*/ 3564 h 30693"/>
                <a:gd name="connsiteX2" fmla="*/ 21565 w 65928"/>
                <a:gd name="connsiteY2" fmla="*/ 25940 h 30693"/>
                <a:gd name="connsiteX3" fmla="*/ 25812 w 65928"/>
                <a:gd name="connsiteY3" fmla="*/ 10891 h 30693"/>
                <a:gd name="connsiteX4" fmla="*/ 28270 w 65928"/>
                <a:gd name="connsiteY4" fmla="*/ 14059 h 30693"/>
                <a:gd name="connsiteX5" fmla="*/ 28717 w 65928"/>
                <a:gd name="connsiteY5" fmla="*/ 18020 h 30693"/>
                <a:gd name="connsiteX6" fmla="*/ 30896 w 65928"/>
                <a:gd name="connsiteY6" fmla="*/ 22178 h 30693"/>
                <a:gd name="connsiteX7" fmla="*/ 32852 w 65928"/>
                <a:gd name="connsiteY7" fmla="*/ 23762 h 30693"/>
                <a:gd name="connsiteX8" fmla="*/ 35142 w 65928"/>
                <a:gd name="connsiteY8" fmla="*/ 22772 h 30693"/>
                <a:gd name="connsiteX9" fmla="*/ 37824 w 65928"/>
                <a:gd name="connsiteY9" fmla="*/ 15841 h 30693"/>
                <a:gd name="connsiteX10" fmla="*/ 43523 w 65928"/>
                <a:gd name="connsiteY10" fmla="*/ 30693 h 30693"/>
                <a:gd name="connsiteX11" fmla="*/ 46875 w 65928"/>
                <a:gd name="connsiteY11" fmla="*/ 23366 h 30693"/>
                <a:gd name="connsiteX12" fmla="*/ 46428 w 65928"/>
                <a:gd name="connsiteY12" fmla="*/ 18812 h 30693"/>
                <a:gd name="connsiteX13" fmla="*/ 48942 w 65928"/>
                <a:gd name="connsiteY13" fmla="*/ 17029 h 30693"/>
                <a:gd name="connsiteX14" fmla="*/ 54474 w 65928"/>
                <a:gd name="connsiteY14" fmla="*/ 11287 h 30693"/>
                <a:gd name="connsiteX15" fmla="*/ 65928 w 65928"/>
                <a:gd name="connsiteY15" fmla="*/ 0 h 30693"/>
                <a:gd name="connsiteX0" fmla="*/ 0 w 65928"/>
                <a:gd name="connsiteY0" fmla="*/ 9208 h 30693"/>
                <a:gd name="connsiteX1" fmla="*/ 17710 w 65928"/>
                <a:gd name="connsiteY1" fmla="*/ 3564 h 30693"/>
                <a:gd name="connsiteX2" fmla="*/ 21565 w 65928"/>
                <a:gd name="connsiteY2" fmla="*/ 25940 h 30693"/>
                <a:gd name="connsiteX3" fmla="*/ 25812 w 65928"/>
                <a:gd name="connsiteY3" fmla="*/ 10891 h 30693"/>
                <a:gd name="connsiteX4" fmla="*/ 28270 w 65928"/>
                <a:gd name="connsiteY4" fmla="*/ 14059 h 30693"/>
                <a:gd name="connsiteX5" fmla="*/ 28717 w 65928"/>
                <a:gd name="connsiteY5" fmla="*/ 18020 h 30693"/>
                <a:gd name="connsiteX6" fmla="*/ 30896 w 65928"/>
                <a:gd name="connsiteY6" fmla="*/ 22178 h 30693"/>
                <a:gd name="connsiteX7" fmla="*/ 32852 w 65928"/>
                <a:gd name="connsiteY7" fmla="*/ 23762 h 30693"/>
                <a:gd name="connsiteX8" fmla="*/ 35142 w 65928"/>
                <a:gd name="connsiteY8" fmla="*/ 22772 h 30693"/>
                <a:gd name="connsiteX9" fmla="*/ 37824 w 65928"/>
                <a:gd name="connsiteY9" fmla="*/ 15841 h 30693"/>
                <a:gd name="connsiteX10" fmla="*/ 43523 w 65928"/>
                <a:gd name="connsiteY10" fmla="*/ 30693 h 30693"/>
                <a:gd name="connsiteX11" fmla="*/ 46875 w 65928"/>
                <a:gd name="connsiteY11" fmla="*/ 23366 h 30693"/>
                <a:gd name="connsiteX12" fmla="*/ 46428 w 65928"/>
                <a:gd name="connsiteY12" fmla="*/ 18812 h 30693"/>
                <a:gd name="connsiteX13" fmla="*/ 48942 w 65928"/>
                <a:gd name="connsiteY13" fmla="*/ 17029 h 30693"/>
                <a:gd name="connsiteX14" fmla="*/ 54474 w 65928"/>
                <a:gd name="connsiteY14" fmla="*/ 11287 h 30693"/>
                <a:gd name="connsiteX15" fmla="*/ 65928 w 65928"/>
                <a:gd name="connsiteY15" fmla="*/ 0 h 30693"/>
                <a:gd name="connsiteX0" fmla="*/ 0 w 65928"/>
                <a:gd name="connsiteY0" fmla="*/ 9208 h 30693"/>
                <a:gd name="connsiteX1" fmla="*/ 17710 w 65928"/>
                <a:gd name="connsiteY1" fmla="*/ 3564 h 30693"/>
                <a:gd name="connsiteX2" fmla="*/ 21565 w 65928"/>
                <a:gd name="connsiteY2" fmla="*/ 25940 h 30693"/>
                <a:gd name="connsiteX3" fmla="*/ 22515 w 65928"/>
                <a:gd name="connsiteY3" fmla="*/ 8119 h 30693"/>
                <a:gd name="connsiteX4" fmla="*/ 25812 w 65928"/>
                <a:gd name="connsiteY4" fmla="*/ 10891 h 30693"/>
                <a:gd name="connsiteX5" fmla="*/ 28270 w 65928"/>
                <a:gd name="connsiteY5" fmla="*/ 14059 h 30693"/>
                <a:gd name="connsiteX6" fmla="*/ 28717 w 65928"/>
                <a:gd name="connsiteY6" fmla="*/ 18020 h 30693"/>
                <a:gd name="connsiteX7" fmla="*/ 30896 w 65928"/>
                <a:gd name="connsiteY7" fmla="*/ 22178 h 30693"/>
                <a:gd name="connsiteX8" fmla="*/ 32852 w 65928"/>
                <a:gd name="connsiteY8" fmla="*/ 23762 h 30693"/>
                <a:gd name="connsiteX9" fmla="*/ 35142 w 65928"/>
                <a:gd name="connsiteY9" fmla="*/ 22772 h 30693"/>
                <a:gd name="connsiteX10" fmla="*/ 37824 w 65928"/>
                <a:gd name="connsiteY10" fmla="*/ 15841 h 30693"/>
                <a:gd name="connsiteX11" fmla="*/ 43523 w 65928"/>
                <a:gd name="connsiteY11" fmla="*/ 30693 h 30693"/>
                <a:gd name="connsiteX12" fmla="*/ 46875 w 65928"/>
                <a:gd name="connsiteY12" fmla="*/ 23366 h 30693"/>
                <a:gd name="connsiteX13" fmla="*/ 46428 w 65928"/>
                <a:gd name="connsiteY13" fmla="*/ 18812 h 30693"/>
                <a:gd name="connsiteX14" fmla="*/ 48942 w 65928"/>
                <a:gd name="connsiteY14" fmla="*/ 17029 h 30693"/>
                <a:gd name="connsiteX15" fmla="*/ 54474 w 65928"/>
                <a:gd name="connsiteY15" fmla="*/ 11287 h 30693"/>
                <a:gd name="connsiteX16" fmla="*/ 65928 w 65928"/>
                <a:gd name="connsiteY16" fmla="*/ 0 h 30693"/>
                <a:gd name="connsiteX0" fmla="*/ 0 w 65928"/>
                <a:gd name="connsiteY0" fmla="*/ 9208 h 30693"/>
                <a:gd name="connsiteX1" fmla="*/ 17710 w 65928"/>
                <a:gd name="connsiteY1" fmla="*/ 3564 h 30693"/>
                <a:gd name="connsiteX2" fmla="*/ 21565 w 65928"/>
                <a:gd name="connsiteY2" fmla="*/ 25940 h 30693"/>
                <a:gd name="connsiteX3" fmla="*/ 22515 w 65928"/>
                <a:gd name="connsiteY3" fmla="*/ 8119 h 30693"/>
                <a:gd name="connsiteX4" fmla="*/ 25812 w 65928"/>
                <a:gd name="connsiteY4" fmla="*/ 10891 h 30693"/>
                <a:gd name="connsiteX5" fmla="*/ 28270 w 65928"/>
                <a:gd name="connsiteY5" fmla="*/ 14059 h 30693"/>
                <a:gd name="connsiteX6" fmla="*/ 28717 w 65928"/>
                <a:gd name="connsiteY6" fmla="*/ 18020 h 30693"/>
                <a:gd name="connsiteX7" fmla="*/ 30896 w 65928"/>
                <a:gd name="connsiteY7" fmla="*/ 22178 h 30693"/>
                <a:gd name="connsiteX8" fmla="*/ 32852 w 65928"/>
                <a:gd name="connsiteY8" fmla="*/ 23762 h 30693"/>
                <a:gd name="connsiteX9" fmla="*/ 35142 w 65928"/>
                <a:gd name="connsiteY9" fmla="*/ 22772 h 30693"/>
                <a:gd name="connsiteX10" fmla="*/ 37824 w 65928"/>
                <a:gd name="connsiteY10" fmla="*/ 15841 h 30693"/>
                <a:gd name="connsiteX11" fmla="*/ 43523 w 65928"/>
                <a:gd name="connsiteY11" fmla="*/ 30693 h 30693"/>
                <a:gd name="connsiteX12" fmla="*/ 46875 w 65928"/>
                <a:gd name="connsiteY12" fmla="*/ 23366 h 30693"/>
                <a:gd name="connsiteX13" fmla="*/ 46428 w 65928"/>
                <a:gd name="connsiteY13" fmla="*/ 18812 h 30693"/>
                <a:gd name="connsiteX14" fmla="*/ 48942 w 65928"/>
                <a:gd name="connsiteY14" fmla="*/ 17029 h 30693"/>
                <a:gd name="connsiteX15" fmla="*/ 54474 w 65928"/>
                <a:gd name="connsiteY15" fmla="*/ 11287 h 30693"/>
                <a:gd name="connsiteX16" fmla="*/ 65928 w 65928"/>
                <a:gd name="connsiteY16" fmla="*/ 0 h 30693"/>
                <a:gd name="connsiteX0" fmla="*/ 0 w 65928"/>
                <a:gd name="connsiteY0" fmla="*/ 9208 h 30693"/>
                <a:gd name="connsiteX1" fmla="*/ 17710 w 65928"/>
                <a:gd name="connsiteY1" fmla="*/ 3564 h 30693"/>
                <a:gd name="connsiteX2" fmla="*/ 22515 w 65928"/>
                <a:gd name="connsiteY2" fmla="*/ 8119 h 30693"/>
                <a:gd name="connsiteX3" fmla="*/ 25812 w 65928"/>
                <a:gd name="connsiteY3" fmla="*/ 10891 h 30693"/>
                <a:gd name="connsiteX4" fmla="*/ 28270 w 65928"/>
                <a:gd name="connsiteY4" fmla="*/ 14059 h 30693"/>
                <a:gd name="connsiteX5" fmla="*/ 28717 w 65928"/>
                <a:gd name="connsiteY5" fmla="*/ 18020 h 30693"/>
                <a:gd name="connsiteX6" fmla="*/ 30896 w 65928"/>
                <a:gd name="connsiteY6" fmla="*/ 22178 h 30693"/>
                <a:gd name="connsiteX7" fmla="*/ 32852 w 65928"/>
                <a:gd name="connsiteY7" fmla="*/ 23762 h 30693"/>
                <a:gd name="connsiteX8" fmla="*/ 35142 w 65928"/>
                <a:gd name="connsiteY8" fmla="*/ 22772 h 30693"/>
                <a:gd name="connsiteX9" fmla="*/ 37824 w 65928"/>
                <a:gd name="connsiteY9" fmla="*/ 15841 h 30693"/>
                <a:gd name="connsiteX10" fmla="*/ 43523 w 65928"/>
                <a:gd name="connsiteY10" fmla="*/ 30693 h 30693"/>
                <a:gd name="connsiteX11" fmla="*/ 46875 w 65928"/>
                <a:gd name="connsiteY11" fmla="*/ 23366 h 30693"/>
                <a:gd name="connsiteX12" fmla="*/ 46428 w 65928"/>
                <a:gd name="connsiteY12" fmla="*/ 18812 h 30693"/>
                <a:gd name="connsiteX13" fmla="*/ 48942 w 65928"/>
                <a:gd name="connsiteY13" fmla="*/ 17029 h 30693"/>
                <a:gd name="connsiteX14" fmla="*/ 54474 w 65928"/>
                <a:gd name="connsiteY14" fmla="*/ 11287 h 30693"/>
                <a:gd name="connsiteX15" fmla="*/ 65928 w 65928"/>
                <a:gd name="connsiteY15" fmla="*/ 0 h 30693"/>
                <a:gd name="connsiteX0" fmla="*/ 0 w 65928"/>
                <a:gd name="connsiteY0" fmla="*/ 9208 h 30693"/>
                <a:gd name="connsiteX1" fmla="*/ 17710 w 65928"/>
                <a:gd name="connsiteY1" fmla="*/ 3564 h 30693"/>
                <a:gd name="connsiteX2" fmla="*/ 22515 w 65928"/>
                <a:gd name="connsiteY2" fmla="*/ 8119 h 30693"/>
                <a:gd name="connsiteX3" fmla="*/ 25812 w 65928"/>
                <a:gd name="connsiteY3" fmla="*/ 10891 h 30693"/>
                <a:gd name="connsiteX4" fmla="*/ 28270 w 65928"/>
                <a:gd name="connsiteY4" fmla="*/ 14059 h 30693"/>
                <a:gd name="connsiteX5" fmla="*/ 28717 w 65928"/>
                <a:gd name="connsiteY5" fmla="*/ 18020 h 30693"/>
                <a:gd name="connsiteX6" fmla="*/ 30896 w 65928"/>
                <a:gd name="connsiteY6" fmla="*/ 22178 h 30693"/>
                <a:gd name="connsiteX7" fmla="*/ 32852 w 65928"/>
                <a:gd name="connsiteY7" fmla="*/ 23762 h 30693"/>
                <a:gd name="connsiteX8" fmla="*/ 35142 w 65928"/>
                <a:gd name="connsiteY8" fmla="*/ 22772 h 30693"/>
                <a:gd name="connsiteX9" fmla="*/ 37824 w 65928"/>
                <a:gd name="connsiteY9" fmla="*/ 15841 h 30693"/>
                <a:gd name="connsiteX10" fmla="*/ 43523 w 65928"/>
                <a:gd name="connsiteY10" fmla="*/ 30693 h 30693"/>
                <a:gd name="connsiteX11" fmla="*/ 46875 w 65928"/>
                <a:gd name="connsiteY11" fmla="*/ 23366 h 30693"/>
                <a:gd name="connsiteX12" fmla="*/ 46428 w 65928"/>
                <a:gd name="connsiteY12" fmla="*/ 18812 h 30693"/>
                <a:gd name="connsiteX13" fmla="*/ 48942 w 65928"/>
                <a:gd name="connsiteY13" fmla="*/ 17029 h 30693"/>
                <a:gd name="connsiteX14" fmla="*/ 54474 w 65928"/>
                <a:gd name="connsiteY14" fmla="*/ 11287 h 30693"/>
                <a:gd name="connsiteX15" fmla="*/ 65928 w 65928"/>
                <a:gd name="connsiteY15" fmla="*/ 0 h 30693"/>
                <a:gd name="connsiteX0" fmla="*/ 0 w 65928"/>
                <a:gd name="connsiteY0" fmla="*/ 9208 h 30446"/>
                <a:gd name="connsiteX1" fmla="*/ 17710 w 65928"/>
                <a:gd name="connsiteY1" fmla="*/ 3564 h 30446"/>
                <a:gd name="connsiteX2" fmla="*/ 22515 w 65928"/>
                <a:gd name="connsiteY2" fmla="*/ 8119 h 30446"/>
                <a:gd name="connsiteX3" fmla="*/ 25812 w 65928"/>
                <a:gd name="connsiteY3" fmla="*/ 10891 h 30446"/>
                <a:gd name="connsiteX4" fmla="*/ 28270 w 65928"/>
                <a:gd name="connsiteY4" fmla="*/ 14059 h 30446"/>
                <a:gd name="connsiteX5" fmla="*/ 28717 w 65928"/>
                <a:gd name="connsiteY5" fmla="*/ 18020 h 30446"/>
                <a:gd name="connsiteX6" fmla="*/ 30896 w 65928"/>
                <a:gd name="connsiteY6" fmla="*/ 22178 h 30446"/>
                <a:gd name="connsiteX7" fmla="*/ 32852 w 65928"/>
                <a:gd name="connsiteY7" fmla="*/ 23762 h 30446"/>
                <a:gd name="connsiteX8" fmla="*/ 35142 w 65928"/>
                <a:gd name="connsiteY8" fmla="*/ 22772 h 30446"/>
                <a:gd name="connsiteX9" fmla="*/ 37824 w 65928"/>
                <a:gd name="connsiteY9" fmla="*/ 15841 h 30446"/>
                <a:gd name="connsiteX10" fmla="*/ 43804 w 65928"/>
                <a:gd name="connsiteY10" fmla="*/ 30446 h 30446"/>
                <a:gd name="connsiteX11" fmla="*/ 46875 w 65928"/>
                <a:gd name="connsiteY11" fmla="*/ 23366 h 30446"/>
                <a:gd name="connsiteX12" fmla="*/ 46428 w 65928"/>
                <a:gd name="connsiteY12" fmla="*/ 18812 h 30446"/>
                <a:gd name="connsiteX13" fmla="*/ 48942 w 65928"/>
                <a:gd name="connsiteY13" fmla="*/ 17029 h 30446"/>
                <a:gd name="connsiteX14" fmla="*/ 54474 w 65928"/>
                <a:gd name="connsiteY14" fmla="*/ 11287 h 30446"/>
                <a:gd name="connsiteX15" fmla="*/ 65928 w 65928"/>
                <a:gd name="connsiteY15" fmla="*/ 0 h 30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5928" h="30446">
                  <a:moveTo>
                    <a:pt x="0" y="9208"/>
                  </a:moveTo>
                  <a:lnTo>
                    <a:pt x="17710" y="3564"/>
                  </a:lnTo>
                  <a:lnTo>
                    <a:pt x="22515" y="8119"/>
                  </a:lnTo>
                  <a:lnTo>
                    <a:pt x="25812" y="10891"/>
                  </a:lnTo>
                  <a:lnTo>
                    <a:pt x="28270" y="14059"/>
                  </a:lnTo>
                  <a:lnTo>
                    <a:pt x="28717" y="18020"/>
                  </a:lnTo>
                  <a:lnTo>
                    <a:pt x="30896" y="22178"/>
                  </a:lnTo>
                  <a:lnTo>
                    <a:pt x="32852" y="23762"/>
                  </a:lnTo>
                  <a:cubicBezTo>
                    <a:pt x="33560" y="23861"/>
                    <a:pt x="34313" y="24092"/>
                    <a:pt x="35142" y="22772"/>
                  </a:cubicBezTo>
                  <a:lnTo>
                    <a:pt x="37824" y="15841"/>
                  </a:lnTo>
                  <a:lnTo>
                    <a:pt x="43804" y="30446"/>
                  </a:lnTo>
                  <a:lnTo>
                    <a:pt x="46875" y="23366"/>
                  </a:lnTo>
                  <a:lnTo>
                    <a:pt x="46428" y="18812"/>
                  </a:lnTo>
                  <a:lnTo>
                    <a:pt x="48942" y="17029"/>
                  </a:lnTo>
                  <a:lnTo>
                    <a:pt x="54474" y="11287"/>
                  </a:lnTo>
                  <a:lnTo>
                    <a:pt x="65928"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0" name="フリーフォーム 147">
              <a:extLst>
                <a:ext uri="{FF2B5EF4-FFF2-40B4-BE49-F238E27FC236}">
                  <a16:creationId xmlns:a16="http://schemas.microsoft.com/office/drawing/2014/main" id="{7741EB4B-A949-4875-86D7-6E19295D02FC}"/>
                </a:ext>
              </a:extLst>
            </p:cNvPr>
            <p:cNvSpPr/>
            <p:nvPr/>
          </p:nvSpPr>
          <p:spPr>
            <a:xfrm rot="16200000">
              <a:off x="4199446" y="4803156"/>
              <a:ext cx="477922" cy="13670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Lst>
              <a:ahLst/>
              <a:cxnLst>
                <a:cxn ang="0">
                  <a:pos x="connsiteX0" y="connsiteY0"/>
                </a:cxn>
                <a:cxn ang="0">
                  <a:pos x="connsiteX1" y="connsiteY1"/>
                </a:cxn>
              </a:cxnLst>
              <a:rect l="l" t="t" r="r" b="b"/>
              <a:pathLst>
                <a:path w="13520" h="13366">
                  <a:moveTo>
                    <a:pt x="0" y="13366"/>
                  </a:moveTo>
                  <a:lnTo>
                    <a:pt x="1352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1" name="フリーフォーム 148">
              <a:extLst>
                <a:ext uri="{FF2B5EF4-FFF2-40B4-BE49-F238E27FC236}">
                  <a16:creationId xmlns:a16="http://schemas.microsoft.com/office/drawing/2014/main" id="{71AD2374-BE9B-411F-A8D3-53942165B08B}"/>
                </a:ext>
              </a:extLst>
            </p:cNvPr>
            <p:cNvSpPr/>
            <p:nvPr/>
          </p:nvSpPr>
          <p:spPr>
            <a:xfrm rot="16200000">
              <a:off x="4309812" y="5903886"/>
              <a:ext cx="394910" cy="28656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7318"/>
                <a:gd name="connsiteY0" fmla="*/ 29208 h 29208"/>
                <a:gd name="connsiteX1" fmla="*/ 7318 w 7318"/>
                <a:gd name="connsiteY1" fmla="*/ 0 h 29208"/>
                <a:gd name="connsiteX0" fmla="*/ 0 w 12366"/>
                <a:gd name="connsiteY0" fmla="*/ 10000 h 10000"/>
                <a:gd name="connsiteX1" fmla="*/ 12366 w 12366"/>
                <a:gd name="connsiteY1" fmla="*/ 4746 h 10000"/>
                <a:gd name="connsiteX2" fmla="*/ 10000 w 12366"/>
                <a:gd name="connsiteY2" fmla="*/ 0 h 10000"/>
                <a:gd name="connsiteX0" fmla="*/ 0 w 14752"/>
                <a:gd name="connsiteY0" fmla="*/ 10000 h 10000"/>
                <a:gd name="connsiteX1" fmla="*/ 14199 w 14752"/>
                <a:gd name="connsiteY1" fmla="*/ 8881 h 10000"/>
                <a:gd name="connsiteX2" fmla="*/ 12366 w 14752"/>
                <a:gd name="connsiteY2" fmla="*/ 4746 h 10000"/>
                <a:gd name="connsiteX3" fmla="*/ 10000 w 14752"/>
                <a:gd name="connsiteY3" fmla="*/ 0 h 10000"/>
                <a:gd name="connsiteX0" fmla="*/ 0 w 14752"/>
                <a:gd name="connsiteY0" fmla="*/ 10000 h 10000"/>
                <a:gd name="connsiteX1" fmla="*/ 14199 w 14752"/>
                <a:gd name="connsiteY1" fmla="*/ 8881 h 10000"/>
                <a:gd name="connsiteX2" fmla="*/ 12366 w 14752"/>
                <a:gd name="connsiteY2" fmla="*/ 4746 h 10000"/>
                <a:gd name="connsiteX3" fmla="*/ 10000 w 14752"/>
                <a:gd name="connsiteY3" fmla="*/ 0 h 10000"/>
                <a:gd name="connsiteX0" fmla="*/ 0 w 14199"/>
                <a:gd name="connsiteY0" fmla="*/ 10000 h 10000"/>
                <a:gd name="connsiteX1" fmla="*/ 14199 w 14199"/>
                <a:gd name="connsiteY1" fmla="*/ 8881 h 10000"/>
                <a:gd name="connsiteX2" fmla="*/ 12366 w 14199"/>
                <a:gd name="connsiteY2" fmla="*/ 4746 h 10000"/>
                <a:gd name="connsiteX3" fmla="*/ 10000 w 14199"/>
                <a:gd name="connsiteY3" fmla="*/ 0 h 10000"/>
                <a:gd name="connsiteX0" fmla="*/ 0 w 14199"/>
                <a:gd name="connsiteY0" fmla="*/ 10000 h 10000"/>
                <a:gd name="connsiteX1" fmla="*/ 14199 w 14199"/>
                <a:gd name="connsiteY1" fmla="*/ 8881 h 10000"/>
                <a:gd name="connsiteX2" fmla="*/ 13588 w 14199"/>
                <a:gd name="connsiteY2" fmla="*/ 6170 h 10000"/>
                <a:gd name="connsiteX3" fmla="*/ 12366 w 14199"/>
                <a:gd name="connsiteY3" fmla="*/ 4746 h 10000"/>
                <a:gd name="connsiteX4" fmla="*/ 10000 w 14199"/>
                <a:gd name="connsiteY4" fmla="*/ 0 h 10000"/>
                <a:gd name="connsiteX0" fmla="*/ 0 w 14581"/>
                <a:gd name="connsiteY0" fmla="*/ 10000 h 10000"/>
                <a:gd name="connsiteX1" fmla="*/ 14581 w 14581"/>
                <a:gd name="connsiteY1" fmla="*/ 8881 h 10000"/>
                <a:gd name="connsiteX2" fmla="*/ 13588 w 14581"/>
                <a:gd name="connsiteY2" fmla="*/ 6170 h 10000"/>
                <a:gd name="connsiteX3" fmla="*/ 12366 w 14581"/>
                <a:gd name="connsiteY3" fmla="*/ 4746 h 10000"/>
                <a:gd name="connsiteX4" fmla="*/ 10000 w 14581"/>
                <a:gd name="connsiteY4" fmla="*/ 0 h 10000"/>
                <a:gd name="connsiteX0" fmla="*/ 0 w 14581"/>
                <a:gd name="connsiteY0" fmla="*/ 10000 h 10000"/>
                <a:gd name="connsiteX1" fmla="*/ 14581 w 14581"/>
                <a:gd name="connsiteY1" fmla="*/ 8881 h 10000"/>
                <a:gd name="connsiteX2" fmla="*/ 13588 w 14581"/>
                <a:gd name="connsiteY2" fmla="*/ 6170 h 10000"/>
                <a:gd name="connsiteX3" fmla="*/ 12137 w 14581"/>
                <a:gd name="connsiteY3" fmla="*/ 4746 h 10000"/>
                <a:gd name="connsiteX4" fmla="*/ 10000 w 14581"/>
                <a:gd name="connsiteY4" fmla="*/ 0 h 10000"/>
                <a:gd name="connsiteX0" fmla="*/ 0 w 14581"/>
                <a:gd name="connsiteY0" fmla="*/ 10000 h 10000"/>
                <a:gd name="connsiteX1" fmla="*/ 14581 w 14581"/>
                <a:gd name="connsiteY1" fmla="*/ 8881 h 10000"/>
                <a:gd name="connsiteX2" fmla="*/ 13588 w 14581"/>
                <a:gd name="connsiteY2" fmla="*/ 6170 h 10000"/>
                <a:gd name="connsiteX3" fmla="*/ 12137 w 14581"/>
                <a:gd name="connsiteY3" fmla="*/ 5221 h 10000"/>
                <a:gd name="connsiteX4" fmla="*/ 10000 w 14581"/>
                <a:gd name="connsiteY4" fmla="*/ 0 h 10000"/>
                <a:gd name="connsiteX0" fmla="*/ 0 w 16565"/>
                <a:gd name="connsiteY0" fmla="*/ 10000 h 10000"/>
                <a:gd name="connsiteX1" fmla="*/ 14581 w 16565"/>
                <a:gd name="connsiteY1" fmla="*/ 8881 h 10000"/>
                <a:gd name="connsiteX2" fmla="*/ 13588 w 16565"/>
                <a:gd name="connsiteY2" fmla="*/ 6170 h 10000"/>
                <a:gd name="connsiteX3" fmla="*/ 16565 w 16565"/>
                <a:gd name="connsiteY3" fmla="*/ 2509 h 10000"/>
                <a:gd name="connsiteX4" fmla="*/ 10000 w 16565"/>
                <a:gd name="connsiteY4" fmla="*/ 0 h 10000"/>
                <a:gd name="connsiteX0" fmla="*/ 0 w 16565"/>
                <a:gd name="connsiteY0" fmla="*/ 10000 h 10000"/>
                <a:gd name="connsiteX1" fmla="*/ 14581 w 16565"/>
                <a:gd name="connsiteY1" fmla="*/ 8881 h 10000"/>
                <a:gd name="connsiteX2" fmla="*/ 12748 w 16565"/>
                <a:gd name="connsiteY2" fmla="*/ 4746 h 10000"/>
                <a:gd name="connsiteX3" fmla="*/ 16565 w 16565"/>
                <a:gd name="connsiteY3" fmla="*/ 2509 h 10000"/>
                <a:gd name="connsiteX4" fmla="*/ 10000 w 16565"/>
                <a:gd name="connsiteY4" fmla="*/ 0 h 10000"/>
                <a:gd name="connsiteX0" fmla="*/ 0 w 16565"/>
                <a:gd name="connsiteY0" fmla="*/ 10000 h 10000"/>
                <a:gd name="connsiteX1" fmla="*/ 14581 w 16565"/>
                <a:gd name="connsiteY1" fmla="*/ 8881 h 10000"/>
                <a:gd name="connsiteX2" fmla="*/ 13359 w 16565"/>
                <a:gd name="connsiteY2" fmla="*/ 6102 h 10000"/>
                <a:gd name="connsiteX3" fmla="*/ 12748 w 16565"/>
                <a:gd name="connsiteY3" fmla="*/ 4746 h 10000"/>
                <a:gd name="connsiteX4" fmla="*/ 16565 w 16565"/>
                <a:gd name="connsiteY4" fmla="*/ 2509 h 10000"/>
                <a:gd name="connsiteX5" fmla="*/ 10000 w 16565"/>
                <a:gd name="connsiteY5" fmla="*/ 0 h 10000"/>
                <a:gd name="connsiteX0" fmla="*/ 0 w 16565"/>
                <a:gd name="connsiteY0" fmla="*/ 10000 h 10000"/>
                <a:gd name="connsiteX1" fmla="*/ 14581 w 16565"/>
                <a:gd name="connsiteY1" fmla="*/ 8881 h 10000"/>
                <a:gd name="connsiteX2" fmla="*/ 13359 w 16565"/>
                <a:gd name="connsiteY2" fmla="*/ 6102 h 10000"/>
                <a:gd name="connsiteX3" fmla="*/ 12748 w 16565"/>
                <a:gd name="connsiteY3" fmla="*/ 4746 h 10000"/>
                <a:gd name="connsiteX4" fmla="*/ 16565 w 16565"/>
                <a:gd name="connsiteY4" fmla="*/ 2509 h 10000"/>
                <a:gd name="connsiteX5" fmla="*/ 10000 w 16565"/>
                <a:gd name="connsiteY5" fmla="*/ 0 h 10000"/>
                <a:gd name="connsiteX0" fmla="*/ 0 w 16565"/>
                <a:gd name="connsiteY0" fmla="*/ 10000 h 10000"/>
                <a:gd name="connsiteX1" fmla="*/ 14581 w 16565"/>
                <a:gd name="connsiteY1" fmla="*/ 8881 h 10000"/>
                <a:gd name="connsiteX2" fmla="*/ 13359 w 16565"/>
                <a:gd name="connsiteY2" fmla="*/ 6102 h 10000"/>
                <a:gd name="connsiteX3" fmla="*/ 12748 w 16565"/>
                <a:gd name="connsiteY3" fmla="*/ 4746 h 10000"/>
                <a:gd name="connsiteX4" fmla="*/ 16565 w 16565"/>
                <a:gd name="connsiteY4" fmla="*/ 2509 h 10000"/>
                <a:gd name="connsiteX5" fmla="*/ 10000 w 16565"/>
                <a:gd name="connsiteY5" fmla="*/ 0 h 10000"/>
                <a:gd name="connsiteX0" fmla="*/ 0 w 14581"/>
                <a:gd name="connsiteY0" fmla="*/ 10000 h 10000"/>
                <a:gd name="connsiteX1" fmla="*/ 14581 w 14581"/>
                <a:gd name="connsiteY1" fmla="*/ 8881 h 10000"/>
                <a:gd name="connsiteX2" fmla="*/ 13359 w 14581"/>
                <a:gd name="connsiteY2" fmla="*/ 6102 h 10000"/>
                <a:gd name="connsiteX3" fmla="*/ 12748 w 14581"/>
                <a:gd name="connsiteY3" fmla="*/ 4746 h 10000"/>
                <a:gd name="connsiteX4" fmla="*/ 12137 w 14581"/>
                <a:gd name="connsiteY4" fmla="*/ 5221 h 10000"/>
                <a:gd name="connsiteX5" fmla="*/ 10000 w 14581"/>
                <a:gd name="connsiteY5" fmla="*/ 0 h 10000"/>
                <a:gd name="connsiteX0" fmla="*/ 0 w 14581"/>
                <a:gd name="connsiteY0" fmla="*/ 10000 h 10000"/>
                <a:gd name="connsiteX1" fmla="*/ 14581 w 14581"/>
                <a:gd name="connsiteY1" fmla="*/ 8881 h 10000"/>
                <a:gd name="connsiteX2" fmla="*/ 13359 w 14581"/>
                <a:gd name="connsiteY2" fmla="*/ 6102 h 10000"/>
                <a:gd name="connsiteX3" fmla="*/ 12748 w 14581"/>
                <a:gd name="connsiteY3" fmla="*/ 4746 h 10000"/>
                <a:gd name="connsiteX4" fmla="*/ 11908 w 14581"/>
                <a:gd name="connsiteY4" fmla="*/ 4475 h 10000"/>
                <a:gd name="connsiteX5" fmla="*/ 10000 w 14581"/>
                <a:gd name="connsiteY5" fmla="*/ 0 h 10000"/>
                <a:gd name="connsiteX0" fmla="*/ 0 w 14581"/>
                <a:gd name="connsiteY0" fmla="*/ 10000 h 10000"/>
                <a:gd name="connsiteX1" fmla="*/ 14581 w 14581"/>
                <a:gd name="connsiteY1" fmla="*/ 8881 h 10000"/>
                <a:gd name="connsiteX2" fmla="*/ 13359 w 14581"/>
                <a:gd name="connsiteY2" fmla="*/ 6102 h 10000"/>
                <a:gd name="connsiteX3" fmla="*/ 12748 w 14581"/>
                <a:gd name="connsiteY3" fmla="*/ 4746 h 10000"/>
                <a:gd name="connsiteX4" fmla="*/ 12061 w 14581"/>
                <a:gd name="connsiteY4" fmla="*/ 5153 h 10000"/>
                <a:gd name="connsiteX5" fmla="*/ 10000 w 14581"/>
                <a:gd name="connsiteY5" fmla="*/ 0 h 10000"/>
                <a:gd name="connsiteX0" fmla="*/ 383 w 14964"/>
                <a:gd name="connsiteY0" fmla="*/ 8712 h 8712"/>
                <a:gd name="connsiteX1" fmla="*/ 14964 w 14964"/>
                <a:gd name="connsiteY1" fmla="*/ 7593 h 8712"/>
                <a:gd name="connsiteX2" fmla="*/ 13742 w 14964"/>
                <a:gd name="connsiteY2" fmla="*/ 4814 h 8712"/>
                <a:gd name="connsiteX3" fmla="*/ 13131 w 14964"/>
                <a:gd name="connsiteY3" fmla="*/ 3458 h 8712"/>
                <a:gd name="connsiteX4" fmla="*/ 12444 w 14964"/>
                <a:gd name="connsiteY4" fmla="*/ 3865 h 8712"/>
                <a:gd name="connsiteX5" fmla="*/ 0 w 14964"/>
                <a:gd name="connsiteY5" fmla="*/ 0 h 8712"/>
                <a:gd name="connsiteX0" fmla="*/ 256 w 10000"/>
                <a:gd name="connsiteY0" fmla="*/ 11011 h 11011"/>
                <a:gd name="connsiteX1" fmla="*/ 10000 w 10000"/>
                <a:gd name="connsiteY1" fmla="*/ 9727 h 11011"/>
                <a:gd name="connsiteX2" fmla="*/ 9183 w 10000"/>
                <a:gd name="connsiteY2" fmla="*/ 6537 h 11011"/>
                <a:gd name="connsiteX3" fmla="*/ 8775 w 10000"/>
                <a:gd name="connsiteY3" fmla="*/ 4980 h 11011"/>
                <a:gd name="connsiteX4" fmla="*/ 8316 w 10000"/>
                <a:gd name="connsiteY4" fmla="*/ 5447 h 11011"/>
                <a:gd name="connsiteX5" fmla="*/ 6938 w 10000"/>
                <a:gd name="connsiteY5" fmla="*/ 0 h 11011"/>
                <a:gd name="connsiteX6" fmla="*/ 0 w 10000"/>
                <a:gd name="connsiteY6" fmla="*/ 1011 h 11011"/>
                <a:gd name="connsiteX0" fmla="*/ 256 w 10000"/>
                <a:gd name="connsiteY0" fmla="*/ 11011 h 11011"/>
                <a:gd name="connsiteX1" fmla="*/ 10000 w 10000"/>
                <a:gd name="connsiteY1" fmla="*/ 9727 h 11011"/>
                <a:gd name="connsiteX2" fmla="*/ 9183 w 10000"/>
                <a:gd name="connsiteY2" fmla="*/ 6537 h 11011"/>
                <a:gd name="connsiteX3" fmla="*/ 8775 w 10000"/>
                <a:gd name="connsiteY3" fmla="*/ 4980 h 11011"/>
                <a:gd name="connsiteX4" fmla="*/ 8316 w 10000"/>
                <a:gd name="connsiteY4" fmla="*/ 5447 h 11011"/>
                <a:gd name="connsiteX5" fmla="*/ 6938 w 10000"/>
                <a:gd name="connsiteY5" fmla="*/ 0 h 11011"/>
                <a:gd name="connsiteX6" fmla="*/ 0 w 10000"/>
                <a:gd name="connsiteY6" fmla="*/ 1011 h 11011"/>
                <a:gd name="connsiteX0" fmla="*/ 256 w 10000"/>
                <a:gd name="connsiteY0" fmla="*/ 11011 h 11011"/>
                <a:gd name="connsiteX1" fmla="*/ 10000 w 10000"/>
                <a:gd name="connsiteY1" fmla="*/ 9727 h 11011"/>
                <a:gd name="connsiteX2" fmla="*/ 9183 w 10000"/>
                <a:gd name="connsiteY2" fmla="*/ 6537 h 11011"/>
                <a:gd name="connsiteX3" fmla="*/ 8775 w 10000"/>
                <a:gd name="connsiteY3" fmla="*/ 4980 h 11011"/>
                <a:gd name="connsiteX4" fmla="*/ 8469 w 10000"/>
                <a:gd name="connsiteY4" fmla="*/ 4824 h 11011"/>
                <a:gd name="connsiteX5" fmla="*/ 6938 w 10000"/>
                <a:gd name="connsiteY5" fmla="*/ 0 h 11011"/>
                <a:gd name="connsiteX6" fmla="*/ 0 w 10000"/>
                <a:gd name="connsiteY6" fmla="*/ 1011 h 11011"/>
                <a:gd name="connsiteX0" fmla="*/ 256 w 10000"/>
                <a:gd name="connsiteY0" fmla="*/ 11011 h 11011"/>
                <a:gd name="connsiteX1" fmla="*/ 10000 w 10000"/>
                <a:gd name="connsiteY1" fmla="*/ 9727 h 11011"/>
                <a:gd name="connsiteX2" fmla="*/ 9183 w 10000"/>
                <a:gd name="connsiteY2" fmla="*/ 6537 h 11011"/>
                <a:gd name="connsiteX3" fmla="*/ 8775 w 10000"/>
                <a:gd name="connsiteY3" fmla="*/ 4980 h 11011"/>
                <a:gd name="connsiteX4" fmla="*/ 8469 w 10000"/>
                <a:gd name="connsiteY4" fmla="*/ 5447 h 11011"/>
                <a:gd name="connsiteX5" fmla="*/ 6938 w 10000"/>
                <a:gd name="connsiteY5" fmla="*/ 0 h 11011"/>
                <a:gd name="connsiteX6" fmla="*/ 0 w 10000"/>
                <a:gd name="connsiteY6" fmla="*/ 1011 h 11011"/>
                <a:gd name="connsiteX0" fmla="*/ 256 w 10000"/>
                <a:gd name="connsiteY0" fmla="*/ 11011 h 11011"/>
                <a:gd name="connsiteX1" fmla="*/ 10000 w 10000"/>
                <a:gd name="connsiteY1" fmla="*/ 9727 h 11011"/>
                <a:gd name="connsiteX2" fmla="*/ 9183 w 10000"/>
                <a:gd name="connsiteY2" fmla="*/ 6537 h 11011"/>
                <a:gd name="connsiteX3" fmla="*/ 8775 w 10000"/>
                <a:gd name="connsiteY3" fmla="*/ 4980 h 11011"/>
                <a:gd name="connsiteX4" fmla="*/ 8316 w 10000"/>
                <a:gd name="connsiteY4" fmla="*/ 5136 h 11011"/>
                <a:gd name="connsiteX5" fmla="*/ 6938 w 10000"/>
                <a:gd name="connsiteY5" fmla="*/ 0 h 11011"/>
                <a:gd name="connsiteX6" fmla="*/ 0 w 10000"/>
                <a:gd name="connsiteY6" fmla="*/ 1011 h 11011"/>
                <a:gd name="connsiteX0" fmla="*/ 256 w 10000"/>
                <a:gd name="connsiteY0" fmla="*/ 11011 h 11011"/>
                <a:gd name="connsiteX1" fmla="*/ 10000 w 10000"/>
                <a:gd name="connsiteY1" fmla="*/ 9727 h 11011"/>
                <a:gd name="connsiteX2" fmla="*/ 9183 w 10000"/>
                <a:gd name="connsiteY2" fmla="*/ 6537 h 11011"/>
                <a:gd name="connsiteX3" fmla="*/ 8775 w 10000"/>
                <a:gd name="connsiteY3" fmla="*/ 4980 h 11011"/>
                <a:gd name="connsiteX4" fmla="*/ 8316 w 10000"/>
                <a:gd name="connsiteY4" fmla="*/ 5292 h 11011"/>
                <a:gd name="connsiteX5" fmla="*/ 6938 w 10000"/>
                <a:gd name="connsiteY5" fmla="*/ 0 h 11011"/>
                <a:gd name="connsiteX6" fmla="*/ 0 w 10000"/>
                <a:gd name="connsiteY6" fmla="*/ 1011 h 11011"/>
                <a:gd name="connsiteX0" fmla="*/ 460 w 10204"/>
                <a:gd name="connsiteY0" fmla="*/ 11011 h 11011"/>
                <a:gd name="connsiteX1" fmla="*/ 10204 w 10204"/>
                <a:gd name="connsiteY1" fmla="*/ 9727 h 11011"/>
                <a:gd name="connsiteX2" fmla="*/ 9387 w 10204"/>
                <a:gd name="connsiteY2" fmla="*/ 6537 h 11011"/>
                <a:gd name="connsiteX3" fmla="*/ 8979 w 10204"/>
                <a:gd name="connsiteY3" fmla="*/ 4980 h 11011"/>
                <a:gd name="connsiteX4" fmla="*/ 8520 w 10204"/>
                <a:gd name="connsiteY4" fmla="*/ 5292 h 11011"/>
                <a:gd name="connsiteX5" fmla="*/ 7142 w 10204"/>
                <a:gd name="connsiteY5" fmla="*/ 0 h 11011"/>
                <a:gd name="connsiteX6" fmla="*/ 0 w 10204"/>
                <a:gd name="connsiteY6" fmla="*/ 1011 h 11011"/>
                <a:gd name="connsiteX0" fmla="*/ 511 w 10255"/>
                <a:gd name="connsiteY0" fmla="*/ 11011 h 11011"/>
                <a:gd name="connsiteX1" fmla="*/ 10255 w 10255"/>
                <a:gd name="connsiteY1" fmla="*/ 9727 h 11011"/>
                <a:gd name="connsiteX2" fmla="*/ 9438 w 10255"/>
                <a:gd name="connsiteY2" fmla="*/ 6537 h 11011"/>
                <a:gd name="connsiteX3" fmla="*/ 9030 w 10255"/>
                <a:gd name="connsiteY3" fmla="*/ 4980 h 11011"/>
                <a:gd name="connsiteX4" fmla="*/ 8571 w 10255"/>
                <a:gd name="connsiteY4" fmla="*/ 5292 h 11011"/>
                <a:gd name="connsiteX5" fmla="*/ 7193 w 10255"/>
                <a:gd name="connsiteY5" fmla="*/ 0 h 11011"/>
                <a:gd name="connsiteX6" fmla="*/ 0 w 10255"/>
                <a:gd name="connsiteY6" fmla="*/ 1011 h 11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55" h="11011">
                  <a:moveTo>
                    <a:pt x="511" y="11011"/>
                  </a:moveTo>
                  <a:lnTo>
                    <a:pt x="10255" y="9727"/>
                  </a:lnTo>
                  <a:lnTo>
                    <a:pt x="9438" y="6537"/>
                  </a:lnTo>
                  <a:lnTo>
                    <a:pt x="9030" y="4980"/>
                  </a:lnTo>
                  <a:lnTo>
                    <a:pt x="8571" y="5292"/>
                  </a:lnTo>
                  <a:lnTo>
                    <a:pt x="7193" y="0"/>
                  </a:lnTo>
                  <a:lnTo>
                    <a:pt x="0" y="1011"/>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2" name="フリーフォーム 149">
              <a:extLst>
                <a:ext uri="{FF2B5EF4-FFF2-40B4-BE49-F238E27FC236}">
                  <a16:creationId xmlns:a16="http://schemas.microsoft.com/office/drawing/2014/main" id="{FEC32E4D-1B54-4C44-A0B6-4560813D97AB}"/>
                </a:ext>
              </a:extLst>
            </p:cNvPr>
            <p:cNvSpPr/>
            <p:nvPr/>
          </p:nvSpPr>
          <p:spPr>
            <a:xfrm rot="16200000">
              <a:off x="4206549" y="6127661"/>
              <a:ext cx="26264" cy="26834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Lst>
              <a:ahLst/>
              <a:cxnLst>
                <a:cxn ang="0">
                  <a:pos x="connsiteX0" y="connsiteY0"/>
                </a:cxn>
                <a:cxn ang="0">
                  <a:pos x="connsiteX1" y="connsiteY1"/>
                </a:cxn>
              </a:cxnLst>
              <a:rect l="l" t="t" r="r" b="b"/>
              <a:pathLst>
                <a:path w="579" h="176680">
                  <a:moveTo>
                    <a:pt x="0" y="0"/>
                  </a:moveTo>
                  <a:lnTo>
                    <a:pt x="579" y="17668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3" name="フリーフォーム 150">
              <a:extLst>
                <a:ext uri="{FF2B5EF4-FFF2-40B4-BE49-F238E27FC236}">
                  <a16:creationId xmlns:a16="http://schemas.microsoft.com/office/drawing/2014/main" id="{F6690AD3-2BCA-461A-ABB3-BC2DE07B373B}"/>
                </a:ext>
              </a:extLst>
            </p:cNvPr>
            <p:cNvSpPr/>
            <p:nvPr/>
          </p:nvSpPr>
          <p:spPr>
            <a:xfrm rot="16200000">
              <a:off x="4183248" y="5584888"/>
              <a:ext cx="475892" cy="14277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20057"/>
                <a:gd name="connsiteY0" fmla="*/ 10990 h 10990"/>
                <a:gd name="connsiteX1" fmla="*/ 20057 w 20057"/>
                <a:gd name="connsiteY1" fmla="*/ 0 h 10990"/>
                <a:gd name="connsiteX0" fmla="*/ 0 w 20057"/>
                <a:gd name="connsiteY0" fmla="*/ 35940 h 35940"/>
                <a:gd name="connsiteX1" fmla="*/ 10558 w 20057"/>
                <a:gd name="connsiteY1" fmla="*/ 0 h 35940"/>
                <a:gd name="connsiteX2" fmla="*/ 20057 w 20057"/>
                <a:gd name="connsiteY2" fmla="*/ 24950 h 35940"/>
                <a:gd name="connsiteX0" fmla="*/ 0 w 20057"/>
                <a:gd name="connsiteY0" fmla="*/ 35940 h 35940"/>
                <a:gd name="connsiteX1" fmla="*/ 10558 w 20057"/>
                <a:gd name="connsiteY1" fmla="*/ 0 h 35940"/>
                <a:gd name="connsiteX2" fmla="*/ 19609 w 20057"/>
                <a:gd name="connsiteY2" fmla="*/ 20000 h 35940"/>
                <a:gd name="connsiteX3" fmla="*/ 20057 w 20057"/>
                <a:gd name="connsiteY3" fmla="*/ 24950 h 35940"/>
                <a:gd name="connsiteX0" fmla="*/ 0 w 20057"/>
                <a:gd name="connsiteY0" fmla="*/ 36548 h 36548"/>
                <a:gd name="connsiteX1" fmla="*/ 10558 w 20057"/>
                <a:gd name="connsiteY1" fmla="*/ 608 h 36548"/>
                <a:gd name="connsiteX2" fmla="*/ 13464 w 20057"/>
                <a:gd name="connsiteY2" fmla="*/ 21004 h 36548"/>
                <a:gd name="connsiteX3" fmla="*/ 19609 w 20057"/>
                <a:gd name="connsiteY3" fmla="*/ 20608 h 36548"/>
                <a:gd name="connsiteX4" fmla="*/ 20057 w 20057"/>
                <a:gd name="connsiteY4" fmla="*/ 25558 h 36548"/>
                <a:gd name="connsiteX0" fmla="*/ 0 w 20057"/>
                <a:gd name="connsiteY0" fmla="*/ 36548 h 36548"/>
                <a:gd name="connsiteX1" fmla="*/ 10558 w 20057"/>
                <a:gd name="connsiteY1" fmla="*/ 608 h 36548"/>
                <a:gd name="connsiteX2" fmla="*/ 13464 w 20057"/>
                <a:gd name="connsiteY2" fmla="*/ 21004 h 36548"/>
                <a:gd name="connsiteX3" fmla="*/ 19609 w 20057"/>
                <a:gd name="connsiteY3" fmla="*/ 20608 h 36548"/>
                <a:gd name="connsiteX4" fmla="*/ 20057 w 20057"/>
                <a:gd name="connsiteY4" fmla="*/ 25558 h 36548"/>
                <a:gd name="connsiteX0" fmla="*/ 0 w 20057"/>
                <a:gd name="connsiteY0" fmla="*/ 36548 h 36548"/>
                <a:gd name="connsiteX1" fmla="*/ 10558 w 20057"/>
                <a:gd name="connsiteY1" fmla="*/ 608 h 36548"/>
                <a:gd name="connsiteX2" fmla="*/ 13464 w 20057"/>
                <a:gd name="connsiteY2" fmla="*/ 21004 h 36548"/>
                <a:gd name="connsiteX3" fmla="*/ 16984 w 20057"/>
                <a:gd name="connsiteY3" fmla="*/ 35261 h 36548"/>
                <a:gd name="connsiteX4" fmla="*/ 19609 w 20057"/>
                <a:gd name="connsiteY4" fmla="*/ 20608 h 36548"/>
                <a:gd name="connsiteX5" fmla="*/ 20057 w 20057"/>
                <a:gd name="connsiteY5" fmla="*/ 25558 h 36548"/>
                <a:gd name="connsiteX0" fmla="*/ 0 w 20057"/>
                <a:gd name="connsiteY0" fmla="*/ 36548 h 36548"/>
                <a:gd name="connsiteX1" fmla="*/ 10558 w 20057"/>
                <a:gd name="connsiteY1" fmla="*/ 608 h 36548"/>
                <a:gd name="connsiteX2" fmla="*/ 13464 w 20057"/>
                <a:gd name="connsiteY2" fmla="*/ 21004 h 36548"/>
                <a:gd name="connsiteX3" fmla="*/ 17878 w 20057"/>
                <a:gd name="connsiteY3" fmla="*/ 20806 h 36548"/>
                <a:gd name="connsiteX4" fmla="*/ 19609 w 20057"/>
                <a:gd name="connsiteY4" fmla="*/ 20608 h 36548"/>
                <a:gd name="connsiteX5" fmla="*/ 20057 w 20057"/>
                <a:gd name="connsiteY5" fmla="*/ 25558 h 36548"/>
                <a:gd name="connsiteX0" fmla="*/ 0 w 20057"/>
                <a:gd name="connsiteY0" fmla="*/ 36385 h 36385"/>
                <a:gd name="connsiteX1" fmla="*/ 10558 w 20057"/>
                <a:gd name="connsiteY1" fmla="*/ 445 h 36385"/>
                <a:gd name="connsiteX2" fmla="*/ 10558 w 20057"/>
                <a:gd name="connsiteY2" fmla="*/ 25791 h 36385"/>
                <a:gd name="connsiteX3" fmla="*/ 13464 w 20057"/>
                <a:gd name="connsiteY3" fmla="*/ 20841 h 36385"/>
                <a:gd name="connsiteX4" fmla="*/ 17878 w 20057"/>
                <a:gd name="connsiteY4" fmla="*/ 20643 h 36385"/>
                <a:gd name="connsiteX5" fmla="*/ 19609 w 20057"/>
                <a:gd name="connsiteY5" fmla="*/ 20445 h 36385"/>
                <a:gd name="connsiteX6" fmla="*/ 20057 w 20057"/>
                <a:gd name="connsiteY6" fmla="*/ 25395 h 36385"/>
                <a:gd name="connsiteX0" fmla="*/ 0 w 20057"/>
                <a:gd name="connsiteY0" fmla="*/ 36385 h 36385"/>
                <a:gd name="connsiteX1" fmla="*/ 10558 w 20057"/>
                <a:gd name="connsiteY1" fmla="*/ 445 h 36385"/>
                <a:gd name="connsiteX2" fmla="*/ 10558 w 20057"/>
                <a:gd name="connsiteY2" fmla="*/ 25791 h 36385"/>
                <a:gd name="connsiteX3" fmla="*/ 13464 w 20057"/>
                <a:gd name="connsiteY3" fmla="*/ 20841 h 36385"/>
                <a:gd name="connsiteX4" fmla="*/ 17878 w 20057"/>
                <a:gd name="connsiteY4" fmla="*/ 20643 h 36385"/>
                <a:gd name="connsiteX5" fmla="*/ 19609 w 20057"/>
                <a:gd name="connsiteY5" fmla="*/ 20445 h 36385"/>
                <a:gd name="connsiteX6" fmla="*/ 20057 w 20057"/>
                <a:gd name="connsiteY6" fmla="*/ 25395 h 36385"/>
                <a:gd name="connsiteX0" fmla="*/ 0 w 20057"/>
                <a:gd name="connsiteY0" fmla="*/ 36400 h 36400"/>
                <a:gd name="connsiteX1" fmla="*/ 10558 w 20057"/>
                <a:gd name="connsiteY1" fmla="*/ 460 h 36400"/>
                <a:gd name="connsiteX2" fmla="*/ 11731 w 20057"/>
                <a:gd name="connsiteY2" fmla="*/ 24816 h 36400"/>
                <a:gd name="connsiteX3" fmla="*/ 13464 w 20057"/>
                <a:gd name="connsiteY3" fmla="*/ 20856 h 36400"/>
                <a:gd name="connsiteX4" fmla="*/ 17878 w 20057"/>
                <a:gd name="connsiteY4" fmla="*/ 20658 h 36400"/>
                <a:gd name="connsiteX5" fmla="*/ 19609 w 20057"/>
                <a:gd name="connsiteY5" fmla="*/ 20460 h 36400"/>
                <a:gd name="connsiteX6" fmla="*/ 20057 w 20057"/>
                <a:gd name="connsiteY6" fmla="*/ 25410 h 36400"/>
                <a:gd name="connsiteX0" fmla="*/ 0 w 20057"/>
                <a:gd name="connsiteY0" fmla="*/ 15940 h 15940"/>
                <a:gd name="connsiteX1" fmla="*/ 9161 w 20057"/>
                <a:gd name="connsiteY1" fmla="*/ 8514 h 15940"/>
                <a:gd name="connsiteX2" fmla="*/ 11731 w 20057"/>
                <a:gd name="connsiteY2" fmla="*/ 4356 h 15940"/>
                <a:gd name="connsiteX3" fmla="*/ 13464 w 20057"/>
                <a:gd name="connsiteY3" fmla="*/ 396 h 15940"/>
                <a:gd name="connsiteX4" fmla="*/ 17878 w 20057"/>
                <a:gd name="connsiteY4" fmla="*/ 198 h 15940"/>
                <a:gd name="connsiteX5" fmla="*/ 19609 w 20057"/>
                <a:gd name="connsiteY5" fmla="*/ 0 h 15940"/>
                <a:gd name="connsiteX6" fmla="*/ 20057 w 20057"/>
                <a:gd name="connsiteY6" fmla="*/ 4950 h 15940"/>
                <a:gd name="connsiteX0" fmla="*/ 0 w 20057"/>
                <a:gd name="connsiteY0" fmla="*/ 15940 h 15940"/>
                <a:gd name="connsiteX1" fmla="*/ 3183 w 20057"/>
                <a:gd name="connsiteY1" fmla="*/ 11881 h 15940"/>
                <a:gd name="connsiteX2" fmla="*/ 9161 w 20057"/>
                <a:gd name="connsiteY2" fmla="*/ 8514 h 15940"/>
                <a:gd name="connsiteX3" fmla="*/ 11731 w 20057"/>
                <a:gd name="connsiteY3" fmla="*/ 4356 h 15940"/>
                <a:gd name="connsiteX4" fmla="*/ 13464 w 20057"/>
                <a:gd name="connsiteY4" fmla="*/ 396 h 15940"/>
                <a:gd name="connsiteX5" fmla="*/ 17878 w 20057"/>
                <a:gd name="connsiteY5" fmla="*/ 198 h 15940"/>
                <a:gd name="connsiteX6" fmla="*/ 19609 w 20057"/>
                <a:gd name="connsiteY6" fmla="*/ 0 h 15940"/>
                <a:gd name="connsiteX7" fmla="*/ 20057 w 20057"/>
                <a:gd name="connsiteY7" fmla="*/ 4950 h 15940"/>
                <a:gd name="connsiteX0" fmla="*/ 0 w 20057"/>
                <a:gd name="connsiteY0" fmla="*/ 15940 h 15940"/>
                <a:gd name="connsiteX1" fmla="*/ 3183 w 20057"/>
                <a:gd name="connsiteY1" fmla="*/ 11881 h 15940"/>
                <a:gd name="connsiteX2" fmla="*/ 9161 w 20057"/>
                <a:gd name="connsiteY2" fmla="*/ 8514 h 15940"/>
                <a:gd name="connsiteX3" fmla="*/ 11731 w 20057"/>
                <a:gd name="connsiteY3" fmla="*/ 4356 h 15940"/>
                <a:gd name="connsiteX4" fmla="*/ 13464 w 20057"/>
                <a:gd name="connsiteY4" fmla="*/ 396 h 15940"/>
                <a:gd name="connsiteX5" fmla="*/ 17878 w 20057"/>
                <a:gd name="connsiteY5" fmla="*/ 198 h 15940"/>
                <a:gd name="connsiteX6" fmla="*/ 19609 w 20057"/>
                <a:gd name="connsiteY6" fmla="*/ 0 h 15940"/>
                <a:gd name="connsiteX7" fmla="*/ 20057 w 20057"/>
                <a:gd name="connsiteY7" fmla="*/ 4950 h 15940"/>
                <a:gd name="connsiteX0" fmla="*/ 0 w 20392"/>
                <a:gd name="connsiteY0" fmla="*/ 14950 h 14950"/>
                <a:gd name="connsiteX1" fmla="*/ 3518 w 20392"/>
                <a:gd name="connsiteY1" fmla="*/ 11881 h 14950"/>
                <a:gd name="connsiteX2" fmla="*/ 9496 w 20392"/>
                <a:gd name="connsiteY2" fmla="*/ 8514 h 14950"/>
                <a:gd name="connsiteX3" fmla="*/ 12066 w 20392"/>
                <a:gd name="connsiteY3" fmla="*/ 4356 h 14950"/>
                <a:gd name="connsiteX4" fmla="*/ 13799 w 20392"/>
                <a:gd name="connsiteY4" fmla="*/ 396 h 14950"/>
                <a:gd name="connsiteX5" fmla="*/ 18213 w 20392"/>
                <a:gd name="connsiteY5" fmla="*/ 198 h 14950"/>
                <a:gd name="connsiteX6" fmla="*/ 19944 w 20392"/>
                <a:gd name="connsiteY6" fmla="*/ 0 h 14950"/>
                <a:gd name="connsiteX7" fmla="*/ 20392 w 20392"/>
                <a:gd name="connsiteY7" fmla="*/ 4950 h 14950"/>
                <a:gd name="connsiteX0" fmla="*/ 0 w 20392"/>
                <a:gd name="connsiteY0" fmla="*/ 14752 h 14752"/>
                <a:gd name="connsiteX1" fmla="*/ 3518 w 20392"/>
                <a:gd name="connsiteY1" fmla="*/ 11683 h 14752"/>
                <a:gd name="connsiteX2" fmla="*/ 9496 w 20392"/>
                <a:gd name="connsiteY2" fmla="*/ 8316 h 14752"/>
                <a:gd name="connsiteX3" fmla="*/ 12066 w 20392"/>
                <a:gd name="connsiteY3" fmla="*/ 4158 h 14752"/>
                <a:gd name="connsiteX4" fmla="*/ 13799 w 20392"/>
                <a:gd name="connsiteY4" fmla="*/ 198 h 14752"/>
                <a:gd name="connsiteX5" fmla="*/ 18213 w 20392"/>
                <a:gd name="connsiteY5" fmla="*/ 0 h 14752"/>
                <a:gd name="connsiteX6" fmla="*/ 20392 w 20392"/>
                <a:gd name="connsiteY6" fmla="*/ 4752 h 14752"/>
                <a:gd name="connsiteX0" fmla="*/ 0 w 18213"/>
                <a:gd name="connsiteY0" fmla="*/ 14752 h 14752"/>
                <a:gd name="connsiteX1" fmla="*/ 3518 w 18213"/>
                <a:gd name="connsiteY1" fmla="*/ 11683 h 14752"/>
                <a:gd name="connsiteX2" fmla="*/ 9496 w 18213"/>
                <a:gd name="connsiteY2" fmla="*/ 8316 h 14752"/>
                <a:gd name="connsiteX3" fmla="*/ 12066 w 18213"/>
                <a:gd name="connsiteY3" fmla="*/ 4158 h 14752"/>
                <a:gd name="connsiteX4" fmla="*/ 13799 w 18213"/>
                <a:gd name="connsiteY4" fmla="*/ 198 h 14752"/>
                <a:gd name="connsiteX5" fmla="*/ 18213 w 18213"/>
                <a:gd name="connsiteY5" fmla="*/ 0 h 14752"/>
                <a:gd name="connsiteX0" fmla="*/ 0 w 13799"/>
                <a:gd name="connsiteY0" fmla="*/ 14554 h 14554"/>
                <a:gd name="connsiteX1" fmla="*/ 3518 w 13799"/>
                <a:gd name="connsiteY1" fmla="*/ 11485 h 14554"/>
                <a:gd name="connsiteX2" fmla="*/ 9496 w 13799"/>
                <a:gd name="connsiteY2" fmla="*/ 8118 h 14554"/>
                <a:gd name="connsiteX3" fmla="*/ 12066 w 13799"/>
                <a:gd name="connsiteY3" fmla="*/ 3960 h 14554"/>
                <a:gd name="connsiteX4" fmla="*/ 13799 w 13799"/>
                <a:gd name="connsiteY4" fmla="*/ 0 h 14554"/>
                <a:gd name="connsiteX0" fmla="*/ 0 w 13408"/>
                <a:gd name="connsiteY0" fmla="*/ 14356 h 14356"/>
                <a:gd name="connsiteX1" fmla="*/ 3518 w 13408"/>
                <a:gd name="connsiteY1" fmla="*/ 11287 h 14356"/>
                <a:gd name="connsiteX2" fmla="*/ 9496 w 13408"/>
                <a:gd name="connsiteY2" fmla="*/ 7920 h 14356"/>
                <a:gd name="connsiteX3" fmla="*/ 12066 w 13408"/>
                <a:gd name="connsiteY3" fmla="*/ 3762 h 14356"/>
                <a:gd name="connsiteX4" fmla="*/ 13408 w 13408"/>
                <a:gd name="connsiteY4" fmla="*/ 0 h 14356"/>
                <a:gd name="connsiteX0" fmla="*/ 0 w 13743"/>
                <a:gd name="connsiteY0" fmla="*/ 13564 h 13564"/>
                <a:gd name="connsiteX1" fmla="*/ 3518 w 13743"/>
                <a:gd name="connsiteY1" fmla="*/ 10495 h 13564"/>
                <a:gd name="connsiteX2" fmla="*/ 9496 w 13743"/>
                <a:gd name="connsiteY2" fmla="*/ 7128 h 13564"/>
                <a:gd name="connsiteX3" fmla="*/ 12066 w 13743"/>
                <a:gd name="connsiteY3" fmla="*/ 2970 h 13564"/>
                <a:gd name="connsiteX4" fmla="*/ 13743 w 13743"/>
                <a:gd name="connsiteY4" fmla="*/ 0 h 13564"/>
                <a:gd name="connsiteX0" fmla="*/ 0 w 13464"/>
                <a:gd name="connsiteY0" fmla="*/ 13960 h 13960"/>
                <a:gd name="connsiteX1" fmla="*/ 3518 w 13464"/>
                <a:gd name="connsiteY1" fmla="*/ 10891 h 13960"/>
                <a:gd name="connsiteX2" fmla="*/ 9496 w 13464"/>
                <a:gd name="connsiteY2" fmla="*/ 7524 h 13960"/>
                <a:gd name="connsiteX3" fmla="*/ 12066 w 13464"/>
                <a:gd name="connsiteY3" fmla="*/ 3366 h 13960"/>
                <a:gd name="connsiteX4" fmla="*/ 13464 w 13464"/>
                <a:gd name="connsiteY4" fmla="*/ 0 h 13960"/>
                <a:gd name="connsiteX0" fmla="*/ 0 w 13464"/>
                <a:gd name="connsiteY0" fmla="*/ 13960 h 13960"/>
                <a:gd name="connsiteX1" fmla="*/ 3518 w 13464"/>
                <a:gd name="connsiteY1" fmla="*/ 10891 h 13960"/>
                <a:gd name="connsiteX2" fmla="*/ 9496 w 13464"/>
                <a:gd name="connsiteY2" fmla="*/ 7524 h 13960"/>
                <a:gd name="connsiteX3" fmla="*/ 11619 w 13464"/>
                <a:gd name="connsiteY3" fmla="*/ 2574 h 13960"/>
                <a:gd name="connsiteX4" fmla="*/ 13464 w 13464"/>
                <a:gd name="connsiteY4" fmla="*/ 0 h 13960"/>
                <a:gd name="connsiteX0" fmla="*/ 0 w 13464"/>
                <a:gd name="connsiteY0" fmla="*/ 13960 h 13960"/>
                <a:gd name="connsiteX1" fmla="*/ 3518 w 13464"/>
                <a:gd name="connsiteY1" fmla="*/ 10891 h 13960"/>
                <a:gd name="connsiteX2" fmla="*/ 9496 w 13464"/>
                <a:gd name="connsiteY2" fmla="*/ 7524 h 13960"/>
                <a:gd name="connsiteX3" fmla="*/ 11842 w 13464"/>
                <a:gd name="connsiteY3" fmla="*/ 3762 h 13960"/>
                <a:gd name="connsiteX4" fmla="*/ 13464 w 13464"/>
                <a:gd name="connsiteY4" fmla="*/ 0 h 13960"/>
                <a:gd name="connsiteX0" fmla="*/ 0 w 13464"/>
                <a:gd name="connsiteY0" fmla="*/ 13960 h 13960"/>
                <a:gd name="connsiteX1" fmla="*/ 3518 w 13464"/>
                <a:gd name="connsiteY1" fmla="*/ 10891 h 13960"/>
                <a:gd name="connsiteX2" fmla="*/ 9496 w 13464"/>
                <a:gd name="connsiteY2" fmla="*/ 7524 h 13960"/>
                <a:gd name="connsiteX3" fmla="*/ 11842 w 13464"/>
                <a:gd name="connsiteY3" fmla="*/ 2970 h 13960"/>
                <a:gd name="connsiteX4" fmla="*/ 13464 w 13464"/>
                <a:gd name="connsiteY4" fmla="*/ 0 h 13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4" h="13960">
                  <a:moveTo>
                    <a:pt x="0" y="13960"/>
                  </a:moveTo>
                  <a:cubicBezTo>
                    <a:pt x="344" y="13679"/>
                    <a:pt x="1991" y="12129"/>
                    <a:pt x="3518" y="10891"/>
                  </a:cubicBezTo>
                  <a:cubicBezTo>
                    <a:pt x="5045" y="9653"/>
                    <a:pt x="7885" y="9174"/>
                    <a:pt x="9496" y="7524"/>
                  </a:cubicBezTo>
                  <a:lnTo>
                    <a:pt x="11842" y="2970"/>
                  </a:lnTo>
                  <a:lnTo>
                    <a:pt x="13464"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4" name="フリーフォーム 151">
              <a:extLst>
                <a:ext uri="{FF2B5EF4-FFF2-40B4-BE49-F238E27FC236}">
                  <a16:creationId xmlns:a16="http://schemas.microsoft.com/office/drawing/2014/main" id="{F3870826-BD6B-44A8-B301-DA94B5FAC8BF}"/>
                </a:ext>
              </a:extLst>
            </p:cNvPr>
            <p:cNvSpPr/>
            <p:nvPr/>
          </p:nvSpPr>
          <p:spPr>
            <a:xfrm rot="16200000">
              <a:off x="3592900" y="7060277"/>
              <a:ext cx="1741648" cy="16707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49389"/>
                <a:gd name="connsiteY0" fmla="*/ 16336 h 16336"/>
                <a:gd name="connsiteX1" fmla="*/ 49389 w 49389"/>
                <a:gd name="connsiteY1" fmla="*/ 0 h 16336"/>
              </a:gdLst>
              <a:ahLst/>
              <a:cxnLst>
                <a:cxn ang="0">
                  <a:pos x="connsiteX0" y="connsiteY0"/>
                </a:cxn>
                <a:cxn ang="0">
                  <a:pos x="connsiteX1" y="connsiteY1"/>
                </a:cxn>
              </a:cxnLst>
              <a:rect l="l" t="t" r="r" b="b"/>
              <a:pathLst>
                <a:path w="49389" h="16336">
                  <a:moveTo>
                    <a:pt x="0" y="16336"/>
                  </a:moveTo>
                  <a:lnTo>
                    <a:pt x="49389"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5" name="フリーフォーム 152">
              <a:extLst>
                <a:ext uri="{FF2B5EF4-FFF2-40B4-BE49-F238E27FC236}">
                  <a16:creationId xmlns:a16="http://schemas.microsoft.com/office/drawing/2014/main" id="{2030A21A-0943-4839-BC71-BEB7C4090685}"/>
                </a:ext>
              </a:extLst>
            </p:cNvPr>
            <p:cNvSpPr/>
            <p:nvPr/>
          </p:nvSpPr>
          <p:spPr>
            <a:xfrm rot="16200000">
              <a:off x="3547297" y="6838537"/>
              <a:ext cx="1828802" cy="758440"/>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49389"/>
                <a:gd name="connsiteY0" fmla="*/ 16336 h 16336"/>
                <a:gd name="connsiteX1" fmla="*/ 49389 w 49389"/>
                <a:gd name="connsiteY1" fmla="*/ 0 h 16336"/>
                <a:gd name="connsiteX0" fmla="*/ 0 w 48272"/>
                <a:gd name="connsiteY0" fmla="*/ 31385 h 31385"/>
                <a:gd name="connsiteX1" fmla="*/ 48272 w 48272"/>
                <a:gd name="connsiteY1" fmla="*/ 0 h 31385"/>
                <a:gd name="connsiteX0" fmla="*/ 0 w 48272"/>
                <a:gd name="connsiteY0" fmla="*/ 31385 h 31385"/>
                <a:gd name="connsiteX1" fmla="*/ 26258 w 48272"/>
                <a:gd name="connsiteY1" fmla="*/ 8118 h 31385"/>
                <a:gd name="connsiteX2" fmla="*/ 48272 w 48272"/>
                <a:gd name="connsiteY2" fmla="*/ 0 h 31385"/>
                <a:gd name="connsiteX0" fmla="*/ 0 w 48272"/>
                <a:gd name="connsiteY0" fmla="*/ 31385 h 31385"/>
                <a:gd name="connsiteX1" fmla="*/ 17822 w 48272"/>
                <a:gd name="connsiteY1" fmla="*/ 10296 h 31385"/>
                <a:gd name="connsiteX2" fmla="*/ 26258 w 48272"/>
                <a:gd name="connsiteY2" fmla="*/ 8118 h 31385"/>
                <a:gd name="connsiteX3" fmla="*/ 48272 w 48272"/>
                <a:gd name="connsiteY3" fmla="*/ 0 h 31385"/>
                <a:gd name="connsiteX0" fmla="*/ 0 w 48272"/>
                <a:gd name="connsiteY0" fmla="*/ 31385 h 31385"/>
                <a:gd name="connsiteX1" fmla="*/ 17822 w 48272"/>
                <a:gd name="connsiteY1" fmla="*/ 10296 h 31385"/>
                <a:gd name="connsiteX2" fmla="*/ 26258 w 48272"/>
                <a:gd name="connsiteY2" fmla="*/ 8118 h 31385"/>
                <a:gd name="connsiteX3" fmla="*/ 48272 w 48272"/>
                <a:gd name="connsiteY3" fmla="*/ 0 h 31385"/>
                <a:gd name="connsiteX0" fmla="*/ 0 w 44920"/>
                <a:gd name="connsiteY0" fmla="*/ 19504 h 19504"/>
                <a:gd name="connsiteX1" fmla="*/ 14470 w 44920"/>
                <a:gd name="connsiteY1" fmla="*/ 10296 h 19504"/>
                <a:gd name="connsiteX2" fmla="*/ 22906 w 44920"/>
                <a:gd name="connsiteY2" fmla="*/ 8118 h 19504"/>
                <a:gd name="connsiteX3" fmla="*/ 44920 w 44920"/>
                <a:gd name="connsiteY3" fmla="*/ 0 h 19504"/>
                <a:gd name="connsiteX0" fmla="*/ 0 w 44920"/>
                <a:gd name="connsiteY0" fmla="*/ 19504 h 19504"/>
                <a:gd name="connsiteX1" fmla="*/ 14470 w 44920"/>
                <a:gd name="connsiteY1" fmla="*/ 10296 h 19504"/>
                <a:gd name="connsiteX2" fmla="*/ 22906 w 44920"/>
                <a:gd name="connsiteY2" fmla="*/ 8118 h 19504"/>
                <a:gd name="connsiteX3" fmla="*/ 44920 w 44920"/>
                <a:gd name="connsiteY3" fmla="*/ 0 h 19504"/>
                <a:gd name="connsiteX0" fmla="*/ 0 w 44920"/>
                <a:gd name="connsiteY0" fmla="*/ 19504 h 19504"/>
                <a:gd name="connsiteX1" fmla="*/ 14470 w 44920"/>
                <a:gd name="connsiteY1" fmla="*/ 11088 h 19504"/>
                <a:gd name="connsiteX2" fmla="*/ 22906 w 44920"/>
                <a:gd name="connsiteY2" fmla="*/ 8118 h 19504"/>
                <a:gd name="connsiteX3" fmla="*/ 44920 w 44920"/>
                <a:gd name="connsiteY3" fmla="*/ 0 h 19504"/>
                <a:gd name="connsiteX0" fmla="*/ 0 w 44976"/>
                <a:gd name="connsiteY0" fmla="*/ 19702 h 19702"/>
                <a:gd name="connsiteX1" fmla="*/ 14526 w 44976"/>
                <a:gd name="connsiteY1" fmla="*/ 11088 h 19702"/>
                <a:gd name="connsiteX2" fmla="*/ 22962 w 44976"/>
                <a:gd name="connsiteY2" fmla="*/ 8118 h 19702"/>
                <a:gd name="connsiteX3" fmla="*/ 44976 w 44976"/>
                <a:gd name="connsiteY3" fmla="*/ 0 h 19702"/>
                <a:gd name="connsiteX0" fmla="*/ 0 w 44976"/>
                <a:gd name="connsiteY0" fmla="*/ 19702 h 19702"/>
                <a:gd name="connsiteX1" fmla="*/ 1005 w 44976"/>
                <a:gd name="connsiteY1" fmla="*/ 18811 h 19702"/>
                <a:gd name="connsiteX2" fmla="*/ 14526 w 44976"/>
                <a:gd name="connsiteY2" fmla="*/ 11088 h 19702"/>
                <a:gd name="connsiteX3" fmla="*/ 22962 w 44976"/>
                <a:gd name="connsiteY3" fmla="*/ 8118 h 19702"/>
                <a:gd name="connsiteX4" fmla="*/ 44976 w 44976"/>
                <a:gd name="connsiteY4" fmla="*/ 0 h 19702"/>
                <a:gd name="connsiteX0" fmla="*/ 0 w 51066"/>
                <a:gd name="connsiteY0" fmla="*/ 73760 h 73760"/>
                <a:gd name="connsiteX1" fmla="*/ 7095 w 51066"/>
                <a:gd name="connsiteY1" fmla="*/ 18811 h 73760"/>
                <a:gd name="connsiteX2" fmla="*/ 20616 w 51066"/>
                <a:gd name="connsiteY2" fmla="*/ 11088 h 73760"/>
                <a:gd name="connsiteX3" fmla="*/ 29052 w 51066"/>
                <a:gd name="connsiteY3" fmla="*/ 8118 h 73760"/>
                <a:gd name="connsiteX4" fmla="*/ 51066 w 51066"/>
                <a:gd name="connsiteY4" fmla="*/ 0 h 73760"/>
                <a:gd name="connsiteX0" fmla="*/ 976 w 52042"/>
                <a:gd name="connsiteY0" fmla="*/ 73760 h 73760"/>
                <a:gd name="connsiteX1" fmla="*/ 81 w 52042"/>
                <a:gd name="connsiteY1" fmla="*/ 70295 h 73760"/>
                <a:gd name="connsiteX2" fmla="*/ 8071 w 52042"/>
                <a:gd name="connsiteY2" fmla="*/ 18811 h 73760"/>
                <a:gd name="connsiteX3" fmla="*/ 21592 w 52042"/>
                <a:gd name="connsiteY3" fmla="*/ 11088 h 73760"/>
                <a:gd name="connsiteX4" fmla="*/ 30028 w 52042"/>
                <a:gd name="connsiteY4" fmla="*/ 8118 h 73760"/>
                <a:gd name="connsiteX5" fmla="*/ 52042 w 52042"/>
                <a:gd name="connsiteY5" fmla="*/ 0 h 73760"/>
                <a:gd name="connsiteX0" fmla="*/ 895 w 51961"/>
                <a:gd name="connsiteY0" fmla="*/ 73760 h 73760"/>
                <a:gd name="connsiteX1" fmla="*/ 0 w 51961"/>
                <a:gd name="connsiteY1" fmla="*/ 70295 h 73760"/>
                <a:gd name="connsiteX2" fmla="*/ 7990 w 51961"/>
                <a:gd name="connsiteY2" fmla="*/ 18811 h 73760"/>
                <a:gd name="connsiteX3" fmla="*/ 21511 w 51961"/>
                <a:gd name="connsiteY3" fmla="*/ 11088 h 73760"/>
                <a:gd name="connsiteX4" fmla="*/ 29947 w 51961"/>
                <a:gd name="connsiteY4" fmla="*/ 8118 h 73760"/>
                <a:gd name="connsiteX5" fmla="*/ 51961 w 51961"/>
                <a:gd name="connsiteY5" fmla="*/ 0 h 73760"/>
                <a:gd name="connsiteX0" fmla="*/ 895 w 51961"/>
                <a:gd name="connsiteY0" fmla="*/ 73760 h 73760"/>
                <a:gd name="connsiteX1" fmla="*/ 0 w 51961"/>
                <a:gd name="connsiteY1" fmla="*/ 70295 h 73760"/>
                <a:gd name="connsiteX2" fmla="*/ 6593 w 51961"/>
                <a:gd name="connsiteY2" fmla="*/ 20989 h 73760"/>
                <a:gd name="connsiteX3" fmla="*/ 21511 w 51961"/>
                <a:gd name="connsiteY3" fmla="*/ 11088 h 73760"/>
                <a:gd name="connsiteX4" fmla="*/ 29947 w 51961"/>
                <a:gd name="connsiteY4" fmla="*/ 8118 h 73760"/>
                <a:gd name="connsiteX5" fmla="*/ 51961 w 51961"/>
                <a:gd name="connsiteY5" fmla="*/ 0 h 73760"/>
                <a:gd name="connsiteX0" fmla="*/ 895 w 51961"/>
                <a:gd name="connsiteY0" fmla="*/ 73760 h 73760"/>
                <a:gd name="connsiteX1" fmla="*/ 0 w 51961"/>
                <a:gd name="connsiteY1" fmla="*/ 70295 h 73760"/>
                <a:gd name="connsiteX2" fmla="*/ 6593 w 51961"/>
                <a:gd name="connsiteY2" fmla="*/ 20989 h 73760"/>
                <a:gd name="connsiteX3" fmla="*/ 7655 w 51961"/>
                <a:gd name="connsiteY3" fmla="*/ 19405 h 73760"/>
                <a:gd name="connsiteX4" fmla="*/ 21511 w 51961"/>
                <a:gd name="connsiteY4" fmla="*/ 11088 h 73760"/>
                <a:gd name="connsiteX5" fmla="*/ 29947 w 51961"/>
                <a:gd name="connsiteY5" fmla="*/ 8118 h 73760"/>
                <a:gd name="connsiteX6" fmla="*/ 51961 w 51961"/>
                <a:gd name="connsiteY6" fmla="*/ 0 h 73760"/>
                <a:gd name="connsiteX0" fmla="*/ 895 w 51961"/>
                <a:gd name="connsiteY0" fmla="*/ 73760 h 73760"/>
                <a:gd name="connsiteX1" fmla="*/ 0 w 51961"/>
                <a:gd name="connsiteY1" fmla="*/ 70295 h 73760"/>
                <a:gd name="connsiteX2" fmla="*/ 6593 w 51961"/>
                <a:gd name="connsiteY2" fmla="*/ 20989 h 73760"/>
                <a:gd name="connsiteX3" fmla="*/ 7655 w 51961"/>
                <a:gd name="connsiteY3" fmla="*/ 19405 h 73760"/>
                <a:gd name="connsiteX4" fmla="*/ 21511 w 51961"/>
                <a:gd name="connsiteY4" fmla="*/ 11088 h 73760"/>
                <a:gd name="connsiteX5" fmla="*/ 29947 w 51961"/>
                <a:gd name="connsiteY5" fmla="*/ 8118 h 73760"/>
                <a:gd name="connsiteX6" fmla="*/ 51961 w 51961"/>
                <a:gd name="connsiteY6" fmla="*/ 0 h 73760"/>
                <a:gd name="connsiteX0" fmla="*/ 951 w 51961"/>
                <a:gd name="connsiteY0" fmla="*/ 73760 h 73760"/>
                <a:gd name="connsiteX1" fmla="*/ 0 w 51961"/>
                <a:gd name="connsiteY1" fmla="*/ 70295 h 73760"/>
                <a:gd name="connsiteX2" fmla="*/ 6593 w 51961"/>
                <a:gd name="connsiteY2" fmla="*/ 20989 h 73760"/>
                <a:gd name="connsiteX3" fmla="*/ 7655 w 51961"/>
                <a:gd name="connsiteY3" fmla="*/ 19405 h 73760"/>
                <a:gd name="connsiteX4" fmla="*/ 21511 w 51961"/>
                <a:gd name="connsiteY4" fmla="*/ 11088 h 73760"/>
                <a:gd name="connsiteX5" fmla="*/ 29947 w 51961"/>
                <a:gd name="connsiteY5" fmla="*/ 8118 h 73760"/>
                <a:gd name="connsiteX6" fmla="*/ 51961 w 51961"/>
                <a:gd name="connsiteY6" fmla="*/ 0 h 73760"/>
                <a:gd name="connsiteX0" fmla="*/ 895 w 51961"/>
                <a:gd name="connsiteY0" fmla="*/ 73364 h 73364"/>
                <a:gd name="connsiteX1" fmla="*/ 0 w 51961"/>
                <a:gd name="connsiteY1" fmla="*/ 70295 h 73364"/>
                <a:gd name="connsiteX2" fmla="*/ 6593 w 51961"/>
                <a:gd name="connsiteY2" fmla="*/ 20989 h 73364"/>
                <a:gd name="connsiteX3" fmla="*/ 7655 w 51961"/>
                <a:gd name="connsiteY3" fmla="*/ 19405 h 73364"/>
                <a:gd name="connsiteX4" fmla="*/ 21511 w 51961"/>
                <a:gd name="connsiteY4" fmla="*/ 11088 h 73364"/>
                <a:gd name="connsiteX5" fmla="*/ 29947 w 51961"/>
                <a:gd name="connsiteY5" fmla="*/ 8118 h 73364"/>
                <a:gd name="connsiteX6" fmla="*/ 51961 w 51961"/>
                <a:gd name="connsiteY6" fmla="*/ 0 h 73364"/>
                <a:gd name="connsiteX0" fmla="*/ 1230 w 51961"/>
                <a:gd name="connsiteY0" fmla="*/ 74156 h 74156"/>
                <a:gd name="connsiteX1" fmla="*/ 0 w 51961"/>
                <a:gd name="connsiteY1" fmla="*/ 70295 h 74156"/>
                <a:gd name="connsiteX2" fmla="*/ 6593 w 51961"/>
                <a:gd name="connsiteY2" fmla="*/ 20989 h 74156"/>
                <a:gd name="connsiteX3" fmla="*/ 7655 w 51961"/>
                <a:gd name="connsiteY3" fmla="*/ 19405 h 74156"/>
                <a:gd name="connsiteX4" fmla="*/ 21511 w 51961"/>
                <a:gd name="connsiteY4" fmla="*/ 11088 h 74156"/>
                <a:gd name="connsiteX5" fmla="*/ 29947 w 51961"/>
                <a:gd name="connsiteY5" fmla="*/ 8118 h 74156"/>
                <a:gd name="connsiteX6" fmla="*/ 51961 w 51961"/>
                <a:gd name="connsiteY6" fmla="*/ 0 h 74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961" h="74156">
                  <a:moveTo>
                    <a:pt x="1230" y="74156"/>
                  </a:moveTo>
                  <a:lnTo>
                    <a:pt x="0" y="70295"/>
                  </a:lnTo>
                  <a:lnTo>
                    <a:pt x="6593" y="20989"/>
                  </a:lnTo>
                  <a:lnTo>
                    <a:pt x="7655" y="19405"/>
                  </a:lnTo>
                  <a:lnTo>
                    <a:pt x="21511" y="11088"/>
                  </a:lnTo>
                  <a:lnTo>
                    <a:pt x="29947" y="8118"/>
                  </a:lnTo>
                  <a:lnTo>
                    <a:pt x="51961"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6" name="フリーフォーム 153">
              <a:extLst>
                <a:ext uri="{FF2B5EF4-FFF2-40B4-BE49-F238E27FC236}">
                  <a16:creationId xmlns:a16="http://schemas.microsoft.com/office/drawing/2014/main" id="{7816204A-D47E-4D56-862F-D2AB2F94008B}"/>
                </a:ext>
              </a:extLst>
            </p:cNvPr>
            <p:cNvSpPr/>
            <p:nvPr/>
          </p:nvSpPr>
          <p:spPr>
            <a:xfrm rot="16200000">
              <a:off x="4178184" y="6523588"/>
              <a:ext cx="2632752" cy="24809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49389"/>
                <a:gd name="connsiteY0" fmla="*/ 16336 h 16336"/>
                <a:gd name="connsiteX1" fmla="*/ 49389 w 49389"/>
                <a:gd name="connsiteY1" fmla="*/ 0 h 16336"/>
                <a:gd name="connsiteX0" fmla="*/ 0 w 74643"/>
                <a:gd name="connsiteY0" fmla="*/ 24257 h 24257"/>
                <a:gd name="connsiteX1" fmla="*/ 74643 w 74643"/>
                <a:gd name="connsiteY1" fmla="*/ 0 h 24257"/>
              </a:gdLst>
              <a:ahLst/>
              <a:cxnLst>
                <a:cxn ang="0">
                  <a:pos x="connsiteX0" y="connsiteY0"/>
                </a:cxn>
                <a:cxn ang="0">
                  <a:pos x="connsiteX1" y="connsiteY1"/>
                </a:cxn>
              </a:cxnLst>
              <a:rect l="l" t="t" r="r" b="b"/>
              <a:pathLst>
                <a:path w="74643" h="24257">
                  <a:moveTo>
                    <a:pt x="0" y="24257"/>
                  </a:moveTo>
                  <a:lnTo>
                    <a:pt x="74643"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7" name="フリーフォーム 154">
              <a:extLst>
                <a:ext uri="{FF2B5EF4-FFF2-40B4-BE49-F238E27FC236}">
                  <a16:creationId xmlns:a16="http://schemas.microsoft.com/office/drawing/2014/main" id="{7E6B1895-43A2-407B-B8F3-AD7D59FBD15C}"/>
                </a:ext>
              </a:extLst>
            </p:cNvPr>
            <p:cNvSpPr/>
            <p:nvPr/>
          </p:nvSpPr>
          <p:spPr>
            <a:xfrm rot="16200000">
              <a:off x="3740712" y="6139839"/>
              <a:ext cx="184296" cy="25618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568" h="41473">
                  <a:moveTo>
                    <a:pt x="5211" y="0"/>
                  </a:moveTo>
                  <a:lnTo>
                    <a:pt x="0" y="7049"/>
                  </a:lnTo>
                  <a:lnTo>
                    <a:pt x="121677" y="10981"/>
                  </a:lnTo>
                  <a:cubicBezTo>
                    <a:pt x="148716" y="13386"/>
                    <a:pt x="170685" y="13824"/>
                    <a:pt x="197724" y="16229"/>
                  </a:cubicBezTo>
                  <a:lnTo>
                    <a:pt x="476568" y="41473"/>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8" name="フリーフォーム 155">
              <a:extLst>
                <a:ext uri="{FF2B5EF4-FFF2-40B4-BE49-F238E27FC236}">
                  <a16:creationId xmlns:a16="http://schemas.microsoft.com/office/drawing/2014/main" id="{2633EBF0-093C-40ED-B4DE-61CA90721541}"/>
                </a:ext>
              </a:extLst>
            </p:cNvPr>
            <p:cNvSpPr/>
            <p:nvPr/>
          </p:nvSpPr>
          <p:spPr>
            <a:xfrm rot="16200000">
              <a:off x="3859226" y="6225888"/>
              <a:ext cx="93096" cy="25213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35446"/>
                <a:gd name="connsiteY0" fmla="*/ 0 h 9396"/>
                <a:gd name="connsiteX1" fmla="*/ 35446 w 35446"/>
                <a:gd name="connsiteY1" fmla="*/ 9396 h 9396"/>
                <a:gd name="connsiteX0" fmla="*/ 8527 w 18527"/>
                <a:gd name="connsiteY0" fmla="*/ 0 h 10000"/>
                <a:gd name="connsiteX1" fmla="*/ 37 w 18527"/>
                <a:gd name="connsiteY1" fmla="*/ 2932 h 10000"/>
                <a:gd name="connsiteX2" fmla="*/ 18527 w 18527"/>
                <a:gd name="connsiteY2" fmla="*/ 10000 h 10000"/>
                <a:gd name="connsiteX0" fmla="*/ 8490 w 18490"/>
                <a:gd name="connsiteY0" fmla="*/ 0 h 10000"/>
                <a:gd name="connsiteX1" fmla="*/ 0 w 18490"/>
                <a:gd name="connsiteY1" fmla="*/ 2932 h 10000"/>
                <a:gd name="connsiteX2" fmla="*/ 18490 w 18490"/>
                <a:gd name="connsiteY2" fmla="*/ 10000 h 10000"/>
                <a:gd name="connsiteX0" fmla="*/ 0 w 10000"/>
                <a:gd name="connsiteY0" fmla="*/ 0 h 10000"/>
                <a:gd name="connsiteX1" fmla="*/ 1734 w 10000"/>
                <a:gd name="connsiteY1" fmla="*/ 1888 h 10000"/>
                <a:gd name="connsiteX2" fmla="*/ 10000 w 10000"/>
                <a:gd name="connsiteY2" fmla="*/ 10000 h 10000"/>
              </a:gdLst>
              <a:ahLst/>
              <a:cxnLst>
                <a:cxn ang="0">
                  <a:pos x="connsiteX0" y="connsiteY0"/>
                </a:cxn>
                <a:cxn ang="0">
                  <a:pos x="connsiteX1" y="connsiteY1"/>
                </a:cxn>
                <a:cxn ang="0">
                  <a:pos x="connsiteX2" y="connsiteY2"/>
                </a:cxn>
              </a:cxnLst>
              <a:rect l="l" t="t" r="r" b="b"/>
              <a:pathLst>
                <a:path w="10000" h="10000">
                  <a:moveTo>
                    <a:pt x="0" y="0"/>
                  </a:moveTo>
                  <a:lnTo>
                    <a:pt x="1734" y="1888"/>
                  </a:lnTo>
                  <a:lnTo>
                    <a:pt x="10000" y="1000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9" name="フリーフォーム 156">
              <a:extLst>
                <a:ext uri="{FF2B5EF4-FFF2-40B4-BE49-F238E27FC236}">
                  <a16:creationId xmlns:a16="http://schemas.microsoft.com/office/drawing/2014/main" id="{CCEB17CF-708B-4F34-8E79-51E279969693}"/>
                </a:ext>
              </a:extLst>
            </p:cNvPr>
            <p:cNvSpPr/>
            <p:nvPr/>
          </p:nvSpPr>
          <p:spPr>
            <a:xfrm rot="16200000">
              <a:off x="3251582" y="5995000"/>
              <a:ext cx="322072" cy="46884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122635 w 132635"/>
                <a:gd name="connsiteY0" fmla="*/ 0 h 10000"/>
                <a:gd name="connsiteX1" fmla="*/ 9 w 132635"/>
                <a:gd name="connsiteY1" fmla="*/ 4642 h 10000"/>
                <a:gd name="connsiteX2" fmla="*/ 132635 w 132635"/>
                <a:gd name="connsiteY2" fmla="*/ 10000 h 10000"/>
                <a:gd name="connsiteX0" fmla="*/ 122626 w 132626"/>
                <a:gd name="connsiteY0" fmla="*/ 0 h 10000"/>
                <a:gd name="connsiteX1" fmla="*/ 0 w 132626"/>
                <a:gd name="connsiteY1" fmla="*/ 4642 h 10000"/>
                <a:gd name="connsiteX2" fmla="*/ 132626 w 132626"/>
                <a:gd name="connsiteY2" fmla="*/ 10000 h 10000"/>
                <a:gd name="connsiteX0" fmla="*/ 127253 w 132626"/>
                <a:gd name="connsiteY0" fmla="*/ 0 h 9925"/>
                <a:gd name="connsiteX1" fmla="*/ 0 w 132626"/>
                <a:gd name="connsiteY1" fmla="*/ 4567 h 9925"/>
                <a:gd name="connsiteX2" fmla="*/ 132626 w 132626"/>
                <a:gd name="connsiteY2" fmla="*/ 9925 h 9925"/>
                <a:gd name="connsiteX0" fmla="*/ 9595 w 9595"/>
                <a:gd name="connsiteY0" fmla="*/ 0 h 17452"/>
                <a:gd name="connsiteX1" fmla="*/ 0 w 9595"/>
                <a:gd name="connsiteY1" fmla="*/ 4602 h 17452"/>
                <a:gd name="connsiteX2" fmla="*/ 349 w 9595"/>
                <a:gd name="connsiteY2" fmla="*/ 17452 h 17452"/>
                <a:gd name="connsiteX0" fmla="*/ 10000 w 10000"/>
                <a:gd name="connsiteY0" fmla="*/ 0 h 10087"/>
                <a:gd name="connsiteX1" fmla="*/ 0 w 10000"/>
                <a:gd name="connsiteY1" fmla="*/ 2637 h 10087"/>
                <a:gd name="connsiteX2" fmla="*/ 485 w 10000"/>
                <a:gd name="connsiteY2" fmla="*/ 10087 h 10087"/>
              </a:gdLst>
              <a:ahLst/>
              <a:cxnLst>
                <a:cxn ang="0">
                  <a:pos x="connsiteX0" y="connsiteY0"/>
                </a:cxn>
                <a:cxn ang="0">
                  <a:pos x="connsiteX1" y="connsiteY1"/>
                </a:cxn>
                <a:cxn ang="0">
                  <a:pos x="connsiteX2" y="connsiteY2"/>
                </a:cxn>
              </a:cxnLst>
              <a:rect l="l" t="t" r="r" b="b"/>
              <a:pathLst>
                <a:path w="10000" h="10087">
                  <a:moveTo>
                    <a:pt x="10000" y="0"/>
                  </a:moveTo>
                  <a:lnTo>
                    <a:pt x="0" y="2637"/>
                  </a:lnTo>
                  <a:cubicBezTo>
                    <a:pt x="121" y="5091"/>
                    <a:pt x="364" y="7633"/>
                    <a:pt x="485" y="10087"/>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0" name="フリーフォーム 157">
              <a:extLst>
                <a:ext uri="{FF2B5EF4-FFF2-40B4-BE49-F238E27FC236}">
                  <a16:creationId xmlns:a16="http://schemas.microsoft.com/office/drawing/2014/main" id="{A65064DC-345A-433B-9C2B-519330A9510C}"/>
                </a:ext>
              </a:extLst>
            </p:cNvPr>
            <p:cNvSpPr/>
            <p:nvPr/>
          </p:nvSpPr>
          <p:spPr>
            <a:xfrm rot="16200000">
              <a:off x="2954342" y="2631549"/>
              <a:ext cx="444156" cy="149609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935928"/>
                <a:gd name="connsiteY0" fmla="*/ 0 h 614042"/>
                <a:gd name="connsiteX1" fmla="*/ 464102 w 935928"/>
                <a:gd name="connsiteY1" fmla="*/ 318631 h 614042"/>
                <a:gd name="connsiteX2" fmla="*/ 935928 w 935928"/>
                <a:gd name="connsiteY2" fmla="*/ 614042 h 614042"/>
              </a:gdLst>
              <a:ahLst/>
              <a:cxnLst>
                <a:cxn ang="0">
                  <a:pos x="connsiteX0" y="connsiteY0"/>
                </a:cxn>
                <a:cxn ang="0">
                  <a:pos x="connsiteX1" y="connsiteY1"/>
                </a:cxn>
                <a:cxn ang="0">
                  <a:pos x="connsiteX2" y="connsiteY2"/>
                </a:cxn>
              </a:cxnLst>
              <a:rect l="l" t="t" r="r" b="b"/>
              <a:pathLst>
                <a:path w="935928" h="614042">
                  <a:moveTo>
                    <a:pt x="0" y="0"/>
                  </a:moveTo>
                  <a:cubicBezTo>
                    <a:pt x="156439" y="103093"/>
                    <a:pt x="307663" y="215538"/>
                    <a:pt x="464102" y="318631"/>
                  </a:cubicBezTo>
                  <a:lnTo>
                    <a:pt x="935928" y="614042"/>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1" name="フリーフォーム 158">
              <a:extLst>
                <a:ext uri="{FF2B5EF4-FFF2-40B4-BE49-F238E27FC236}">
                  <a16:creationId xmlns:a16="http://schemas.microsoft.com/office/drawing/2014/main" id="{5F8E8D58-A5E0-4673-B405-AF2AA11F23B3}"/>
                </a:ext>
              </a:extLst>
            </p:cNvPr>
            <p:cNvSpPr/>
            <p:nvPr/>
          </p:nvSpPr>
          <p:spPr>
            <a:xfrm rot="16200000">
              <a:off x="4148372" y="2788799"/>
              <a:ext cx="164675" cy="54501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328491"/>
                <a:gd name="connsiteY0" fmla="*/ 0 h 223021"/>
                <a:gd name="connsiteX1" fmla="*/ 328491 w 328491"/>
                <a:gd name="connsiteY1" fmla="*/ 223021 h 223021"/>
                <a:gd name="connsiteX0" fmla="*/ 0 w 339283"/>
                <a:gd name="connsiteY0" fmla="*/ 0 h 223740"/>
                <a:gd name="connsiteX1" fmla="*/ 339283 w 339283"/>
                <a:gd name="connsiteY1" fmla="*/ 223740 h 223740"/>
              </a:gdLst>
              <a:ahLst/>
              <a:cxnLst>
                <a:cxn ang="0">
                  <a:pos x="connsiteX0" y="connsiteY0"/>
                </a:cxn>
                <a:cxn ang="0">
                  <a:pos x="connsiteX1" y="connsiteY1"/>
                </a:cxn>
              </a:cxnLst>
              <a:rect l="l" t="t" r="r" b="b"/>
              <a:pathLst>
                <a:path w="339283" h="223740">
                  <a:moveTo>
                    <a:pt x="0" y="0"/>
                  </a:moveTo>
                  <a:lnTo>
                    <a:pt x="339283" y="22374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2" name="フリーフォーム 159">
              <a:extLst>
                <a:ext uri="{FF2B5EF4-FFF2-40B4-BE49-F238E27FC236}">
                  <a16:creationId xmlns:a16="http://schemas.microsoft.com/office/drawing/2014/main" id="{83028673-3877-4B55-A8D1-6DA3C58154C1}"/>
                </a:ext>
              </a:extLst>
            </p:cNvPr>
            <p:cNvSpPr/>
            <p:nvPr/>
          </p:nvSpPr>
          <p:spPr>
            <a:xfrm rot="16200000">
              <a:off x="4370788" y="3142736"/>
              <a:ext cx="746857" cy="47491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33708"/>
                <a:gd name="connsiteY0" fmla="*/ 3533 h 3533"/>
                <a:gd name="connsiteX1" fmla="*/ 333708 w 333708"/>
                <a:gd name="connsiteY1" fmla="*/ 0 h 3533"/>
                <a:gd name="connsiteX0" fmla="*/ 47049 w 47049"/>
                <a:gd name="connsiteY0" fmla="*/ 0 h 551817"/>
                <a:gd name="connsiteX1" fmla="*/ 0 w 47049"/>
                <a:gd name="connsiteY1" fmla="*/ 551817 h 551817"/>
                <a:gd name="connsiteX0" fmla="*/ 47049 w 47049"/>
                <a:gd name="connsiteY0" fmla="*/ 0 h 551817"/>
                <a:gd name="connsiteX1" fmla="*/ 17662 w 47049"/>
                <a:gd name="connsiteY1" fmla="*/ 310615 h 551817"/>
                <a:gd name="connsiteX2" fmla="*/ 0 w 47049"/>
                <a:gd name="connsiteY2" fmla="*/ 551817 h 551817"/>
                <a:gd name="connsiteX0" fmla="*/ 47049 w 47049"/>
                <a:gd name="connsiteY0" fmla="*/ 0 h 551817"/>
                <a:gd name="connsiteX1" fmla="*/ 30947 w 47049"/>
                <a:gd name="connsiteY1" fmla="*/ 337088 h 551817"/>
                <a:gd name="connsiteX2" fmla="*/ 17662 w 47049"/>
                <a:gd name="connsiteY2" fmla="*/ 310615 h 551817"/>
                <a:gd name="connsiteX3" fmla="*/ 0 w 47049"/>
                <a:gd name="connsiteY3" fmla="*/ 551817 h 551817"/>
                <a:gd name="connsiteX0" fmla="*/ 47049 w 47049"/>
                <a:gd name="connsiteY0" fmla="*/ 0 h 551817"/>
                <a:gd name="connsiteX1" fmla="*/ 30947 w 47049"/>
                <a:gd name="connsiteY1" fmla="*/ 337088 h 551817"/>
                <a:gd name="connsiteX2" fmla="*/ 17662 w 47049"/>
                <a:gd name="connsiteY2" fmla="*/ 310615 h 551817"/>
                <a:gd name="connsiteX3" fmla="*/ 0 w 47049"/>
                <a:gd name="connsiteY3" fmla="*/ 551817 h 551817"/>
                <a:gd name="connsiteX0" fmla="*/ 47049 w 47049"/>
                <a:gd name="connsiteY0" fmla="*/ 0 h 551817"/>
                <a:gd name="connsiteX1" fmla="*/ 30947 w 47049"/>
                <a:gd name="connsiteY1" fmla="*/ 337088 h 551817"/>
                <a:gd name="connsiteX2" fmla="*/ 17662 w 47049"/>
                <a:gd name="connsiteY2" fmla="*/ 310615 h 551817"/>
                <a:gd name="connsiteX3" fmla="*/ 0 w 47049"/>
                <a:gd name="connsiteY3" fmla="*/ 551817 h 551817"/>
                <a:gd name="connsiteX0" fmla="*/ 47049 w 47049"/>
                <a:gd name="connsiteY0" fmla="*/ 6540 h 558357"/>
                <a:gd name="connsiteX1" fmla="*/ 39387 w 47049"/>
                <a:gd name="connsiteY1" fmla="*/ 8303 h 558357"/>
                <a:gd name="connsiteX2" fmla="*/ 30947 w 47049"/>
                <a:gd name="connsiteY2" fmla="*/ 343628 h 558357"/>
                <a:gd name="connsiteX3" fmla="*/ 17662 w 47049"/>
                <a:gd name="connsiteY3" fmla="*/ 317155 h 558357"/>
                <a:gd name="connsiteX4" fmla="*/ 0 w 47049"/>
                <a:gd name="connsiteY4" fmla="*/ 558357 h 558357"/>
                <a:gd name="connsiteX0" fmla="*/ 47049 w 47049"/>
                <a:gd name="connsiteY0" fmla="*/ 0 h 551817"/>
                <a:gd name="connsiteX1" fmla="*/ 39387 w 47049"/>
                <a:gd name="connsiteY1" fmla="*/ 1763 h 551817"/>
                <a:gd name="connsiteX2" fmla="*/ 30947 w 47049"/>
                <a:gd name="connsiteY2" fmla="*/ 337088 h 551817"/>
                <a:gd name="connsiteX3" fmla="*/ 17662 w 47049"/>
                <a:gd name="connsiteY3" fmla="*/ 310615 h 551817"/>
                <a:gd name="connsiteX4" fmla="*/ 0 w 47049"/>
                <a:gd name="connsiteY4" fmla="*/ 551817 h 551817"/>
                <a:gd name="connsiteX0" fmla="*/ 47049 w 47049"/>
                <a:gd name="connsiteY0" fmla="*/ 0 h 551817"/>
                <a:gd name="connsiteX1" fmla="*/ 44076 w 47049"/>
                <a:gd name="connsiteY1" fmla="*/ 10587 h 551817"/>
                <a:gd name="connsiteX2" fmla="*/ 30947 w 47049"/>
                <a:gd name="connsiteY2" fmla="*/ 337088 h 551817"/>
                <a:gd name="connsiteX3" fmla="*/ 17662 w 47049"/>
                <a:gd name="connsiteY3" fmla="*/ 310615 h 551817"/>
                <a:gd name="connsiteX4" fmla="*/ 0 w 47049"/>
                <a:gd name="connsiteY4" fmla="*/ 551817 h 551817"/>
                <a:gd name="connsiteX0" fmla="*/ 47049 w 47049"/>
                <a:gd name="connsiteY0" fmla="*/ 0 h 551817"/>
                <a:gd name="connsiteX1" fmla="*/ 44076 w 47049"/>
                <a:gd name="connsiteY1" fmla="*/ 10587 h 551817"/>
                <a:gd name="connsiteX2" fmla="*/ 30791 w 47049"/>
                <a:gd name="connsiteY2" fmla="*/ 187074 h 551817"/>
                <a:gd name="connsiteX3" fmla="*/ 17662 w 47049"/>
                <a:gd name="connsiteY3" fmla="*/ 310615 h 551817"/>
                <a:gd name="connsiteX4" fmla="*/ 0 w 47049"/>
                <a:gd name="connsiteY4" fmla="*/ 551817 h 551817"/>
                <a:gd name="connsiteX0" fmla="*/ 47049 w 47049"/>
                <a:gd name="connsiteY0" fmla="*/ 0 h 551817"/>
                <a:gd name="connsiteX1" fmla="*/ 43295 w 47049"/>
                <a:gd name="connsiteY1" fmla="*/ 31177 h 551817"/>
                <a:gd name="connsiteX2" fmla="*/ 30791 w 47049"/>
                <a:gd name="connsiteY2" fmla="*/ 187074 h 551817"/>
                <a:gd name="connsiteX3" fmla="*/ 17662 w 47049"/>
                <a:gd name="connsiteY3" fmla="*/ 310615 h 551817"/>
                <a:gd name="connsiteX4" fmla="*/ 0 w 47049"/>
                <a:gd name="connsiteY4" fmla="*/ 551817 h 551817"/>
                <a:gd name="connsiteX0" fmla="*/ 47049 w 47049"/>
                <a:gd name="connsiteY0" fmla="*/ 0 h 551817"/>
                <a:gd name="connsiteX1" fmla="*/ 44233 w 47049"/>
                <a:gd name="connsiteY1" fmla="*/ 10587 h 551817"/>
                <a:gd name="connsiteX2" fmla="*/ 30791 w 47049"/>
                <a:gd name="connsiteY2" fmla="*/ 187074 h 551817"/>
                <a:gd name="connsiteX3" fmla="*/ 17662 w 47049"/>
                <a:gd name="connsiteY3" fmla="*/ 310615 h 551817"/>
                <a:gd name="connsiteX4" fmla="*/ 0 w 47049"/>
                <a:gd name="connsiteY4" fmla="*/ 551817 h 5518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49" h="551817">
                  <a:moveTo>
                    <a:pt x="47049" y="0"/>
                  </a:moveTo>
                  <a:lnTo>
                    <a:pt x="44233" y="10587"/>
                  </a:lnTo>
                  <a:lnTo>
                    <a:pt x="30791" y="187074"/>
                  </a:lnTo>
                  <a:lnTo>
                    <a:pt x="17662" y="310615"/>
                  </a:lnTo>
                  <a:lnTo>
                    <a:pt x="0" y="55181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3" name="フリーフォーム 160">
              <a:extLst>
                <a:ext uri="{FF2B5EF4-FFF2-40B4-BE49-F238E27FC236}">
                  <a16:creationId xmlns:a16="http://schemas.microsoft.com/office/drawing/2014/main" id="{DA3B95D7-EE34-4D9A-B14A-8EAFF0E38129}"/>
                </a:ext>
              </a:extLst>
            </p:cNvPr>
            <p:cNvSpPr/>
            <p:nvPr/>
          </p:nvSpPr>
          <p:spPr>
            <a:xfrm rot="16200000">
              <a:off x="3942279" y="3071447"/>
              <a:ext cx="817964" cy="76464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29392"/>
                <a:gd name="connsiteY0" fmla="*/ 0 h 149235"/>
                <a:gd name="connsiteX1" fmla="*/ 229392 w 229392"/>
                <a:gd name="connsiteY1" fmla="*/ 149235 h 149235"/>
                <a:gd name="connsiteX0" fmla="*/ 0 w 208529"/>
                <a:gd name="connsiteY0" fmla="*/ 0 h 144039"/>
                <a:gd name="connsiteX1" fmla="*/ 208529 w 208529"/>
                <a:gd name="connsiteY1" fmla="*/ 144039 h 144039"/>
                <a:gd name="connsiteX0" fmla="*/ 0 w 281550"/>
                <a:gd name="connsiteY0" fmla="*/ 0 h 180412"/>
                <a:gd name="connsiteX1" fmla="*/ 281550 w 281550"/>
                <a:gd name="connsiteY1" fmla="*/ 180412 h 180412"/>
                <a:gd name="connsiteX0" fmla="*/ 1455304 w 1455304"/>
                <a:gd name="connsiteY0" fmla="*/ 0 h 70252"/>
                <a:gd name="connsiteX1" fmla="*/ 0 w 1455304"/>
                <a:gd name="connsiteY1" fmla="*/ 70252 h 70252"/>
                <a:gd name="connsiteX0" fmla="*/ 1455304 w 1455304"/>
                <a:gd name="connsiteY0" fmla="*/ 0 h 310318"/>
                <a:gd name="connsiteX1" fmla="*/ 333811 w 1455304"/>
                <a:gd name="connsiteY1" fmla="*/ 310318 h 310318"/>
                <a:gd name="connsiteX2" fmla="*/ 0 w 1455304"/>
                <a:gd name="connsiteY2" fmla="*/ 70252 h 310318"/>
                <a:gd name="connsiteX0" fmla="*/ 1455304 w 1775656"/>
                <a:gd name="connsiteY0" fmla="*/ 0 h 311182"/>
                <a:gd name="connsiteX1" fmla="*/ 1736854 w 1775656"/>
                <a:gd name="connsiteY1" fmla="*/ 180412 h 311182"/>
                <a:gd name="connsiteX2" fmla="*/ 333811 w 1775656"/>
                <a:gd name="connsiteY2" fmla="*/ 310318 h 311182"/>
                <a:gd name="connsiteX3" fmla="*/ 0 w 1775656"/>
                <a:gd name="connsiteY3" fmla="*/ 70252 h 311182"/>
                <a:gd name="connsiteX0" fmla="*/ 1455304 w 1775656"/>
                <a:gd name="connsiteY0" fmla="*/ 0 h 310318"/>
                <a:gd name="connsiteX1" fmla="*/ 1736854 w 1775656"/>
                <a:gd name="connsiteY1" fmla="*/ 180412 h 310318"/>
                <a:gd name="connsiteX2" fmla="*/ 333811 w 1775656"/>
                <a:gd name="connsiteY2" fmla="*/ 310318 h 310318"/>
                <a:gd name="connsiteX3" fmla="*/ 0 w 1775656"/>
                <a:gd name="connsiteY3" fmla="*/ 70252 h 310318"/>
                <a:gd name="connsiteX0" fmla="*/ 1455304 w 1775656"/>
                <a:gd name="connsiteY0" fmla="*/ 0 h 310318"/>
                <a:gd name="connsiteX1" fmla="*/ 1736854 w 1775656"/>
                <a:gd name="connsiteY1" fmla="*/ 180412 h 310318"/>
                <a:gd name="connsiteX2" fmla="*/ 709347 w 1775656"/>
                <a:gd name="connsiteY2" fmla="*/ 290572 h 310318"/>
                <a:gd name="connsiteX3" fmla="*/ 333811 w 1775656"/>
                <a:gd name="connsiteY3" fmla="*/ 310318 h 310318"/>
                <a:gd name="connsiteX4" fmla="*/ 0 w 1775656"/>
                <a:gd name="connsiteY4" fmla="*/ 70252 h 310318"/>
                <a:gd name="connsiteX0" fmla="*/ 1455304 w 1775656"/>
                <a:gd name="connsiteY0" fmla="*/ 0 h 310318"/>
                <a:gd name="connsiteX1" fmla="*/ 1736854 w 1775656"/>
                <a:gd name="connsiteY1" fmla="*/ 180412 h 310318"/>
                <a:gd name="connsiteX2" fmla="*/ 1230924 w 1775656"/>
                <a:gd name="connsiteY2" fmla="*/ 246924 h 310318"/>
                <a:gd name="connsiteX3" fmla="*/ 709347 w 1775656"/>
                <a:gd name="connsiteY3" fmla="*/ 290572 h 310318"/>
                <a:gd name="connsiteX4" fmla="*/ 333811 w 1775656"/>
                <a:gd name="connsiteY4" fmla="*/ 310318 h 310318"/>
                <a:gd name="connsiteX5" fmla="*/ 0 w 1775656"/>
                <a:gd name="connsiteY5" fmla="*/ 70252 h 310318"/>
                <a:gd name="connsiteX0" fmla="*/ 1455304 w 1775656"/>
                <a:gd name="connsiteY0" fmla="*/ 0 h 310318"/>
                <a:gd name="connsiteX1" fmla="*/ 1736854 w 1775656"/>
                <a:gd name="connsiteY1" fmla="*/ 180412 h 310318"/>
                <a:gd name="connsiteX2" fmla="*/ 1230924 w 1775656"/>
                <a:gd name="connsiteY2" fmla="*/ 246924 h 310318"/>
                <a:gd name="connsiteX3" fmla="*/ 709347 w 1775656"/>
                <a:gd name="connsiteY3" fmla="*/ 290572 h 310318"/>
                <a:gd name="connsiteX4" fmla="*/ 333811 w 1775656"/>
                <a:gd name="connsiteY4" fmla="*/ 310318 h 310318"/>
                <a:gd name="connsiteX5" fmla="*/ 0 w 1775656"/>
                <a:gd name="connsiteY5" fmla="*/ 70252 h 310318"/>
                <a:gd name="connsiteX0" fmla="*/ 1455304 w 1736854"/>
                <a:gd name="connsiteY0" fmla="*/ 0 h 310318"/>
                <a:gd name="connsiteX1" fmla="*/ 1736854 w 1736854"/>
                <a:gd name="connsiteY1" fmla="*/ 180412 h 310318"/>
                <a:gd name="connsiteX2" fmla="*/ 1230924 w 1736854"/>
                <a:gd name="connsiteY2" fmla="*/ 246924 h 310318"/>
                <a:gd name="connsiteX3" fmla="*/ 709347 w 1736854"/>
                <a:gd name="connsiteY3" fmla="*/ 290572 h 310318"/>
                <a:gd name="connsiteX4" fmla="*/ 333811 w 1736854"/>
                <a:gd name="connsiteY4" fmla="*/ 310318 h 310318"/>
                <a:gd name="connsiteX5" fmla="*/ 0 w 1736854"/>
                <a:gd name="connsiteY5" fmla="*/ 70252 h 310318"/>
                <a:gd name="connsiteX0" fmla="*/ 1455304 w 1726422"/>
                <a:gd name="connsiteY0" fmla="*/ 0 h 310318"/>
                <a:gd name="connsiteX1" fmla="*/ 1726422 w 1726422"/>
                <a:gd name="connsiteY1" fmla="*/ 183530 h 310318"/>
                <a:gd name="connsiteX2" fmla="*/ 1230924 w 1726422"/>
                <a:gd name="connsiteY2" fmla="*/ 246924 h 310318"/>
                <a:gd name="connsiteX3" fmla="*/ 709347 w 1726422"/>
                <a:gd name="connsiteY3" fmla="*/ 290572 h 310318"/>
                <a:gd name="connsiteX4" fmla="*/ 333811 w 1726422"/>
                <a:gd name="connsiteY4" fmla="*/ 310318 h 310318"/>
                <a:gd name="connsiteX5" fmla="*/ 0 w 1726422"/>
                <a:gd name="connsiteY5" fmla="*/ 70252 h 310318"/>
                <a:gd name="connsiteX0" fmla="*/ 1451721 w 1722839"/>
                <a:gd name="connsiteY0" fmla="*/ 0 h 310318"/>
                <a:gd name="connsiteX1" fmla="*/ 1722839 w 1722839"/>
                <a:gd name="connsiteY1" fmla="*/ 183530 h 310318"/>
                <a:gd name="connsiteX2" fmla="*/ 1227341 w 1722839"/>
                <a:gd name="connsiteY2" fmla="*/ 246924 h 310318"/>
                <a:gd name="connsiteX3" fmla="*/ 705764 w 1722839"/>
                <a:gd name="connsiteY3" fmla="*/ 290572 h 310318"/>
                <a:gd name="connsiteX4" fmla="*/ 330228 w 1722839"/>
                <a:gd name="connsiteY4" fmla="*/ 310318 h 310318"/>
                <a:gd name="connsiteX5" fmla="*/ 0 w 1722839"/>
                <a:gd name="connsiteY5" fmla="*/ 68815 h 310318"/>
                <a:gd name="connsiteX0" fmla="*/ 1451721 w 1722839"/>
                <a:gd name="connsiteY0" fmla="*/ 0 h 310318"/>
                <a:gd name="connsiteX1" fmla="*/ 1722839 w 1722839"/>
                <a:gd name="connsiteY1" fmla="*/ 183530 h 310318"/>
                <a:gd name="connsiteX2" fmla="*/ 1227341 w 1722839"/>
                <a:gd name="connsiteY2" fmla="*/ 246924 h 310318"/>
                <a:gd name="connsiteX3" fmla="*/ 698599 w 1722839"/>
                <a:gd name="connsiteY3" fmla="*/ 287699 h 310318"/>
                <a:gd name="connsiteX4" fmla="*/ 330228 w 1722839"/>
                <a:gd name="connsiteY4" fmla="*/ 310318 h 310318"/>
                <a:gd name="connsiteX5" fmla="*/ 0 w 1722839"/>
                <a:gd name="connsiteY5" fmla="*/ 68815 h 310318"/>
                <a:gd name="connsiteX0" fmla="*/ 1451721 w 1722839"/>
                <a:gd name="connsiteY0" fmla="*/ 0 h 310318"/>
                <a:gd name="connsiteX1" fmla="*/ 1722839 w 1722839"/>
                <a:gd name="connsiteY1" fmla="*/ 183530 h 310318"/>
                <a:gd name="connsiteX2" fmla="*/ 1202267 w 1722839"/>
                <a:gd name="connsiteY2" fmla="*/ 246206 h 310318"/>
                <a:gd name="connsiteX3" fmla="*/ 698599 w 1722839"/>
                <a:gd name="connsiteY3" fmla="*/ 287699 h 310318"/>
                <a:gd name="connsiteX4" fmla="*/ 330228 w 1722839"/>
                <a:gd name="connsiteY4" fmla="*/ 310318 h 310318"/>
                <a:gd name="connsiteX5" fmla="*/ 0 w 1722839"/>
                <a:gd name="connsiteY5" fmla="*/ 68815 h 310318"/>
                <a:gd name="connsiteX0" fmla="*/ 1451721 w 1722839"/>
                <a:gd name="connsiteY0" fmla="*/ 0 h 310318"/>
                <a:gd name="connsiteX1" fmla="*/ 1722839 w 1722839"/>
                <a:gd name="connsiteY1" fmla="*/ 183530 h 310318"/>
                <a:gd name="connsiteX2" fmla="*/ 1202267 w 1722839"/>
                <a:gd name="connsiteY2" fmla="*/ 246206 h 310318"/>
                <a:gd name="connsiteX3" fmla="*/ 698599 w 1722839"/>
                <a:gd name="connsiteY3" fmla="*/ 287699 h 310318"/>
                <a:gd name="connsiteX4" fmla="*/ 330228 w 1722839"/>
                <a:gd name="connsiteY4" fmla="*/ 310318 h 310318"/>
                <a:gd name="connsiteX5" fmla="*/ 0 w 1722839"/>
                <a:gd name="connsiteY5" fmla="*/ 68815 h 310318"/>
                <a:gd name="connsiteX0" fmla="*/ 1451721 w 1722839"/>
                <a:gd name="connsiteY0" fmla="*/ 0 h 310318"/>
                <a:gd name="connsiteX1" fmla="*/ 1722839 w 1722839"/>
                <a:gd name="connsiteY1" fmla="*/ 183530 h 310318"/>
                <a:gd name="connsiteX2" fmla="*/ 1202267 w 1722839"/>
                <a:gd name="connsiteY2" fmla="*/ 246206 h 310318"/>
                <a:gd name="connsiteX3" fmla="*/ 684271 w 1722839"/>
                <a:gd name="connsiteY3" fmla="*/ 288417 h 310318"/>
                <a:gd name="connsiteX4" fmla="*/ 330228 w 1722839"/>
                <a:gd name="connsiteY4" fmla="*/ 310318 h 310318"/>
                <a:gd name="connsiteX5" fmla="*/ 0 w 1722839"/>
                <a:gd name="connsiteY5" fmla="*/ 68815 h 310318"/>
                <a:gd name="connsiteX0" fmla="*/ 1451721 w 1722839"/>
                <a:gd name="connsiteY0" fmla="*/ 0 h 310318"/>
                <a:gd name="connsiteX1" fmla="*/ 1722839 w 1722839"/>
                <a:gd name="connsiteY1" fmla="*/ 183530 h 310318"/>
                <a:gd name="connsiteX2" fmla="*/ 1202267 w 1722839"/>
                <a:gd name="connsiteY2" fmla="*/ 246206 h 310318"/>
                <a:gd name="connsiteX3" fmla="*/ 687853 w 1722839"/>
                <a:gd name="connsiteY3" fmla="*/ 289854 h 310318"/>
                <a:gd name="connsiteX4" fmla="*/ 330228 w 1722839"/>
                <a:gd name="connsiteY4" fmla="*/ 310318 h 310318"/>
                <a:gd name="connsiteX5" fmla="*/ 0 w 1722839"/>
                <a:gd name="connsiteY5" fmla="*/ 68815 h 310318"/>
                <a:gd name="connsiteX0" fmla="*/ 1440975 w 1722839"/>
                <a:gd name="connsiteY0" fmla="*/ 0 h 313910"/>
                <a:gd name="connsiteX1" fmla="*/ 1722839 w 1722839"/>
                <a:gd name="connsiteY1" fmla="*/ 187122 h 313910"/>
                <a:gd name="connsiteX2" fmla="*/ 1202267 w 1722839"/>
                <a:gd name="connsiteY2" fmla="*/ 249798 h 313910"/>
                <a:gd name="connsiteX3" fmla="*/ 687853 w 1722839"/>
                <a:gd name="connsiteY3" fmla="*/ 293446 h 313910"/>
                <a:gd name="connsiteX4" fmla="*/ 330228 w 1722839"/>
                <a:gd name="connsiteY4" fmla="*/ 313910 h 313910"/>
                <a:gd name="connsiteX5" fmla="*/ 0 w 1722839"/>
                <a:gd name="connsiteY5" fmla="*/ 72407 h 313910"/>
                <a:gd name="connsiteX0" fmla="*/ 1440975 w 1722839"/>
                <a:gd name="connsiteY0" fmla="*/ 0 h 313910"/>
                <a:gd name="connsiteX1" fmla="*/ 1722839 w 1722839"/>
                <a:gd name="connsiteY1" fmla="*/ 187122 h 313910"/>
                <a:gd name="connsiteX2" fmla="*/ 1202267 w 1722839"/>
                <a:gd name="connsiteY2" fmla="*/ 249798 h 313910"/>
                <a:gd name="connsiteX3" fmla="*/ 687853 w 1722839"/>
                <a:gd name="connsiteY3" fmla="*/ 293446 h 313910"/>
                <a:gd name="connsiteX4" fmla="*/ 359296 w 1722839"/>
                <a:gd name="connsiteY4" fmla="*/ 313910 h 313910"/>
                <a:gd name="connsiteX5" fmla="*/ 0 w 1722839"/>
                <a:gd name="connsiteY5" fmla="*/ 72407 h 313910"/>
                <a:gd name="connsiteX0" fmla="*/ 1436822 w 1718686"/>
                <a:gd name="connsiteY0" fmla="*/ 0 h 313910"/>
                <a:gd name="connsiteX1" fmla="*/ 1718686 w 1718686"/>
                <a:gd name="connsiteY1" fmla="*/ 187122 h 313910"/>
                <a:gd name="connsiteX2" fmla="*/ 1198114 w 1718686"/>
                <a:gd name="connsiteY2" fmla="*/ 249798 h 313910"/>
                <a:gd name="connsiteX3" fmla="*/ 683700 w 1718686"/>
                <a:gd name="connsiteY3" fmla="*/ 293446 h 313910"/>
                <a:gd name="connsiteX4" fmla="*/ 355143 w 1718686"/>
                <a:gd name="connsiteY4" fmla="*/ 313910 h 313910"/>
                <a:gd name="connsiteX5" fmla="*/ 0 w 1718686"/>
                <a:gd name="connsiteY5" fmla="*/ 71576 h 313910"/>
                <a:gd name="connsiteX0" fmla="*/ 1445127 w 1726991"/>
                <a:gd name="connsiteY0" fmla="*/ 0 h 313910"/>
                <a:gd name="connsiteX1" fmla="*/ 1726991 w 1726991"/>
                <a:gd name="connsiteY1" fmla="*/ 187122 h 313910"/>
                <a:gd name="connsiteX2" fmla="*/ 1206419 w 1726991"/>
                <a:gd name="connsiteY2" fmla="*/ 249798 h 313910"/>
                <a:gd name="connsiteX3" fmla="*/ 692005 w 1726991"/>
                <a:gd name="connsiteY3" fmla="*/ 293446 h 313910"/>
                <a:gd name="connsiteX4" fmla="*/ 363448 w 1726991"/>
                <a:gd name="connsiteY4" fmla="*/ 313910 h 313910"/>
                <a:gd name="connsiteX5" fmla="*/ 0 w 1726991"/>
                <a:gd name="connsiteY5" fmla="*/ 71576 h 313910"/>
                <a:gd name="connsiteX0" fmla="*/ 1445127 w 1726991"/>
                <a:gd name="connsiteY0" fmla="*/ 0 h 313910"/>
                <a:gd name="connsiteX1" fmla="*/ 1726991 w 1726991"/>
                <a:gd name="connsiteY1" fmla="*/ 187122 h 313910"/>
                <a:gd name="connsiteX2" fmla="*/ 1206419 w 1726991"/>
                <a:gd name="connsiteY2" fmla="*/ 249798 h 313910"/>
                <a:gd name="connsiteX3" fmla="*/ 692005 w 1726991"/>
                <a:gd name="connsiteY3" fmla="*/ 293446 h 313910"/>
                <a:gd name="connsiteX4" fmla="*/ 363448 w 1726991"/>
                <a:gd name="connsiteY4" fmla="*/ 313910 h 313910"/>
                <a:gd name="connsiteX5" fmla="*/ 215466 w 1726991"/>
                <a:gd name="connsiteY5" fmla="*/ 225364 h 313910"/>
                <a:gd name="connsiteX6" fmla="*/ 0 w 1726991"/>
                <a:gd name="connsiteY6" fmla="*/ 71576 h 313910"/>
                <a:gd name="connsiteX0" fmla="*/ 1445127 w 1726991"/>
                <a:gd name="connsiteY0" fmla="*/ 0 h 313910"/>
                <a:gd name="connsiteX1" fmla="*/ 1726991 w 1726991"/>
                <a:gd name="connsiteY1" fmla="*/ 187122 h 313910"/>
                <a:gd name="connsiteX2" fmla="*/ 1206419 w 1726991"/>
                <a:gd name="connsiteY2" fmla="*/ 249798 h 313910"/>
                <a:gd name="connsiteX3" fmla="*/ 692005 w 1726991"/>
                <a:gd name="connsiteY3" fmla="*/ 293446 h 313910"/>
                <a:gd name="connsiteX4" fmla="*/ 363448 w 1726991"/>
                <a:gd name="connsiteY4" fmla="*/ 313910 h 313910"/>
                <a:gd name="connsiteX5" fmla="*/ 215466 w 1726991"/>
                <a:gd name="connsiteY5" fmla="*/ 219544 h 313910"/>
                <a:gd name="connsiteX6" fmla="*/ 0 w 1726991"/>
                <a:gd name="connsiteY6" fmla="*/ 71576 h 31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991" h="313910">
                  <a:moveTo>
                    <a:pt x="1445127" y="0"/>
                  </a:moveTo>
                  <a:lnTo>
                    <a:pt x="1726991" y="187122"/>
                  </a:lnTo>
                  <a:lnTo>
                    <a:pt x="1206419" y="249798"/>
                  </a:lnTo>
                  <a:lnTo>
                    <a:pt x="692005" y="293446"/>
                  </a:lnTo>
                  <a:lnTo>
                    <a:pt x="363448" y="313910"/>
                  </a:lnTo>
                  <a:lnTo>
                    <a:pt x="215466" y="219544"/>
                  </a:lnTo>
                  <a:lnTo>
                    <a:pt x="0" y="71576"/>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4" name="フリーフォーム 162">
              <a:extLst>
                <a:ext uri="{FF2B5EF4-FFF2-40B4-BE49-F238E27FC236}">
                  <a16:creationId xmlns:a16="http://schemas.microsoft.com/office/drawing/2014/main" id="{AF7627FE-B50C-4B91-84DA-3B2C20C38328}"/>
                </a:ext>
              </a:extLst>
            </p:cNvPr>
            <p:cNvSpPr/>
            <p:nvPr/>
          </p:nvSpPr>
          <p:spPr>
            <a:xfrm rot="16200000">
              <a:off x="4240180" y="4184220"/>
              <a:ext cx="1642964" cy="62986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625993 w 625993"/>
                <a:gd name="connsiteY0" fmla="*/ 16004 h 16004"/>
                <a:gd name="connsiteX1" fmla="*/ 0 w 625993"/>
                <a:gd name="connsiteY1" fmla="*/ 0 h 16004"/>
                <a:gd name="connsiteX0" fmla="*/ 3004379 w 3004379"/>
                <a:gd name="connsiteY0" fmla="*/ 0 h 172099"/>
                <a:gd name="connsiteX1" fmla="*/ 0 w 3004379"/>
                <a:gd name="connsiteY1" fmla="*/ 172099 h 172099"/>
                <a:gd name="connsiteX0" fmla="*/ 3447719 w 3447719"/>
                <a:gd name="connsiteY0" fmla="*/ 0 h 252121"/>
                <a:gd name="connsiteX1" fmla="*/ 0 w 3447719"/>
                <a:gd name="connsiteY1" fmla="*/ 252121 h 252121"/>
                <a:gd name="connsiteX0" fmla="*/ 3447719 w 4019438"/>
                <a:gd name="connsiteY0" fmla="*/ 0 h 252121"/>
                <a:gd name="connsiteX1" fmla="*/ 3984839 w 4019438"/>
                <a:gd name="connsiteY1" fmla="*/ 114940 h 252121"/>
                <a:gd name="connsiteX2" fmla="*/ 0 w 4019438"/>
                <a:gd name="connsiteY2" fmla="*/ 252121 h 252121"/>
                <a:gd name="connsiteX0" fmla="*/ 3447719 w 3984839"/>
                <a:gd name="connsiteY0" fmla="*/ 0 h 252121"/>
                <a:gd name="connsiteX1" fmla="*/ 3984839 w 3984839"/>
                <a:gd name="connsiteY1" fmla="*/ 114940 h 252121"/>
                <a:gd name="connsiteX2" fmla="*/ 0 w 3984839"/>
                <a:gd name="connsiteY2" fmla="*/ 252121 h 252121"/>
                <a:gd name="connsiteX0" fmla="*/ 3447719 w 3458048"/>
                <a:gd name="connsiteY0" fmla="*/ 0 h 252121"/>
                <a:gd name="connsiteX1" fmla="*/ 3458048 w 3458048"/>
                <a:gd name="connsiteY1" fmla="*/ 16212 h 252121"/>
                <a:gd name="connsiteX2" fmla="*/ 0 w 3458048"/>
                <a:gd name="connsiteY2" fmla="*/ 252121 h 252121"/>
                <a:gd name="connsiteX0" fmla="*/ 3447719 w 3458048"/>
                <a:gd name="connsiteY0" fmla="*/ 0 h 252121"/>
                <a:gd name="connsiteX1" fmla="*/ 3458048 w 3458048"/>
                <a:gd name="connsiteY1" fmla="*/ 16212 h 252121"/>
                <a:gd name="connsiteX2" fmla="*/ 3108591 w 3458048"/>
                <a:gd name="connsiteY2" fmla="*/ 77527 h 252121"/>
                <a:gd name="connsiteX3" fmla="*/ 0 w 3458048"/>
                <a:gd name="connsiteY3" fmla="*/ 252121 h 252121"/>
                <a:gd name="connsiteX0" fmla="*/ 3447719 w 3458048"/>
                <a:gd name="connsiteY0" fmla="*/ 0 h 252121"/>
                <a:gd name="connsiteX1" fmla="*/ 3458048 w 3458048"/>
                <a:gd name="connsiteY1" fmla="*/ 16212 h 252121"/>
                <a:gd name="connsiteX2" fmla="*/ 3108591 w 3458048"/>
                <a:gd name="connsiteY2" fmla="*/ 77527 h 252121"/>
                <a:gd name="connsiteX3" fmla="*/ 0 w 3458048"/>
                <a:gd name="connsiteY3" fmla="*/ 252121 h 252121"/>
                <a:gd name="connsiteX0" fmla="*/ 3447719 w 3465092"/>
                <a:gd name="connsiteY0" fmla="*/ 0 h 252121"/>
                <a:gd name="connsiteX1" fmla="*/ 3458048 w 3465092"/>
                <a:gd name="connsiteY1" fmla="*/ 16212 h 252121"/>
                <a:gd name="connsiteX2" fmla="*/ 3108591 w 3465092"/>
                <a:gd name="connsiteY2" fmla="*/ 77527 h 252121"/>
                <a:gd name="connsiteX3" fmla="*/ 0 w 3465092"/>
                <a:gd name="connsiteY3" fmla="*/ 252121 h 252121"/>
                <a:gd name="connsiteX0" fmla="*/ 3447719 w 3458048"/>
                <a:gd name="connsiteY0" fmla="*/ 0 h 252121"/>
                <a:gd name="connsiteX1" fmla="*/ 3458048 w 3458048"/>
                <a:gd name="connsiteY1" fmla="*/ 16212 h 252121"/>
                <a:gd name="connsiteX2" fmla="*/ 3108591 w 3458048"/>
                <a:gd name="connsiteY2" fmla="*/ 77527 h 252121"/>
                <a:gd name="connsiteX3" fmla="*/ 0 w 3458048"/>
                <a:gd name="connsiteY3" fmla="*/ 252121 h 252121"/>
                <a:gd name="connsiteX0" fmla="*/ 3436967 w 3458048"/>
                <a:gd name="connsiteY0" fmla="*/ 0 h 258590"/>
                <a:gd name="connsiteX1" fmla="*/ 3458048 w 3458048"/>
                <a:gd name="connsiteY1" fmla="*/ 22681 h 258590"/>
                <a:gd name="connsiteX2" fmla="*/ 3108591 w 3458048"/>
                <a:gd name="connsiteY2" fmla="*/ 83996 h 258590"/>
                <a:gd name="connsiteX3" fmla="*/ 0 w 3458048"/>
                <a:gd name="connsiteY3" fmla="*/ 258590 h 258590"/>
              </a:gdLst>
              <a:ahLst/>
              <a:cxnLst>
                <a:cxn ang="0">
                  <a:pos x="connsiteX0" y="connsiteY0"/>
                </a:cxn>
                <a:cxn ang="0">
                  <a:pos x="connsiteX1" y="connsiteY1"/>
                </a:cxn>
                <a:cxn ang="0">
                  <a:pos x="connsiteX2" y="connsiteY2"/>
                </a:cxn>
                <a:cxn ang="0">
                  <a:pos x="connsiteX3" y="connsiteY3"/>
                </a:cxn>
              </a:cxnLst>
              <a:rect l="l" t="t" r="r" b="b"/>
              <a:pathLst>
                <a:path w="3458048" h="258590">
                  <a:moveTo>
                    <a:pt x="3436967" y="0"/>
                  </a:moveTo>
                  <a:lnTo>
                    <a:pt x="3458048" y="22681"/>
                  </a:lnTo>
                  <a:cubicBezTo>
                    <a:pt x="3440662" y="42080"/>
                    <a:pt x="3225077" y="63558"/>
                    <a:pt x="3108591" y="83996"/>
                  </a:cubicBezTo>
                  <a:lnTo>
                    <a:pt x="0" y="25859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5" name="フリーフォーム 163">
              <a:extLst>
                <a:ext uri="{FF2B5EF4-FFF2-40B4-BE49-F238E27FC236}">
                  <a16:creationId xmlns:a16="http://schemas.microsoft.com/office/drawing/2014/main" id="{1A53D5F9-86C4-4845-970C-2847762CD495}"/>
                </a:ext>
              </a:extLst>
            </p:cNvPr>
            <p:cNvSpPr/>
            <p:nvPr/>
          </p:nvSpPr>
          <p:spPr>
            <a:xfrm rot="16200000">
              <a:off x="4689003" y="4229521"/>
              <a:ext cx="1368596" cy="79641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625993 w 625993"/>
                <a:gd name="connsiteY0" fmla="*/ 16004 h 16004"/>
                <a:gd name="connsiteX1" fmla="*/ 0 w 625993"/>
                <a:gd name="connsiteY1" fmla="*/ 0 h 16004"/>
                <a:gd name="connsiteX0" fmla="*/ 3004379 w 3004379"/>
                <a:gd name="connsiteY0" fmla="*/ 0 h 172099"/>
                <a:gd name="connsiteX1" fmla="*/ 0 w 3004379"/>
                <a:gd name="connsiteY1" fmla="*/ 172099 h 172099"/>
                <a:gd name="connsiteX0" fmla="*/ 3447719 w 3447719"/>
                <a:gd name="connsiteY0" fmla="*/ 0 h 252121"/>
                <a:gd name="connsiteX1" fmla="*/ 0 w 3447719"/>
                <a:gd name="connsiteY1" fmla="*/ 252121 h 252121"/>
                <a:gd name="connsiteX0" fmla="*/ 3447719 w 4019438"/>
                <a:gd name="connsiteY0" fmla="*/ 0 h 252121"/>
                <a:gd name="connsiteX1" fmla="*/ 3984839 w 4019438"/>
                <a:gd name="connsiteY1" fmla="*/ 114940 h 252121"/>
                <a:gd name="connsiteX2" fmla="*/ 0 w 4019438"/>
                <a:gd name="connsiteY2" fmla="*/ 252121 h 252121"/>
                <a:gd name="connsiteX0" fmla="*/ 3447719 w 3984839"/>
                <a:gd name="connsiteY0" fmla="*/ 0 h 252121"/>
                <a:gd name="connsiteX1" fmla="*/ 3984839 w 3984839"/>
                <a:gd name="connsiteY1" fmla="*/ 114940 h 252121"/>
                <a:gd name="connsiteX2" fmla="*/ 0 w 3984839"/>
                <a:gd name="connsiteY2" fmla="*/ 252121 h 252121"/>
                <a:gd name="connsiteX0" fmla="*/ 3447719 w 3458048"/>
                <a:gd name="connsiteY0" fmla="*/ 0 h 252121"/>
                <a:gd name="connsiteX1" fmla="*/ 3458048 w 3458048"/>
                <a:gd name="connsiteY1" fmla="*/ 16212 h 252121"/>
                <a:gd name="connsiteX2" fmla="*/ 0 w 3458048"/>
                <a:gd name="connsiteY2" fmla="*/ 252121 h 252121"/>
                <a:gd name="connsiteX0" fmla="*/ 3447719 w 3458048"/>
                <a:gd name="connsiteY0" fmla="*/ 0 h 252121"/>
                <a:gd name="connsiteX1" fmla="*/ 3458048 w 3458048"/>
                <a:gd name="connsiteY1" fmla="*/ 16212 h 252121"/>
                <a:gd name="connsiteX2" fmla="*/ 3108591 w 3458048"/>
                <a:gd name="connsiteY2" fmla="*/ 77527 h 252121"/>
                <a:gd name="connsiteX3" fmla="*/ 0 w 3458048"/>
                <a:gd name="connsiteY3" fmla="*/ 252121 h 252121"/>
                <a:gd name="connsiteX0" fmla="*/ 3447719 w 3458048"/>
                <a:gd name="connsiteY0" fmla="*/ 0 h 252121"/>
                <a:gd name="connsiteX1" fmla="*/ 3458048 w 3458048"/>
                <a:gd name="connsiteY1" fmla="*/ 16212 h 252121"/>
                <a:gd name="connsiteX2" fmla="*/ 3108591 w 3458048"/>
                <a:gd name="connsiteY2" fmla="*/ 77527 h 252121"/>
                <a:gd name="connsiteX3" fmla="*/ 0 w 3458048"/>
                <a:gd name="connsiteY3" fmla="*/ 252121 h 252121"/>
                <a:gd name="connsiteX0" fmla="*/ 3447719 w 3465092"/>
                <a:gd name="connsiteY0" fmla="*/ 0 h 252121"/>
                <a:gd name="connsiteX1" fmla="*/ 3458048 w 3465092"/>
                <a:gd name="connsiteY1" fmla="*/ 16212 h 252121"/>
                <a:gd name="connsiteX2" fmla="*/ 3108591 w 3465092"/>
                <a:gd name="connsiteY2" fmla="*/ 77527 h 252121"/>
                <a:gd name="connsiteX3" fmla="*/ 0 w 3465092"/>
                <a:gd name="connsiteY3" fmla="*/ 252121 h 252121"/>
                <a:gd name="connsiteX0" fmla="*/ 3447719 w 3458048"/>
                <a:gd name="connsiteY0" fmla="*/ 0 h 252121"/>
                <a:gd name="connsiteX1" fmla="*/ 3458048 w 3458048"/>
                <a:gd name="connsiteY1" fmla="*/ 16212 h 252121"/>
                <a:gd name="connsiteX2" fmla="*/ 3108591 w 3458048"/>
                <a:gd name="connsiteY2" fmla="*/ 77527 h 252121"/>
                <a:gd name="connsiteX3" fmla="*/ 0 w 3458048"/>
                <a:gd name="connsiteY3" fmla="*/ 252121 h 252121"/>
                <a:gd name="connsiteX0" fmla="*/ 2842692 w 3458048"/>
                <a:gd name="connsiteY0" fmla="*/ 0 h 270827"/>
                <a:gd name="connsiteX1" fmla="*/ 3458048 w 3458048"/>
                <a:gd name="connsiteY1" fmla="*/ 34918 h 270827"/>
                <a:gd name="connsiteX2" fmla="*/ 3108591 w 3458048"/>
                <a:gd name="connsiteY2" fmla="*/ 96233 h 270827"/>
                <a:gd name="connsiteX3" fmla="*/ 0 w 3458048"/>
                <a:gd name="connsiteY3" fmla="*/ 270827 h 270827"/>
                <a:gd name="connsiteX0" fmla="*/ 2842692 w 3108591"/>
                <a:gd name="connsiteY0" fmla="*/ 0 h 270827"/>
                <a:gd name="connsiteX1" fmla="*/ 3108591 w 3108591"/>
                <a:gd name="connsiteY1" fmla="*/ 96233 h 270827"/>
                <a:gd name="connsiteX2" fmla="*/ 0 w 3108591"/>
                <a:gd name="connsiteY2" fmla="*/ 270827 h 270827"/>
                <a:gd name="connsiteX0" fmla="*/ 2842692 w 2842692"/>
                <a:gd name="connsiteY0" fmla="*/ 0 h 270827"/>
                <a:gd name="connsiteX1" fmla="*/ 0 w 2842692"/>
                <a:gd name="connsiteY1" fmla="*/ 270827 h 270827"/>
                <a:gd name="connsiteX0" fmla="*/ 2821829 w 2821829"/>
                <a:gd name="connsiteY0" fmla="*/ 0 h 325907"/>
                <a:gd name="connsiteX1" fmla="*/ 0 w 2821829"/>
                <a:gd name="connsiteY1" fmla="*/ 325907 h 325907"/>
                <a:gd name="connsiteX0" fmla="*/ 2821829 w 2821829"/>
                <a:gd name="connsiteY0" fmla="*/ 0 h 325907"/>
                <a:gd name="connsiteX1" fmla="*/ 537224 w 2821829"/>
                <a:gd name="connsiteY1" fmla="*/ 290571 h 325907"/>
                <a:gd name="connsiteX2" fmla="*/ 0 w 2821829"/>
                <a:gd name="connsiteY2" fmla="*/ 325907 h 325907"/>
                <a:gd name="connsiteX0" fmla="*/ 2821829 w 2821829"/>
                <a:gd name="connsiteY0" fmla="*/ 0 h 325907"/>
                <a:gd name="connsiteX1" fmla="*/ 1908968 w 2821829"/>
                <a:gd name="connsiteY1" fmla="*/ 130528 h 325907"/>
                <a:gd name="connsiteX2" fmla="*/ 537224 w 2821829"/>
                <a:gd name="connsiteY2" fmla="*/ 290571 h 325907"/>
                <a:gd name="connsiteX3" fmla="*/ 0 w 2821829"/>
                <a:gd name="connsiteY3" fmla="*/ 325907 h 325907"/>
                <a:gd name="connsiteX0" fmla="*/ 2821829 w 2821829"/>
                <a:gd name="connsiteY0" fmla="*/ 0 h 325907"/>
                <a:gd name="connsiteX1" fmla="*/ 1908968 w 2821829"/>
                <a:gd name="connsiteY1" fmla="*/ 130528 h 325907"/>
                <a:gd name="connsiteX2" fmla="*/ 1356097 w 2821829"/>
                <a:gd name="connsiteY2" fmla="*/ 202236 h 325907"/>
                <a:gd name="connsiteX3" fmla="*/ 537224 w 2821829"/>
                <a:gd name="connsiteY3" fmla="*/ 290571 h 325907"/>
                <a:gd name="connsiteX4" fmla="*/ 0 w 2821829"/>
                <a:gd name="connsiteY4" fmla="*/ 325907 h 325907"/>
                <a:gd name="connsiteX0" fmla="*/ 2873987 w 2873987"/>
                <a:gd name="connsiteY0" fmla="*/ 0 h 290571"/>
                <a:gd name="connsiteX1" fmla="*/ 1961126 w 2873987"/>
                <a:gd name="connsiteY1" fmla="*/ 130528 h 290571"/>
                <a:gd name="connsiteX2" fmla="*/ 1408255 w 2873987"/>
                <a:gd name="connsiteY2" fmla="*/ 202236 h 290571"/>
                <a:gd name="connsiteX3" fmla="*/ 589382 w 2873987"/>
                <a:gd name="connsiteY3" fmla="*/ 290571 h 290571"/>
                <a:gd name="connsiteX4" fmla="*/ 0 w 2873987"/>
                <a:gd name="connsiteY4" fmla="*/ 162746 h 290571"/>
                <a:gd name="connsiteX0" fmla="*/ 2873987 w 2873987"/>
                <a:gd name="connsiteY0" fmla="*/ 0 h 324654"/>
                <a:gd name="connsiteX1" fmla="*/ 1961126 w 2873987"/>
                <a:gd name="connsiteY1" fmla="*/ 130528 h 324654"/>
                <a:gd name="connsiteX2" fmla="*/ 1408255 w 2873987"/>
                <a:gd name="connsiteY2" fmla="*/ 202236 h 324654"/>
                <a:gd name="connsiteX3" fmla="*/ 589382 w 2873987"/>
                <a:gd name="connsiteY3" fmla="*/ 290571 h 324654"/>
                <a:gd name="connsiteX4" fmla="*/ 52158 w 2873987"/>
                <a:gd name="connsiteY4" fmla="*/ 322788 h 324654"/>
                <a:gd name="connsiteX5" fmla="*/ 0 w 2873987"/>
                <a:gd name="connsiteY5" fmla="*/ 162746 h 324654"/>
                <a:gd name="connsiteX0" fmla="*/ 2873987 w 2873987"/>
                <a:gd name="connsiteY0" fmla="*/ 0 h 322788"/>
                <a:gd name="connsiteX1" fmla="*/ 1961126 w 2873987"/>
                <a:gd name="connsiteY1" fmla="*/ 130528 h 322788"/>
                <a:gd name="connsiteX2" fmla="*/ 1408255 w 2873987"/>
                <a:gd name="connsiteY2" fmla="*/ 202236 h 322788"/>
                <a:gd name="connsiteX3" fmla="*/ 589382 w 2873987"/>
                <a:gd name="connsiteY3" fmla="*/ 290571 h 322788"/>
                <a:gd name="connsiteX4" fmla="*/ 52158 w 2873987"/>
                <a:gd name="connsiteY4" fmla="*/ 322788 h 322788"/>
                <a:gd name="connsiteX5" fmla="*/ 0 w 2873987"/>
                <a:gd name="connsiteY5" fmla="*/ 162746 h 322788"/>
                <a:gd name="connsiteX0" fmla="*/ 2873987 w 2873987"/>
                <a:gd name="connsiteY0" fmla="*/ 0 h 320710"/>
                <a:gd name="connsiteX1" fmla="*/ 1961126 w 2873987"/>
                <a:gd name="connsiteY1" fmla="*/ 130528 h 320710"/>
                <a:gd name="connsiteX2" fmla="*/ 1408255 w 2873987"/>
                <a:gd name="connsiteY2" fmla="*/ 202236 h 320710"/>
                <a:gd name="connsiteX3" fmla="*/ 589382 w 2873987"/>
                <a:gd name="connsiteY3" fmla="*/ 290571 h 320710"/>
                <a:gd name="connsiteX4" fmla="*/ 78236 w 2873987"/>
                <a:gd name="connsiteY4" fmla="*/ 320710 h 320710"/>
                <a:gd name="connsiteX5" fmla="*/ 0 w 2873987"/>
                <a:gd name="connsiteY5" fmla="*/ 162746 h 320710"/>
                <a:gd name="connsiteX0" fmla="*/ 2873987 w 2873987"/>
                <a:gd name="connsiteY0" fmla="*/ 0 h 326945"/>
                <a:gd name="connsiteX1" fmla="*/ 1961126 w 2873987"/>
                <a:gd name="connsiteY1" fmla="*/ 130528 h 326945"/>
                <a:gd name="connsiteX2" fmla="*/ 1408255 w 2873987"/>
                <a:gd name="connsiteY2" fmla="*/ 202236 h 326945"/>
                <a:gd name="connsiteX3" fmla="*/ 589382 w 2873987"/>
                <a:gd name="connsiteY3" fmla="*/ 290571 h 326945"/>
                <a:gd name="connsiteX4" fmla="*/ 62588 w 2873987"/>
                <a:gd name="connsiteY4" fmla="*/ 326945 h 326945"/>
                <a:gd name="connsiteX5" fmla="*/ 0 w 2873987"/>
                <a:gd name="connsiteY5" fmla="*/ 162746 h 326945"/>
                <a:gd name="connsiteX0" fmla="*/ 2882296 w 2882296"/>
                <a:gd name="connsiteY0" fmla="*/ 0 h 326945"/>
                <a:gd name="connsiteX1" fmla="*/ 1969435 w 2882296"/>
                <a:gd name="connsiteY1" fmla="*/ 130528 h 326945"/>
                <a:gd name="connsiteX2" fmla="*/ 1416564 w 2882296"/>
                <a:gd name="connsiteY2" fmla="*/ 202236 h 326945"/>
                <a:gd name="connsiteX3" fmla="*/ 597691 w 2882296"/>
                <a:gd name="connsiteY3" fmla="*/ 290571 h 326945"/>
                <a:gd name="connsiteX4" fmla="*/ 70897 w 2882296"/>
                <a:gd name="connsiteY4" fmla="*/ 326945 h 326945"/>
                <a:gd name="connsiteX5" fmla="*/ 0 w 2882296"/>
                <a:gd name="connsiteY5" fmla="*/ 164409 h 326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2296" h="326945">
                  <a:moveTo>
                    <a:pt x="2882296" y="0"/>
                  </a:moveTo>
                  <a:cubicBezTo>
                    <a:pt x="2645831" y="30242"/>
                    <a:pt x="2350203" y="82100"/>
                    <a:pt x="1969435" y="130528"/>
                  </a:cubicBezTo>
                  <a:lnTo>
                    <a:pt x="1416564" y="202236"/>
                  </a:lnTo>
                  <a:lnTo>
                    <a:pt x="597691" y="290571"/>
                  </a:lnTo>
                  <a:lnTo>
                    <a:pt x="70897" y="326945"/>
                  </a:lnTo>
                  <a:lnTo>
                    <a:pt x="0" y="164409"/>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6" name="フリーフォーム 164">
              <a:extLst>
                <a:ext uri="{FF2B5EF4-FFF2-40B4-BE49-F238E27FC236}">
                  <a16:creationId xmlns:a16="http://schemas.microsoft.com/office/drawing/2014/main" id="{B1027ADB-6890-43A0-8E7D-3853A6A5CADF}"/>
                </a:ext>
              </a:extLst>
            </p:cNvPr>
            <p:cNvSpPr/>
            <p:nvPr/>
          </p:nvSpPr>
          <p:spPr>
            <a:xfrm rot="16200000">
              <a:off x="4770955" y="4923019"/>
              <a:ext cx="520747" cy="34942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33708"/>
                <a:gd name="connsiteY0" fmla="*/ 3533 h 3533"/>
                <a:gd name="connsiteX1" fmla="*/ 333708 w 333708"/>
                <a:gd name="connsiteY1" fmla="*/ 0 h 3533"/>
                <a:gd name="connsiteX0" fmla="*/ 47049 w 47049"/>
                <a:gd name="connsiteY0" fmla="*/ 0 h 551817"/>
                <a:gd name="connsiteX1" fmla="*/ 0 w 47049"/>
                <a:gd name="connsiteY1" fmla="*/ 551817 h 551817"/>
                <a:gd name="connsiteX0" fmla="*/ 47049 w 47049"/>
                <a:gd name="connsiteY0" fmla="*/ 0 h 551817"/>
                <a:gd name="connsiteX1" fmla="*/ 17662 w 47049"/>
                <a:gd name="connsiteY1" fmla="*/ 310615 h 551817"/>
                <a:gd name="connsiteX2" fmla="*/ 0 w 47049"/>
                <a:gd name="connsiteY2" fmla="*/ 551817 h 551817"/>
                <a:gd name="connsiteX0" fmla="*/ 47049 w 47049"/>
                <a:gd name="connsiteY0" fmla="*/ 0 h 551817"/>
                <a:gd name="connsiteX1" fmla="*/ 30947 w 47049"/>
                <a:gd name="connsiteY1" fmla="*/ 337088 h 551817"/>
                <a:gd name="connsiteX2" fmla="*/ 17662 w 47049"/>
                <a:gd name="connsiteY2" fmla="*/ 310615 h 551817"/>
                <a:gd name="connsiteX3" fmla="*/ 0 w 47049"/>
                <a:gd name="connsiteY3" fmla="*/ 551817 h 551817"/>
                <a:gd name="connsiteX0" fmla="*/ 47049 w 47049"/>
                <a:gd name="connsiteY0" fmla="*/ 0 h 551817"/>
                <a:gd name="connsiteX1" fmla="*/ 30947 w 47049"/>
                <a:gd name="connsiteY1" fmla="*/ 337088 h 551817"/>
                <a:gd name="connsiteX2" fmla="*/ 17662 w 47049"/>
                <a:gd name="connsiteY2" fmla="*/ 310615 h 551817"/>
                <a:gd name="connsiteX3" fmla="*/ 0 w 47049"/>
                <a:gd name="connsiteY3" fmla="*/ 551817 h 551817"/>
                <a:gd name="connsiteX0" fmla="*/ 47049 w 47049"/>
                <a:gd name="connsiteY0" fmla="*/ 0 h 551817"/>
                <a:gd name="connsiteX1" fmla="*/ 30947 w 47049"/>
                <a:gd name="connsiteY1" fmla="*/ 337088 h 551817"/>
                <a:gd name="connsiteX2" fmla="*/ 17662 w 47049"/>
                <a:gd name="connsiteY2" fmla="*/ 310615 h 551817"/>
                <a:gd name="connsiteX3" fmla="*/ 0 w 47049"/>
                <a:gd name="connsiteY3" fmla="*/ 551817 h 551817"/>
                <a:gd name="connsiteX0" fmla="*/ 47049 w 47049"/>
                <a:gd name="connsiteY0" fmla="*/ 6540 h 558357"/>
                <a:gd name="connsiteX1" fmla="*/ 39387 w 47049"/>
                <a:gd name="connsiteY1" fmla="*/ 8303 h 558357"/>
                <a:gd name="connsiteX2" fmla="*/ 30947 w 47049"/>
                <a:gd name="connsiteY2" fmla="*/ 343628 h 558357"/>
                <a:gd name="connsiteX3" fmla="*/ 17662 w 47049"/>
                <a:gd name="connsiteY3" fmla="*/ 317155 h 558357"/>
                <a:gd name="connsiteX4" fmla="*/ 0 w 47049"/>
                <a:gd name="connsiteY4" fmla="*/ 558357 h 558357"/>
                <a:gd name="connsiteX0" fmla="*/ 47049 w 47049"/>
                <a:gd name="connsiteY0" fmla="*/ 0 h 551817"/>
                <a:gd name="connsiteX1" fmla="*/ 39387 w 47049"/>
                <a:gd name="connsiteY1" fmla="*/ 1763 h 551817"/>
                <a:gd name="connsiteX2" fmla="*/ 30947 w 47049"/>
                <a:gd name="connsiteY2" fmla="*/ 337088 h 551817"/>
                <a:gd name="connsiteX3" fmla="*/ 17662 w 47049"/>
                <a:gd name="connsiteY3" fmla="*/ 310615 h 551817"/>
                <a:gd name="connsiteX4" fmla="*/ 0 w 47049"/>
                <a:gd name="connsiteY4" fmla="*/ 551817 h 551817"/>
                <a:gd name="connsiteX0" fmla="*/ 47049 w 47049"/>
                <a:gd name="connsiteY0" fmla="*/ 0 h 551817"/>
                <a:gd name="connsiteX1" fmla="*/ 44076 w 47049"/>
                <a:gd name="connsiteY1" fmla="*/ 10587 h 551817"/>
                <a:gd name="connsiteX2" fmla="*/ 30947 w 47049"/>
                <a:gd name="connsiteY2" fmla="*/ 337088 h 551817"/>
                <a:gd name="connsiteX3" fmla="*/ 17662 w 47049"/>
                <a:gd name="connsiteY3" fmla="*/ 310615 h 551817"/>
                <a:gd name="connsiteX4" fmla="*/ 0 w 47049"/>
                <a:gd name="connsiteY4" fmla="*/ 551817 h 551817"/>
                <a:gd name="connsiteX0" fmla="*/ 47049 w 47049"/>
                <a:gd name="connsiteY0" fmla="*/ 0 h 551817"/>
                <a:gd name="connsiteX1" fmla="*/ 44076 w 47049"/>
                <a:gd name="connsiteY1" fmla="*/ 10587 h 551817"/>
                <a:gd name="connsiteX2" fmla="*/ 30791 w 47049"/>
                <a:gd name="connsiteY2" fmla="*/ 187074 h 551817"/>
                <a:gd name="connsiteX3" fmla="*/ 17662 w 47049"/>
                <a:gd name="connsiteY3" fmla="*/ 310615 h 551817"/>
                <a:gd name="connsiteX4" fmla="*/ 0 w 47049"/>
                <a:gd name="connsiteY4" fmla="*/ 551817 h 551817"/>
                <a:gd name="connsiteX0" fmla="*/ 47049 w 47049"/>
                <a:gd name="connsiteY0" fmla="*/ 0 h 551817"/>
                <a:gd name="connsiteX1" fmla="*/ 43295 w 47049"/>
                <a:gd name="connsiteY1" fmla="*/ 31177 h 551817"/>
                <a:gd name="connsiteX2" fmla="*/ 30791 w 47049"/>
                <a:gd name="connsiteY2" fmla="*/ 187074 h 551817"/>
                <a:gd name="connsiteX3" fmla="*/ 17662 w 47049"/>
                <a:gd name="connsiteY3" fmla="*/ 310615 h 551817"/>
                <a:gd name="connsiteX4" fmla="*/ 0 w 47049"/>
                <a:gd name="connsiteY4" fmla="*/ 551817 h 551817"/>
                <a:gd name="connsiteX0" fmla="*/ 47049 w 47049"/>
                <a:gd name="connsiteY0" fmla="*/ 0 h 551817"/>
                <a:gd name="connsiteX1" fmla="*/ 44233 w 47049"/>
                <a:gd name="connsiteY1" fmla="*/ 10587 h 551817"/>
                <a:gd name="connsiteX2" fmla="*/ 30791 w 47049"/>
                <a:gd name="connsiteY2" fmla="*/ 187074 h 551817"/>
                <a:gd name="connsiteX3" fmla="*/ 17662 w 47049"/>
                <a:gd name="connsiteY3" fmla="*/ 310615 h 551817"/>
                <a:gd name="connsiteX4" fmla="*/ 0 w 47049"/>
                <a:gd name="connsiteY4" fmla="*/ 551817 h 551817"/>
                <a:gd name="connsiteX0" fmla="*/ 33138 w 44233"/>
                <a:gd name="connsiteY0" fmla="*/ 939501 h 939501"/>
                <a:gd name="connsiteX1" fmla="*/ 44233 w 44233"/>
                <a:gd name="connsiteY1" fmla="*/ 0 h 939501"/>
                <a:gd name="connsiteX2" fmla="*/ 30791 w 44233"/>
                <a:gd name="connsiteY2" fmla="*/ 176487 h 939501"/>
                <a:gd name="connsiteX3" fmla="*/ 17662 w 44233"/>
                <a:gd name="connsiteY3" fmla="*/ 300028 h 939501"/>
                <a:gd name="connsiteX4" fmla="*/ 0 w 44233"/>
                <a:gd name="connsiteY4" fmla="*/ 541230 h 939501"/>
                <a:gd name="connsiteX0" fmla="*/ 33138 w 33138"/>
                <a:gd name="connsiteY0" fmla="*/ 763014 h 763014"/>
                <a:gd name="connsiteX1" fmla="*/ 28603 w 33138"/>
                <a:gd name="connsiteY1" fmla="*/ 450041 h 763014"/>
                <a:gd name="connsiteX2" fmla="*/ 30791 w 33138"/>
                <a:gd name="connsiteY2" fmla="*/ 0 h 763014"/>
                <a:gd name="connsiteX3" fmla="*/ 17662 w 33138"/>
                <a:gd name="connsiteY3" fmla="*/ 123541 h 763014"/>
                <a:gd name="connsiteX4" fmla="*/ 0 w 33138"/>
                <a:gd name="connsiteY4" fmla="*/ 364743 h 763014"/>
                <a:gd name="connsiteX0" fmla="*/ 33607 w 33607"/>
                <a:gd name="connsiteY0" fmla="*/ 757131 h 757131"/>
                <a:gd name="connsiteX1" fmla="*/ 28603 w 33607"/>
                <a:gd name="connsiteY1" fmla="*/ 450041 h 757131"/>
                <a:gd name="connsiteX2" fmla="*/ 30791 w 33607"/>
                <a:gd name="connsiteY2" fmla="*/ 0 h 757131"/>
                <a:gd name="connsiteX3" fmla="*/ 17662 w 33607"/>
                <a:gd name="connsiteY3" fmla="*/ 123541 h 757131"/>
                <a:gd name="connsiteX4" fmla="*/ 0 w 33607"/>
                <a:gd name="connsiteY4" fmla="*/ 364743 h 757131"/>
                <a:gd name="connsiteX0" fmla="*/ 33607 w 33607"/>
                <a:gd name="connsiteY0" fmla="*/ 757131 h 757131"/>
                <a:gd name="connsiteX1" fmla="*/ 29072 w 33607"/>
                <a:gd name="connsiteY1" fmla="*/ 450041 h 757131"/>
                <a:gd name="connsiteX2" fmla="*/ 30791 w 33607"/>
                <a:gd name="connsiteY2" fmla="*/ 0 h 757131"/>
                <a:gd name="connsiteX3" fmla="*/ 17662 w 33607"/>
                <a:gd name="connsiteY3" fmla="*/ 123541 h 757131"/>
                <a:gd name="connsiteX4" fmla="*/ 0 w 33607"/>
                <a:gd name="connsiteY4" fmla="*/ 364743 h 757131"/>
                <a:gd name="connsiteX0" fmla="*/ 33607 w 33607"/>
                <a:gd name="connsiteY0" fmla="*/ 633590 h 633590"/>
                <a:gd name="connsiteX1" fmla="*/ 29072 w 33607"/>
                <a:gd name="connsiteY1" fmla="*/ 326500 h 633590"/>
                <a:gd name="connsiteX2" fmla="*/ 1251 w 33607"/>
                <a:gd name="connsiteY2" fmla="*/ 370622 h 633590"/>
                <a:gd name="connsiteX3" fmla="*/ 17662 w 33607"/>
                <a:gd name="connsiteY3" fmla="*/ 0 h 633590"/>
                <a:gd name="connsiteX4" fmla="*/ 0 w 33607"/>
                <a:gd name="connsiteY4" fmla="*/ 241202 h 633590"/>
                <a:gd name="connsiteX0" fmla="*/ 33607 w 33607"/>
                <a:gd name="connsiteY0" fmla="*/ 633590 h 633590"/>
                <a:gd name="connsiteX1" fmla="*/ 29072 w 33607"/>
                <a:gd name="connsiteY1" fmla="*/ 326500 h 633590"/>
                <a:gd name="connsiteX2" fmla="*/ 1251 w 33607"/>
                <a:gd name="connsiteY2" fmla="*/ 370622 h 633590"/>
                <a:gd name="connsiteX3" fmla="*/ 17662 w 33607"/>
                <a:gd name="connsiteY3" fmla="*/ 0 h 633590"/>
                <a:gd name="connsiteX4" fmla="*/ 0 w 33607"/>
                <a:gd name="connsiteY4" fmla="*/ 241202 h 633590"/>
                <a:gd name="connsiteX0" fmla="*/ 33607 w 33607"/>
                <a:gd name="connsiteY0" fmla="*/ 633590 h 633590"/>
                <a:gd name="connsiteX1" fmla="*/ 29228 w 33607"/>
                <a:gd name="connsiteY1" fmla="*/ 323558 h 633590"/>
                <a:gd name="connsiteX2" fmla="*/ 1251 w 33607"/>
                <a:gd name="connsiteY2" fmla="*/ 370622 h 633590"/>
                <a:gd name="connsiteX3" fmla="*/ 17662 w 33607"/>
                <a:gd name="connsiteY3" fmla="*/ 0 h 633590"/>
                <a:gd name="connsiteX4" fmla="*/ 0 w 33607"/>
                <a:gd name="connsiteY4" fmla="*/ 241202 h 633590"/>
                <a:gd name="connsiteX0" fmla="*/ 33607 w 33607"/>
                <a:gd name="connsiteY0" fmla="*/ 633590 h 633590"/>
                <a:gd name="connsiteX1" fmla="*/ 28915 w 33607"/>
                <a:gd name="connsiteY1" fmla="*/ 326500 h 633590"/>
                <a:gd name="connsiteX2" fmla="*/ 1251 w 33607"/>
                <a:gd name="connsiteY2" fmla="*/ 370622 h 633590"/>
                <a:gd name="connsiteX3" fmla="*/ 17662 w 33607"/>
                <a:gd name="connsiteY3" fmla="*/ 0 h 633590"/>
                <a:gd name="connsiteX4" fmla="*/ 0 w 33607"/>
                <a:gd name="connsiteY4" fmla="*/ 241202 h 633590"/>
                <a:gd name="connsiteX0" fmla="*/ 33607 w 33607"/>
                <a:gd name="connsiteY0" fmla="*/ 392388 h 392388"/>
                <a:gd name="connsiteX1" fmla="*/ 28915 w 33607"/>
                <a:gd name="connsiteY1" fmla="*/ 85298 h 392388"/>
                <a:gd name="connsiteX2" fmla="*/ 1251 w 33607"/>
                <a:gd name="connsiteY2" fmla="*/ 129420 h 392388"/>
                <a:gd name="connsiteX3" fmla="*/ 0 w 33607"/>
                <a:gd name="connsiteY3" fmla="*/ 0 h 392388"/>
                <a:gd name="connsiteX0" fmla="*/ 32826 w 32826"/>
                <a:gd name="connsiteY0" fmla="*/ 401212 h 401212"/>
                <a:gd name="connsiteX1" fmla="*/ 28134 w 32826"/>
                <a:gd name="connsiteY1" fmla="*/ 94122 h 401212"/>
                <a:gd name="connsiteX2" fmla="*/ 470 w 32826"/>
                <a:gd name="connsiteY2" fmla="*/ 138244 h 401212"/>
                <a:gd name="connsiteX3" fmla="*/ 0 w 32826"/>
                <a:gd name="connsiteY3" fmla="*/ 0 h 401212"/>
                <a:gd name="connsiteX0" fmla="*/ 32826 w 32826"/>
                <a:gd name="connsiteY0" fmla="*/ 401212 h 401212"/>
                <a:gd name="connsiteX1" fmla="*/ 28134 w 32826"/>
                <a:gd name="connsiteY1" fmla="*/ 94122 h 401212"/>
                <a:gd name="connsiteX2" fmla="*/ 783 w 32826"/>
                <a:gd name="connsiteY2" fmla="*/ 144127 h 401212"/>
                <a:gd name="connsiteX3" fmla="*/ 0 w 32826"/>
                <a:gd name="connsiteY3" fmla="*/ 0 h 401212"/>
                <a:gd name="connsiteX0" fmla="*/ 32513 w 32513"/>
                <a:gd name="connsiteY0" fmla="*/ 395329 h 395329"/>
                <a:gd name="connsiteX1" fmla="*/ 27821 w 32513"/>
                <a:gd name="connsiteY1" fmla="*/ 88239 h 395329"/>
                <a:gd name="connsiteX2" fmla="*/ 470 w 32513"/>
                <a:gd name="connsiteY2" fmla="*/ 138244 h 395329"/>
                <a:gd name="connsiteX3" fmla="*/ 0 w 32513"/>
                <a:gd name="connsiteY3" fmla="*/ 0 h 395329"/>
                <a:gd name="connsiteX0" fmla="*/ 32669 w 32669"/>
                <a:gd name="connsiteY0" fmla="*/ 412978 h 412978"/>
                <a:gd name="connsiteX1" fmla="*/ 27977 w 32669"/>
                <a:gd name="connsiteY1" fmla="*/ 105888 h 412978"/>
                <a:gd name="connsiteX2" fmla="*/ 626 w 32669"/>
                <a:gd name="connsiteY2" fmla="*/ 155893 h 412978"/>
                <a:gd name="connsiteX3" fmla="*/ 0 w 32669"/>
                <a:gd name="connsiteY3" fmla="*/ 0 h 412978"/>
                <a:gd name="connsiteX0" fmla="*/ 32776 w 32776"/>
                <a:gd name="connsiteY0" fmla="*/ 427220 h 427220"/>
                <a:gd name="connsiteX1" fmla="*/ 27977 w 32776"/>
                <a:gd name="connsiteY1" fmla="*/ 105888 h 427220"/>
                <a:gd name="connsiteX2" fmla="*/ 626 w 32776"/>
                <a:gd name="connsiteY2" fmla="*/ 155893 h 427220"/>
                <a:gd name="connsiteX3" fmla="*/ 0 w 32776"/>
                <a:gd name="connsiteY3" fmla="*/ 0 h 427220"/>
                <a:gd name="connsiteX0" fmla="*/ 32776 w 32776"/>
                <a:gd name="connsiteY0" fmla="*/ 406040 h 406040"/>
                <a:gd name="connsiteX1" fmla="*/ 27977 w 32776"/>
                <a:gd name="connsiteY1" fmla="*/ 84708 h 406040"/>
                <a:gd name="connsiteX2" fmla="*/ 626 w 32776"/>
                <a:gd name="connsiteY2" fmla="*/ 134713 h 406040"/>
                <a:gd name="connsiteX3" fmla="*/ 0 w 32776"/>
                <a:gd name="connsiteY3" fmla="*/ 0 h 406040"/>
              </a:gdLst>
              <a:ahLst/>
              <a:cxnLst>
                <a:cxn ang="0">
                  <a:pos x="connsiteX0" y="connsiteY0"/>
                </a:cxn>
                <a:cxn ang="0">
                  <a:pos x="connsiteX1" y="connsiteY1"/>
                </a:cxn>
                <a:cxn ang="0">
                  <a:pos x="connsiteX2" y="connsiteY2"/>
                </a:cxn>
                <a:cxn ang="0">
                  <a:pos x="connsiteX3" y="connsiteY3"/>
                </a:cxn>
              </a:cxnLst>
              <a:rect l="l" t="t" r="r" b="b"/>
              <a:pathLst>
                <a:path w="32776" h="406040">
                  <a:moveTo>
                    <a:pt x="32776" y="406040"/>
                  </a:moveTo>
                  <a:cubicBezTo>
                    <a:pt x="31264" y="301716"/>
                    <a:pt x="29489" y="189032"/>
                    <a:pt x="27977" y="84708"/>
                  </a:cubicBezTo>
                  <a:lnTo>
                    <a:pt x="626" y="134713"/>
                  </a:lnTo>
                  <a:cubicBezTo>
                    <a:pt x="469" y="88632"/>
                    <a:pt x="157" y="46081"/>
                    <a:pt x="0" y="0"/>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7" name="フリーフォーム 165">
              <a:extLst>
                <a:ext uri="{FF2B5EF4-FFF2-40B4-BE49-F238E27FC236}">
                  <a16:creationId xmlns:a16="http://schemas.microsoft.com/office/drawing/2014/main" id="{02C94CD1-BD3D-4901-8DB6-B3D4281BF1BF}"/>
                </a:ext>
              </a:extLst>
            </p:cNvPr>
            <p:cNvSpPr/>
            <p:nvPr/>
          </p:nvSpPr>
          <p:spPr>
            <a:xfrm rot="16200000">
              <a:off x="4503658" y="3771732"/>
              <a:ext cx="199942" cy="72064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0 w 578848"/>
                <a:gd name="connsiteY0" fmla="*/ 0 h 155471"/>
                <a:gd name="connsiteX1" fmla="*/ 578848 w 578848"/>
                <a:gd name="connsiteY1" fmla="*/ 155471 h 155471"/>
                <a:gd name="connsiteX0" fmla="*/ 0 w 422375"/>
                <a:gd name="connsiteY0" fmla="*/ 0 h 293690"/>
                <a:gd name="connsiteX1" fmla="*/ 422375 w 422375"/>
                <a:gd name="connsiteY1" fmla="*/ 293690 h 293690"/>
                <a:gd name="connsiteX0" fmla="*/ 0 w 425957"/>
                <a:gd name="connsiteY0" fmla="*/ 0 h 294408"/>
                <a:gd name="connsiteX1" fmla="*/ 425957 w 425957"/>
                <a:gd name="connsiteY1" fmla="*/ 294408 h 294408"/>
                <a:gd name="connsiteX0" fmla="*/ 0 w 422375"/>
                <a:gd name="connsiteY0" fmla="*/ 0 h 295845"/>
                <a:gd name="connsiteX1" fmla="*/ 422375 w 422375"/>
                <a:gd name="connsiteY1" fmla="*/ 295845 h 295845"/>
              </a:gdLst>
              <a:ahLst/>
              <a:cxnLst>
                <a:cxn ang="0">
                  <a:pos x="connsiteX0" y="connsiteY0"/>
                </a:cxn>
                <a:cxn ang="0">
                  <a:pos x="connsiteX1" y="connsiteY1"/>
                </a:cxn>
              </a:cxnLst>
              <a:rect l="l" t="t" r="r" b="b"/>
              <a:pathLst>
                <a:path w="422375" h="295845">
                  <a:moveTo>
                    <a:pt x="0" y="0"/>
                  </a:moveTo>
                  <a:lnTo>
                    <a:pt x="422375" y="295845"/>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8" name="フリーフォーム 166">
              <a:extLst>
                <a:ext uri="{FF2B5EF4-FFF2-40B4-BE49-F238E27FC236}">
                  <a16:creationId xmlns:a16="http://schemas.microsoft.com/office/drawing/2014/main" id="{FF312240-7BC9-407D-A1FD-B182C1AC23C7}"/>
                </a:ext>
              </a:extLst>
            </p:cNvPr>
            <p:cNvSpPr/>
            <p:nvPr/>
          </p:nvSpPr>
          <p:spPr>
            <a:xfrm rot="16200000">
              <a:off x="4192203" y="4238341"/>
              <a:ext cx="438967" cy="31302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0 w 578848"/>
                <a:gd name="connsiteY0" fmla="*/ 0 h 155471"/>
                <a:gd name="connsiteX1" fmla="*/ 578848 w 578848"/>
                <a:gd name="connsiteY1" fmla="*/ 155471 h 155471"/>
                <a:gd name="connsiteX0" fmla="*/ 0 w 422375"/>
                <a:gd name="connsiteY0" fmla="*/ 0 h 293690"/>
                <a:gd name="connsiteX1" fmla="*/ 422375 w 422375"/>
                <a:gd name="connsiteY1" fmla="*/ 293690 h 293690"/>
                <a:gd name="connsiteX0" fmla="*/ 0 w 886577"/>
                <a:gd name="connsiteY0" fmla="*/ 0 h 279141"/>
                <a:gd name="connsiteX1" fmla="*/ 886577 w 886577"/>
                <a:gd name="connsiteY1" fmla="*/ 279141 h 279141"/>
                <a:gd name="connsiteX0" fmla="*/ 0 w 130293"/>
                <a:gd name="connsiteY0" fmla="*/ 0 h 93117"/>
                <a:gd name="connsiteX1" fmla="*/ 130293 w 130293"/>
                <a:gd name="connsiteY1" fmla="*/ 93117 h 93117"/>
                <a:gd name="connsiteX0" fmla="*/ 740883 w 871176"/>
                <a:gd name="connsiteY0" fmla="*/ 0 h 93117"/>
                <a:gd name="connsiteX1" fmla="*/ 142 w 871176"/>
                <a:gd name="connsiteY1" fmla="*/ 47390 h 93117"/>
                <a:gd name="connsiteX2" fmla="*/ 871176 w 871176"/>
                <a:gd name="connsiteY2" fmla="*/ 93117 h 93117"/>
                <a:gd name="connsiteX0" fmla="*/ 740741 w 871034"/>
                <a:gd name="connsiteY0" fmla="*/ 0 h 93117"/>
                <a:gd name="connsiteX1" fmla="*/ 0 w 871034"/>
                <a:gd name="connsiteY1" fmla="*/ 47390 h 93117"/>
                <a:gd name="connsiteX2" fmla="*/ 871034 w 871034"/>
                <a:gd name="connsiteY2" fmla="*/ 93117 h 93117"/>
                <a:gd name="connsiteX0" fmla="*/ 745956 w 871034"/>
                <a:gd name="connsiteY0" fmla="*/ 0 h 91039"/>
                <a:gd name="connsiteX1" fmla="*/ 0 w 871034"/>
                <a:gd name="connsiteY1" fmla="*/ 45312 h 91039"/>
                <a:gd name="connsiteX2" fmla="*/ 871034 w 871034"/>
                <a:gd name="connsiteY2" fmla="*/ 91039 h 91039"/>
                <a:gd name="connsiteX0" fmla="*/ 745956 w 871034"/>
                <a:gd name="connsiteY0" fmla="*/ 0 h 117019"/>
                <a:gd name="connsiteX1" fmla="*/ 0 w 871034"/>
                <a:gd name="connsiteY1" fmla="*/ 45312 h 117019"/>
                <a:gd name="connsiteX2" fmla="*/ 119963 w 871034"/>
                <a:gd name="connsiteY2" fmla="*/ 117019 h 117019"/>
                <a:gd name="connsiteX3" fmla="*/ 871034 w 871034"/>
                <a:gd name="connsiteY3" fmla="*/ 91039 h 117019"/>
                <a:gd name="connsiteX0" fmla="*/ 745956 w 871034"/>
                <a:gd name="connsiteY0" fmla="*/ 0 h 117019"/>
                <a:gd name="connsiteX1" fmla="*/ 0 w 871034"/>
                <a:gd name="connsiteY1" fmla="*/ 45312 h 117019"/>
                <a:gd name="connsiteX2" fmla="*/ 119963 w 871034"/>
                <a:gd name="connsiteY2" fmla="*/ 117019 h 117019"/>
                <a:gd name="connsiteX3" fmla="*/ 871034 w 871034"/>
                <a:gd name="connsiteY3" fmla="*/ 91039 h 117019"/>
                <a:gd name="connsiteX0" fmla="*/ 745956 w 871034"/>
                <a:gd name="connsiteY0" fmla="*/ 0 h 110784"/>
                <a:gd name="connsiteX1" fmla="*/ 0 w 871034"/>
                <a:gd name="connsiteY1" fmla="*/ 45312 h 110784"/>
                <a:gd name="connsiteX2" fmla="*/ 99100 w 871034"/>
                <a:gd name="connsiteY2" fmla="*/ 110784 h 110784"/>
                <a:gd name="connsiteX3" fmla="*/ 871034 w 871034"/>
                <a:gd name="connsiteY3" fmla="*/ 91039 h 110784"/>
                <a:gd name="connsiteX0" fmla="*/ 745956 w 871034"/>
                <a:gd name="connsiteY0" fmla="*/ 0 h 124464"/>
                <a:gd name="connsiteX1" fmla="*/ 0 w 871034"/>
                <a:gd name="connsiteY1" fmla="*/ 45312 h 124464"/>
                <a:gd name="connsiteX2" fmla="*/ 99100 w 871034"/>
                <a:gd name="connsiteY2" fmla="*/ 110784 h 124464"/>
                <a:gd name="connsiteX3" fmla="*/ 208631 w 871034"/>
                <a:gd name="connsiteY3" fmla="*/ 124294 h 124464"/>
                <a:gd name="connsiteX4" fmla="*/ 871034 w 871034"/>
                <a:gd name="connsiteY4" fmla="*/ 91039 h 124464"/>
                <a:gd name="connsiteX0" fmla="*/ 745956 w 855386"/>
                <a:gd name="connsiteY0" fmla="*/ 0 h 124464"/>
                <a:gd name="connsiteX1" fmla="*/ 0 w 855386"/>
                <a:gd name="connsiteY1" fmla="*/ 45312 h 124464"/>
                <a:gd name="connsiteX2" fmla="*/ 99100 w 855386"/>
                <a:gd name="connsiteY2" fmla="*/ 110784 h 124464"/>
                <a:gd name="connsiteX3" fmla="*/ 208631 w 855386"/>
                <a:gd name="connsiteY3" fmla="*/ 124294 h 124464"/>
                <a:gd name="connsiteX4" fmla="*/ 855386 w 855386"/>
                <a:gd name="connsiteY4" fmla="*/ 84804 h 124464"/>
                <a:gd name="connsiteX0" fmla="*/ 745956 w 891897"/>
                <a:gd name="connsiteY0" fmla="*/ 0 h 124464"/>
                <a:gd name="connsiteX1" fmla="*/ 0 w 891897"/>
                <a:gd name="connsiteY1" fmla="*/ 45312 h 124464"/>
                <a:gd name="connsiteX2" fmla="*/ 99100 w 891897"/>
                <a:gd name="connsiteY2" fmla="*/ 110784 h 124464"/>
                <a:gd name="connsiteX3" fmla="*/ 208631 w 891897"/>
                <a:gd name="connsiteY3" fmla="*/ 124294 h 124464"/>
                <a:gd name="connsiteX4" fmla="*/ 891897 w 891897"/>
                <a:gd name="connsiteY4" fmla="*/ 84804 h 124464"/>
                <a:gd name="connsiteX0" fmla="*/ 745956 w 891897"/>
                <a:gd name="connsiteY0" fmla="*/ 0 h 124294"/>
                <a:gd name="connsiteX1" fmla="*/ 0 w 891897"/>
                <a:gd name="connsiteY1" fmla="*/ 45312 h 124294"/>
                <a:gd name="connsiteX2" fmla="*/ 99100 w 891897"/>
                <a:gd name="connsiteY2" fmla="*/ 110784 h 124294"/>
                <a:gd name="connsiteX3" fmla="*/ 208631 w 891897"/>
                <a:gd name="connsiteY3" fmla="*/ 124294 h 124294"/>
                <a:gd name="connsiteX4" fmla="*/ 891897 w 891897"/>
                <a:gd name="connsiteY4" fmla="*/ 84804 h 124294"/>
                <a:gd name="connsiteX0" fmla="*/ 745956 w 891897"/>
                <a:gd name="connsiteY0" fmla="*/ 0 h 124294"/>
                <a:gd name="connsiteX1" fmla="*/ 0 w 891897"/>
                <a:gd name="connsiteY1" fmla="*/ 45312 h 124294"/>
                <a:gd name="connsiteX2" fmla="*/ 99100 w 891897"/>
                <a:gd name="connsiteY2" fmla="*/ 110784 h 124294"/>
                <a:gd name="connsiteX3" fmla="*/ 208631 w 891897"/>
                <a:gd name="connsiteY3" fmla="*/ 124294 h 124294"/>
                <a:gd name="connsiteX4" fmla="*/ 891897 w 891897"/>
                <a:gd name="connsiteY4" fmla="*/ 84804 h 124294"/>
                <a:gd name="connsiteX0" fmla="*/ 745956 w 891897"/>
                <a:gd name="connsiteY0" fmla="*/ 0 h 126372"/>
                <a:gd name="connsiteX1" fmla="*/ 0 w 891897"/>
                <a:gd name="connsiteY1" fmla="*/ 45312 h 126372"/>
                <a:gd name="connsiteX2" fmla="*/ 99100 w 891897"/>
                <a:gd name="connsiteY2" fmla="*/ 110784 h 126372"/>
                <a:gd name="connsiteX3" fmla="*/ 182552 w 891897"/>
                <a:gd name="connsiteY3" fmla="*/ 126372 h 126372"/>
                <a:gd name="connsiteX4" fmla="*/ 891897 w 891897"/>
                <a:gd name="connsiteY4" fmla="*/ 84804 h 126372"/>
                <a:gd name="connsiteX0" fmla="*/ 745956 w 891897"/>
                <a:gd name="connsiteY0" fmla="*/ 0 h 128493"/>
                <a:gd name="connsiteX1" fmla="*/ 0 w 891897"/>
                <a:gd name="connsiteY1" fmla="*/ 45312 h 128493"/>
                <a:gd name="connsiteX2" fmla="*/ 99100 w 891897"/>
                <a:gd name="connsiteY2" fmla="*/ 110784 h 128493"/>
                <a:gd name="connsiteX3" fmla="*/ 182552 w 891897"/>
                <a:gd name="connsiteY3" fmla="*/ 126372 h 128493"/>
                <a:gd name="connsiteX4" fmla="*/ 891897 w 891897"/>
                <a:gd name="connsiteY4" fmla="*/ 84804 h 128493"/>
                <a:gd name="connsiteX0" fmla="*/ 745956 w 891897"/>
                <a:gd name="connsiteY0" fmla="*/ 0 h 127163"/>
                <a:gd name="connsiteX1" fmla="*/ 0 w 891897"/>
                <a:gd name="connsiteY1" fmla="*/ 45312 h 127163"/>
                <a:gd name="connsiteX2" fmla="*/ 99100 w 891897"/>
                <a:gd name="connsiteY2" fmla="*/ 110784 h 127163"/>
                <a:gd name="connsiteX3" fmla="*/ 182552 w 891897"/>
                <a:gd name="connsiteY3" fmla="*/ 126372 h 127163"/>
                <a:gd name="connsiteX4" fmla="*/ 891897 w 891897"/>
                <a:gd name="connsiteY4" fmla="*/ 84804 h 127163"/>
                <a:gd name="connsiteX0" fmla="*/ 745956 w 891897"/>
                <a:gd name="connsiteY0" fmla="*/ 0 h 127447"/>
                <a:gd name="connsiteX1" fmla="*/ 0 w 891897"/>
                <a:gd name="connsiteY1" fmla="*/ 45312 h 127447"/>
                <a:gd name="connsiteX2" fmla="*/ 99100 w 891897"/>
                <a:gd name="connsiteY2" fmla="*/ 110784 h 127447"/>
                <a:gd name="connsiteX3" fmla="*/ 182552 w 891897"/>
                <a:gd name="connsiteY3" fmla="*/ 126372 h 127447"/>
                <a:gd name="connsiteX4" fmla="*/ 891897 w 891897"/>
                <a:gd name="connsiteY4" fmla="*/ 84804 h 127447"/>
                <a:gd name="connsiteX0" fmla="*/ 745956 w 891897"/>
                <a:gd name="connsiteY0" fmla="*/ 0 h 127658"/>
                <a:gd name="connsiteX1" fmla="*/ 0 w 891897"/>
                <a:gd name="connsiteY1" fmla="*/ 45312 h 127658"/>
                <a:gd name="connsiteX2" fmla="*/ 99100 w 891897"/>
                <a:gd name="connsiteY2" fmla="*/ 110784 h 127658"/>
                <a:gd name="connsiteX3" fmla="*/ 182552 w 891897"/>
                <a:gd name="connsiteY3" fmla="*/ 126372 h 127658"/>
                <a:gd name="connsiteX4" fmla="*/ 891897 w 891897"/>
                <a:gd name="connsiteY4" fmla="*/ 84804 h 127658"/>
                <a:gd name="connsiteX0" fmla="*/ 745956 w 891897"/>
                <a:gd name="connsiteY0" fmla="*/ 0 h 127335"/>
                <a:gd name="connsiteX1" fmla="*/ 0 w 891897"/>
                <a:gd name="connsiteY1" fmla="*/ 45312 h 127335"/>
                <a:gd name="connsiteX2" fmla="*/ 99100 w 891897"/>
                <a:gd name="connsiteY2" fmla="*/ 110784 h 127335"/>
                <a:gd name="connsiteX3" fmla="*/ 182552 w 891897"/>
                <a:gd name="connsiteY3" fmla="*/ 126372 h 127335"/>
                <a:gd name="connsiteX4" fmla="*/ 891897 w 891897"/>
                <a:gd name="connsiteY4" fmla="*/ 84804 h 127335"/>
                <a:gd name="connsiteX0" fmla="*/ 745956 w 891897"/>
                <a:gd name="connsiteY0" fmla="*/ 0 h 126872"/>
                <a:gd name="connsiteX1" fmla="*/ 0 w 891897"/>
                <a:gd name="connsiteY1" fmla="*/ 45312 h 126872"/>
                <a:gd name="connsiteX2" fmla="*/ 99100 w 891897"/>
                <a:gd name="connsiteY2" fmla="*/ 110784 h 126872"/>
                <a:gd name="connsiteX3" fmla="*/ 182552 w 891897"/>
                <a:gd name="connsiteY3" fmla="*/ 126372 h 126872"/>
                <a:gd name="connsiteX4" fmla="*/ 891897 w 891897"/>
                <a:gd name="connsiteY4" fmla="*/ 84804 h 126872"/>
                <a:gd name="connsiteX0" fmla="*/ 745956 w 891897"/>
                <a:gd name="connsiteY0" fmla="*/ 0 h 127069"/>
                <a:gd name="connsiteX1" fmla="*/ 0 w 891897"/>
                <a:gd name="connsiteY1" fmla="*/ 45312 h 127069"/>
                <a:gd name="connsiteX2" fmla="*/ 88669 w 891897"/>
                <a:gd name="connsiteY2" fmla="*/ 113555 h 127069"/>
                <a:gd name="connsiteX3" fmla="*/ 182552 w 891897"/>
                <a:gd name="connsiteY3" fmla="*/ 126372 h 127069"/>
                <a:gd name="connsiteX4" fmla="*/ 891897 w 891897"/>
                <a:gd name="connsiteY4" fmla="*/ 84804 h 127069"/>
                <a:gd name="connsiteX0" fmla="*/ 781783 w 891897"/>
                <a:gd name="connsiteY0" fmla="*/ 0 h 128506"/>
                <a:gd name="connsiteX1" fmla="*/ 0 w 891897"/>
                <a:gd name="connsiteY1" fmla="*/ 46749 h 128506"/>
                <a:gd name="connsiteX2" fmla="*/ 88669 w 891897"/>
                <a:gd name="connsiteY2" fmla="*/ 114992 h 128506"/>
                <a:gd name="connsiteX3" fmla="*/ 182552 w 891897"/>
                <a:gd name="connsiteY3" fmla="*/ 127809 h 128506"/>
                <a:gd name="connsiteX4" fmla="*/ 891897 w 891897"/>
                <a:gd name="connsiteY4" fmla="*/ 86241 h 128506"/>
                <a:gd name="connsiteX0" fmla="*/ 781783 w 925123"/>
                <a:gd name="connsiteY0" fmla="*/ 0 h 128506"/>
                <a:gd name="connsiteX1" fmla="*/ 0 w 925123"/>
                <a:gd name="connsiteY1" fmla="*/ 46749 h 128506"/>
                <a:gd name="connsiteX2" fmla="*/ 88669 w 925123"/>
                <a:gd name="connsiteY2" fmla="*/ 114992 h 128506"/>
                <a:gd name="connsiteX3" fmla="*/ 182552 w 925123"/>
                <a:gd name="connsiteY3" fmla="*/ 127809 h 128506"/>
                <a:gd name="connsiteX4" fmla="*/ 925123 w 925123"/>
                <a:gd name="connsiteY4" fmla="*/ 84578 h 128506"/>
                <a:gd name="connsiteX0" fmla="*/ 781783 w 925123"/>
                <a:gd name="connsiteY0" fmla="*/ 0 h 128506"/>
                <a:gd name="connsiteX1" fmla="*/ 0 w 925123"/>
                <a:gd name="connsiteY1" fmla="*/ 46749 h 128506"/>
                <a:gd name="connsiteX2" fmla="*/ 88669 w 925123"/>
                <a:gd name="connsiteY2" fmla="*/ 114992 h 128506"/>
                <a:gd name="connsiteX3" fmla="*/ 182552 w 925123"/>
                <a:gd name="connsiteY3" fmla="*/ 127809 h 128506"/>
                <a:gd name="connsiteX4" fmla="*/ 925123 w 925123"/>
                <a:gd name="connsiteY4" fmla="*/ 87072 h 12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5123" h="128506">
                  <a:moveTo>
                    <a:pt x="781783" y="0"/>
                  </a:moveTo>
                  <a:lnTo>
                    <a:pt x="0" y="46749"/>
                  </a:lnTo>
                  <a:lnTo>
                    <a:pt x="88669" y="114992"/>
                  </a:lnTo>
                  <a:cubicBezTo>
                    <a:pt x="114749" y="126425"/>
                    <a:pt x="126917" y="130234"/>
                    <a:pt x="182552" y="127809"/>
                  </a:cubicBezTo>
                  <a:lnTo>
                    <a:pt x="925123" y="87072"/>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9" name="フリーフォーム 168">
              <a:extLst>
                <a:ext uri="{FF2B5EF4-FFF2-40B4-BE49-F238E27FC236}">
                  <a16:creationId xmlns:a16="http://schemas.microsoft.com/office/drawing/2014/main" id="{EC26C4C7-D781-45BB-A159-4E1358E54565}"/>
                </a:ext>
              </a:extLst>
            </p:cNvPr>
            <p:cNvSpPr/>
            <p:nvPr/>
          </p:nvSpPr>
          <p:spPr>
            <a:xfrm rot="16200000">
              <a:off x="3664121" y="3625833"/>
              <a:ext cx="192347" cy="69262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0 w 389341"/>
                <a:gd name="connsiteY0" fmla="*/ 0 h 280180"/>
                <a:gd name="connsiteX1" fmla="*/ 389341 w 389341"/>
                <a:gd name="connsiteY1" fmla="*/ 280180 h 280180"/>
                <a:gd name="connsiteX0" fmla="*/ 0 w 396295"/>
                <a:gd name="connsiteY0" fmla="*/ 0 h 284337"/>
                <a:gd name="connsiteX1" fmla="*/ 396295 w 396295"/>
                <a:gd name="connsiteY1" fmla="*/ 284337 h 284337"/>
              </a:gdLst>
              <a:ahLst/>
              <a:cxnLst>
                <a:cxn ang="0">
                  <a:pos x="connsiteX0" y="connsiteY0"/>
                </a:cxn>
                <a:cxn ang="0">
                  <a:pos x="connsiteX1" y="connsiteY1"/>
                </a:cxn>
              </a:cxnLst>
              <a:rect l="l" t="t" r="r" b="b"/>
              <a:pathLst>
                <a:path w="396295" h="284337">
                  <a:moveTo>
                    <a:pt x="0" y="0"/>
                  </a:moveTo>
                  <a:lnTo>
                    <a:pt x="396295" y="28433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0" name="フリーフォーム 170">
              <a:extLst>
                <a:ext uri="{FF2B5EF4-FFF2-40B4-BE49-F238E27FC236}">
                  <a16:creationId xmlns:a16="http://schemas.microsoft.com/office/drawing/2014/main" id="{700F9702-B491-429B-BEB7-979C7E7FF04F}"/>
                </a:ext>
              </a:extLst>
            </p:cNvPr>
            <p:cNvSpPr/>
            <p:nvPr/>
          </p:nvSpPr>
          <p:spPr>
            <a:xfrm rot="16200000">
              <a:off x="3535807" y="3583641"/>
              <a:ext cx="1061605" cy="27577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1060639 w 1060639"/>
                <a:gd name="connsiteY0" fmla="*/ 0 h 147850"/>
                <a:gd name="connsiteX1" fmla="*/ 0 w 1060639"/>
                <a:gd name="connsiteY1" fmla="*/ 147850 h 147850"/>
                <a:gd name="connsiteX0" fmla="*/ 2228968 w 2228968"/>
                <a:gd name="connsiteY0" fmla="*/ 0 h 113209"/>
                <a:gd name="connsiteX1" fmla="*/ 0 w 2228968"/>
                <a:gd name="connsiteY1" fmla="*/ 113209 h 113209"/>
              </a:gdLst>
              <a:ahLst/>
              <a:cxnLst>
                <a:cxn ang="0">
                  <a:pos x="connsiteX0" y="connsiteY0"/>
                </a:cxn>
                <a:cxn ang="0">
                  <a:pos x="connsiteX1" y="connsiteY1"/>
                </a:cxn>
              </a:cxnLst>
              <a:rect l="l" t="t" r="r" b="b"/>
              <a:pathLst>
                <a:path w="2228968" h="113209">
                  <a:moveTo>
                    <a:pt x="2228968" y="0"/>
                  </a:moveTo>
                  <a:lnTo>
                    <a:pt x="0" y="113209"/>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1" name="フリーフォーム 171">
              <a:extLst>
                <a:ext uri="{FF2B5EF4-FFF2-40B4-BE49-F238E27FC236}">
                  <a16:creationId xmlns:a16="http://schemas.microsoft.com/office/drawing/2014/main" id="{4ADED70A-F9BF-4A3F-9150-A5A5603381A7}"/>
                </a:ext>
              </a:extLst>
            </p:cNvPr>
            <p:cNvSpPr/>
            <p:nvPr/>
          </p:nvSpPr>
          <p:spPr>
            <a:xfrm rot="16200000">
              <a:off x="2834149" y="3785742"/>
              <a:ext cx="1032914" cy="29517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1060639 w 1060639"/>
                <a:gd name="connsiteY0" fmla="*/ 0 h 147850"/>
                <a:gd name="connsiteX1" fmla="*/ 0 w 1060639"/>
                <a:gd name="connsiteY1" fmla="*/ 147850 h 147850"/>
                <a:gd name="connsiteX0" fmla="*/ 2228968 w 2228968"/>
                <a:gd name="connsiteY0" fmla="*/ 0 h 113209"/>
                <a:gd name="connsiteX1" fmla="*/ 0 w 2228968"/>
                <a:gd name="connsiteY1" fmla="*/ 113209 h 113209"/>
                <a:gd name="connsiteX0" fmla="*/ 1863865 w 1863865"/>
                <a:gd name="connsiteY0" fmla="*/ 0 h 174178"/>
                <a:gd name="connsiteX1" fmla="*/ 0 w 1863865"/>
                <a:gd name="connsiteY1" fmla="*/ 174178 h 174178"/>
                <a:gd name="connsiteX0" fmla="*/ 1863865 w 1863865"/>
                <a:gd name="connsiteY0" fmla="*/ 0 h 180066"/>
                <a:gd name="connsiteX1" fmla="*/ 39988 w 1863865"/>
                <a:gd name="connsiteY1" fmla="*/ 180066 h 180066"/>
                <a:gd name="connsiteX2" fmla="*/ 0 w 1863865"/>
                <a:gd name="connsiteY2" fmla="*/ 174178 h 180066"/>
                <a:gd name="connsiteX0" fmla="*/ 1863865 w 1863865"/>
                <a:gd name="connsiteY0" fmla="*/ 0 h 180066"/>
                <a:gd name="connsiteX1" fmla="*/ 1528217 w 1863865"/>
                <a:gd name="connsiteY1" fmla="*/ 92770 h 180066"/>
                <a:gd name="connsiteX2" fmla="*/ 39988 w 1863865"/>
                <a:gd name="connsiteY2" fmla="*/ 180066 h 180066"/>
                <a:gd name="connsiteX3" fmla="*/ 0 w 1863865"/>
                <a:gd name="connsiteY3" fmla="*/ 174178 h 180066"/>
                <a:gd name="connsiteX0" fmla="*/ 1863865 w 1863865"/>
                <a:gd name="connsiteY0" fmla="*/ 0 h 180066"/>
                <a:gd name="connsiteX1" fmla="*/ 1528217 w 1863865"/>
                <a:gd name="connsiteY1" fmla="*/ 92770 h 180066"/>
                <a:gd name="connsiteX2" fmla="*/ 39988 w 1863865"/>
                <a:gd name="connsiteY2" fmla="*/ 180066 h 180066"/>
                <a:gd name="connsiteX3" fmla="*/ 0 w 1863865"/>
                <a:gd name="connsiteY3" fmla="*/ 174178 h 180066"/>
                <a:gd name="connsiteX0" fmla="*/ 2176810 w 2176810"/>
                <a:gd name="connsiteY0" fmla="*/ 0 h 121176"/>
                <a:gd name="connsiteX1" fmla="*/ 1528217 w 2176810"/>
                <a:gd name="connsiteY1" fmla="*/ 33880 h 121176"/>
                <a:gd name="connsiteX2" fmla="*/ 39988 w 2176810"/>
                <a:gd name="connsiteY2" fmla="*/ 121176 h 121176"/>
                <a:gd name="connsiteX3" fmla="*/ 0 w 2176810"/>
                <a:gd name="connsiteY3" fmla="*/ 115288 h 121176"/>
                <a:gd name="connsiteX0" fmla="*/ 2176810 w 2176810"/>
                <a:gd name="connsiteY0" fmla="*/ 0 h 121176"/>
                <a:gd name="connsiteX1" fmla="*/ 39988 w 2176810"/>
                <a:gd name="connsiteY1" fmla="*/ 121176 h 121176"/>
                <a:gd name="connsiteX2" fmla="*/ 0 w 2176810"/>
                <a:gd name="connsiteY2" fmla="*/ 115288 h 121176"/>
                <a:gd name="connsiteX0" fmla="*/ 2169856 w 2169856"/>
                <a:gd name="connsiteY0" fmla="*/ 0 h 121176"/>
                <a:gd name="connsiteX1" fmla="*/ 33034 w 2169856"/>
                <a:gd name="connsiteY1" fmla="*/ 121176 h 121176"/>
                <a:gd name="connsiteX2" fmla="*/ 0 w 2169856"/>
                <a:gd name="connsiteY2" fmla="*/ 114595 h 121176"/>
              </a:gdLst>
              <a:ahLst/>
              <a:cxnLst>
                <a:cxn ang="0">
                  <a:pos x="connsiteX0" y="connsiteY0"/>
                </a:cxn>
                <a:cxn ang="0">
                  <a:pos x="connsiteX1" y="connsiteY1"/>
                </a:cxn>
                <a:cxn ang="0">
                  <a:pos x="connsiteX2" y="connsiteY2"/>
                </a:cxn>
              </a:cxnLst>
              <a:rect l="l" t="t" r="r" b="b"/>
              <a:pathLst>
                <a:path w="2169856" h="121176">
                  <a:moveTo>
                    <a:pt x="2169856" y="0"/>
                  </a:moveTo>
                  <a:lnTo>
                    <a:pt x="33034" y="121176"/>
                  </a:lnTo>
                  <a:lnTo>
                    <a:pt x="0" y="114595"/>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2" name="フリーフォーム 173">
              <a:extLst>
                <a:ext uri="{FF2B5EF4-FFF2-40B4-BE49-F238E27FC236}">
                  <a16:creationId xmlns:a16="http://schemas.microsoft.com/office/drawing/2014/main" id="{D396B500-89A6-43F8-8B31-5645E250F0EA}"/>
                </a:ext>
              </a:extLst>
            </p:cNvPr>
            <p:cNvSpPr/>
            <p:nvPr/>
          </p:nvSpPr>
          <p:spPr>
            <a:xfrm rot="16200000">
              <a:off x="2913945" y="3798822"/>
              <a:ext cx="207536" cy="75338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0 w 389341"/>
                <a:gd name="connsiteY0" fmla="*/ 0 h 280180"/>
                <a:gd name="connsiteX1" fmla="*/ 389341 w 389341"/>
                <a:gd name="connsiteY1" fmla="*/ 280180 h 280180"/>
                <a:gd name="connsiteX0" fmla="*/ 0 w 396295"/>
                <a:gd name="connsiteY0" fmla="*/ 0 h 284337"/>
                <a:gd name="connsiteX1" fmla="*/ 396295 w 396295"/>
                <a:gd name="connsiteY1" fmla="*/ 284337 h 284337"/>
                <a:gd name="connsiteX0" fmla="*/ 0 w 420635"/>
                <a:gd name="connsiteY0" fmla="*/ 0 h 286415"/>
                <a:gd name="connsiteX1" fmla="*/ 420635 w 420635"/>
                <a:gd name="connsiteY1" fmla="*/ 286415 h 286415"/>
                <a:gd name="connsiteX0" fmla="*/ 0 w 424112"/>
                <a:gd name="connsiteY0" fmla="*/ 0 h 289879"/>
                <a:gd name="connsiteX1" fmla="*/ 424112 w 424112"/>
                <a:gd name="connsiteY1" fmla="*/ 289879 h 289879"/>
                <a:gd name="connsiteX0" fmla="*/ 0 w 444975"/>
                <a:gd name="connsiteY0" fmla="*/ 0 h 306507"/>
                <a:gd name="connsiteX1" fmla="*/ 444975 w 444975"/>
                <a:gd name="connsiteY1" fmla="*/ 306507 h 306507"/>
                <a:gd name="connsiteX0" fmla="*/ 0 w 438021"/>
                <a:gd name="connsiteY0" fmla="*/ 0 h 309278"/>
                <a:gd name="connsiteX1" fmla="*/ 438021 w 438021"/>
                <a:gd name="connsiteY1" fmla="*/ 309278 h 309278"/>
              </a:gdLst>
              <a:ahLst/>
              <a:cxnLst>
                <a:cxn ang="0">
                  <a:pos x="connsiteX0" y="connsiteY0"/>
                </a:cxn>
                <a:cxn ang="0">
                  <a:pos x="connsiteX1" y="connsiteY1"/>
                </a:cxn>
              </a:cxnLst>
              <a:rect l="l" t="t" r="r" b="b"/>
              <a:pathLst>
                <a:path w="438021" h="309278">
                  <a:moveTo>
                    <a:pt x="0" y="0"/>
                  </a:moveTo>
                  <a:lnTo>
                    <a:pt x="438021" y="309278"/>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3" name="フリーフォーム 175">
              <a:extLst>
                <a:ext uri="{FF2B5EF4-FFF2-40B4-BE49-F238E27FC236}">
                  <a16:creationId xmlns:a16="http://schemas.microsoft.com/office/drawing/2014/main" id="{B9405EB2-C32C-4742-B9A3-69A7A6E3AAB9}"/>
                </a:ext>
              </a:extLst>
            </p:cNvPr>
            <p:cNvSpPr/>
            <p:nvPr/>
          </p:nvSpPr>
          <p:spPr>
            <a:xfrm rot="16200000">
              <a:off x="2716516" y="3148975"/>
              <a:ext cx="216032" cy="76194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0 w 389341"/>
                <a:gd name="connsiteY0" fmla="*/ 0 h 280180"/>
                <a:gd name="connsiteX1" fmla="*/ 389341 w 389341"/>
                <a:gd name="connsiteY1" fmla="*/ 280180 h 280180"/>
                <a:gd name="connsiteX0" fmla="*/ 0 w 396295"/>
                <a:gd name="connsiteY0" fmla="*/ 0 h 284337"/>
                <a:gd name="connsiteX1" fmla="*/ 396295 w 396295"/>
                <a:gd name="connsiteY1" fmla="*/ 284337 h 284337"/>
                <a:gd name="connsiteX0" fmla="*/ 0 w 420635"/>
                <a:gd name="connsiteY0" fmla="*/ 0 h 286415"/>
                <a:gd name="connsiteX1" fmla="*/ 420635 w 420635"/>
                <a:gd name="connsiteY1" fmla="*/ 286415 h 286415"/>
                <a:gd name="connsiteX0" fmla="*/ 0 w 424112"/>
                <a:gd name="connsiteY0" fmla="*/ 0 h 289879"/>
                <a:gd name="connsiteX1" fmla="*/ 424112 w 424112"/>
                <a:gd name="connsiteY1" fmla="*/ 289879 h 289879"/>
                <a:gd name="connsiteX0" fmla="*/ 0 w 444975"/>
                <a:gd name="connsiteY0" fmla="*/ 0 h 306507"/>
                <a:gd name="connsiteX1" fmla="*/ 444975 w 444975"/>
                <a:gd name="connsiteY1" fmla="*/ 306507 h 306507"/>
                <a:gd name="connsiteX0" fmla="*/ 0 w 451929"/>
                <a:gd name="connsiteY0" fmla="*/ 0 h 311357"/>
                <a:gd name="connsiteX1" fmla="*/ 451929 w 451929"/>
                <a:gd name="connsiteY1" fmla="*/ 311357 h 311357"/>
                <a:gd name="connsiteX0" fmla="*/ 0 w 455511"/>
                <a:gd name="connsiteY0" fmla="*/ 0 h 312794"/>
                <a:gd name="connsiteX1" fmla="*/ 455511 w 455511"/>
                <a:gd name="connsiteY1" fmla="*/ 312794 h 312794"/>
              </a:gdLst>
              <a:ahLst/>
              <a:cxnLst>
                <a:cxn ang="0">
                  <a:pos x="connsiteX0" y="connsiteY0"/>
                </a:cxn>
                <a:cxn ang="0">
                  <a:pos x="connsiteX1" y="connsiteY1"/>
                </a:cxn>
              </a:cxnLst>
              <a:rect l="l" t="t" r="r" b="b"/>
              <a:pathLst>
                <a:path w="455511" h="312794">
                  <a:moveTo>
                    <a:pt x="0" y="0"/>
                  </a:moveTo>
                  <a:lnTo>
                    <a:pt x="455511" y="312794"/>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4" name="フリーフォーム 176">
              <a:extLst>
                <a:ext uri="{FF2B5EF4-FFF2-40B4-BE49-F238E27FC236}">
                  <a16:creationId xmlns:a16="http://schemas.microsoft.com/office/drawing/2014/main" id="{859FF623-AD3D-4FF5-B3BC-079C6734F9E1}"/>
                </a:ext>
              </a:extLst>
            </p:cNvPr>
            <p:cNvSpPr/>
            <p:nvPr/>
          </p:nvSpPr>
          <p:spPr>
            <a:xfrm rot="16200000">
              <a:off x="3473414" y="2952446"/>
              <a:ext cx="214287" cy="70444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0 w 389341"/>
                <a:gd name="connsiteY0" fmla="*/ 0 h 280180"/>
                <a:gd name="connsiteX1" fmla="*/ 389341 w 389341"/>
                <a:gd name="connsiteY1" fmla="*/ 280180 h 280180"/>
                <a:gd name="connsiteX0" fmla="*/ 0 w 396295"/>
                <a:gd name="connsiteY0" fmla="*/ 0 h 284337"/>
                <a:gd name="connsiteX1" fmla="*/ 396295 w 396295"/>
                <a:gd name="connsiteY1" fmla="*/ 284337 h 284337"/>
                <a:gd name="connsiteX0" fmla="*/ 0 w 420635"/>
                <a:gd name="connsiteY0" fmla="*/ 0 h 286415"/>
                <a:gd name="connsiteX1" fmla="*/ 420635 w 420635"/>
                <a:gd name="connsiteY1" fmla="*/ 286415 h 286415"/>
                <a:gd name="connsiteX0" fmla="*/ 0 w 424112"/>
                <a:gd name="connsiteY0" fmla="*/ 0 h 289879"/>
                <a:gd name="connsiteX1" fmla="*/ 424112 w 424112"/>
                <a:gd name="connsiteY1" fmla="*/ 289879 h 289879"/>
                <a:gd name="connsiteX0" fmla="*/ 0 w 444975"/>
                <a:gd name="connsiteY0" fmla="*/ 0 h 306507"/>
                <a:gd name="connsiteX1" fmla="*/ 444975 w 444975"/>
                <a:gd name="connsiteY1" fmla="*/ 306507 h 306507"/>
                <a:gd name="connsiteX0" fmla="*/ 0 w 451929"/>
                <a:gd name="connsiteY0" fmla="*/ 0 h 311357"/>
                <a:gd name="connsiteX1" fmla="*/ 451929 w 451929"/>
                <a:gd name="connsiteY1" fmla="*/ 311357 h 311357"/>
                <a:gd name="connsiteX0" fmla="*/ 0 w 455406"/>
                <a:gd name="connsiteY0" fmla="*/ 0 h 283644"/>
                <a:gd name="connsiteX1" fmla="*/ 455406 w 455406"/>
                <a:gd name="connsiteY1" fmla="*/ 283644 h 283644"/>
                <a:gd name="connsiteX0" fmla="*/ 0 w 451929"/>
                <a:gd name="connsiteY0" fmla="*/ 0 h 289187"/>
                <a:gd name="connsiteX1" fmla="*/ 451929 w 451929"/>
                <a:gd name="connsiteY1" fmla="*/ 289187 h 289187"/>
              </a:gdLst>
              <a:ahLst/>
              <a:cxnLst>
                <a:cxn ang="0">
                  <a:pos x="connsiteX0" y="connsiteY0"/>
                </a:cxn>
                <a:cxn ang="0">
                  <a:pos x="connsiteX1" y="connsiteY1"/>
                </a:cxn>
              </a:cxnLst>
              <a:rect l="l" t="t" r="r" b="b"/>
              <a:pathLst>
                <a:path w="451929" h="289187">
                  <a:moveTo>
                    <a:pt x="0" y="0"/>
                  </a:moveTo>
                  <a:lnTo>
                    <a:pt x="451929" y="28918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5" name="フリーフォーム 177">
              <a:extLst>
                <a:ext uri="{FF2B5EF4-FFF2-40B4-BE49-F238E27FC236}">
                  <a16:creationId xmlns:a16="http://schemas.microsoft.com/office/drawing/2014/main" id="{87B2AFFE-CD96-4200-940D-255D1C05ACB4}"/>
                </a:ext>
              </a:extLst>
            </p:cNvPr>
            <p:cNvSpPr/>
            <p:nvPr/>
          </p:nvSpPr>
          <p:spPr>
            <a:xfrm rot="16200000">
              <a:off x="1951964" y="3422467"/>
              <a:ext cx="221038" cy="68587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0 w 389341"/>
                <a:gd name="connsiteY0" fmla="*/ 0 h 280180"/>
                <a:gd name="connsiteX1" fmla="*/ 389341 w 389341"/>
                <a:gd name="connsiteY1" fmla="*/ 280180 h 280180"/>
                <a:gd name="connsiteX0" fmla="*/ 0 w 396295"/>
                <a:gd name="connsiteY0" fmla="*/ 0 h 284337"/>
                <a:gd name="connsiteX1" fmla="*/ 396295 w 396295"/>
                <a:gd name="connsiteY1" fmla="*/ 284337 h 284337"/>
                <a:gd name="connsiteX0" fmla="*/ 0 w 420635"/>
                <a:gd name="connsiteY0" fmla="*/ 0 h 286415"/>
                <a:gd name="connsiteX1" fmla="*/ 420635 w 420635"/>
                <a:gd name="connsiteY1" fmla="*/ 286415 h 286415"/>
                <a:gd name="connsiteX0" fmla="*/ 0 w 424112"/>
                <a:gd name="connsiteY0" fmla="*/ 0 h 289879"/>
                <a:gd name="connsiteX1" fmla="*/ 424112 w 424112"/>
                <a:gd name="connsiteY1" fmla="*/ 289879 h 289879"/>
                <a:gd name="connsiteX0" fmla="*/ 0 w 444975"/>
                <a:gd name="connsiteY0" fmla="*/ 0 h 306507"/>
                <a:gd name="connsiteX1" fmla="*/ 444975 w 444975"/>
                <a:gd name="connsiteY1" fmla="*/ 306507 h 306507"/>
                <a:gd name="connsiteX0" fmla="*/ 0 w 451929"/>
                <a:gd name="connsiteY0" fmla="*/ 0 h 311357"/>
                <a:gd name="connsiteX1" fmla="*/ 451929 w 451929"/>
                <a:gd name="connsiteY1" fmla="*/ 311357 h 311357"/>
                <a:gd name="connsiteX0" fmla="*/ 0 w 319797"/>
                <a:gd name="connsiteY0" fmla="*/ 0 h 320364"/>
                <a:gd name="connsiteX1" fmla="*/ 319797 w 319797"/>
                <a:gd name="connsiteY1" fmla="*/ 320364 h 320364"/>
                <a:gd name="connsiteX0" fmla="*/ 173866 w 493663"/>
                <a:gd name="connsiteY0" fmla="*/ 0 h 320364"/>
                <a:gd name="connsiteX1" fmla="*/ 1645 w 493663"/>
                <a:gd name="connsiteY1" fmla="*/ 66441 h 320364"/>
                <a:gd name="connsiteX2" fmla="*/ 493663 w 493663"/>
                <a:gd name="connsiteY2" fmla="*/ 320364 h 320364"/>
                <a:gd name="connsiteX0" fmla="*/ 172221 w 492018"/>
                <a:gd name="connsiteY0" fmla="*/ 0 h 320364"/>
                <a:gd name="connsiteX1" fmla="*/ 0 w 492018"/>
                <a:gd name="connsiteY1" fmla="*/ 66441 h 320364"/>
                <a:gd name="connsiteX2" fmla="*/ 492018 w 492018"/>
                <a:gd name="connsiteY2" fmla="*/ 320364 h 320364"/>
                <a:gd name="connsiteX0" fmla="*/ 0 w 319797"/>
                <a:gd name="connsiteY0" fmla="*/ 0 h 320364"/>
                <a:gd name="connsiteX1" fmla="*/ 15546 w 319797"/>
                <a:gd name="connsiteY1" fmla="*/ 17250 h 320364"/>
                <a:gd name="connsiteX2" fmla="*/ 319797 w 319797"/>
                <a:gd name="connsiteY2" fmla="*/ 320364 h 320364"/>
                <a:gd name="connsiteX0" fmla="*/ 0 w 465838"/>
                <a:gd name="connsiteY0" fmla="*/ 0 h 281566"/>
                <a:gd name="connsiteX1" fmla="*/ 15546 w 465838"/>
                <a:gd name="connsiteY1" fmla="*/ 17250 h 281566"/>
                <a:gd name="connsiteX2" fmla="*/ 465838 w 465838"/>
                <a:gd name="connsiteY2" fmla="*/ 281566 h 281566"/>
              </a:gdLst>
              <a:ahLst/>
              <a:cxnLst>
                <a:cxn ang="0">
                  <a:pos x="connsiteX0" y="connsiteY0"/>
                </a:cxn>
                <a:cxn ang="0">
                  <a:pos x="connsiteX1" y="connsiteY1"/>
                </a:cxn>
                <a:cxn ang="0">
                  <a:pos x="connsiteX2" y="connsiteY2"/>
                </a:cxn>
              </a:cxnLst>
              <a:rect l="l" t="t" r="r" b="b"/>
              <a:pathLst>
                <a:path w="465838" h="281566">
                  <a:moveTo>
                    <a:pt x="0" y="0"/>
                  </a:moveTo>
                  <a:lnTo>
                    <a:pt x="15546" y="17250"/>
                  </a:lnTo>
                  <a:lnTo>
                    <a:pt x="465838" y="281566"/>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6" name="フリーフォーム 178">
              <a:extLst>
                <a:ext uri="{FF2B5EF4-FFF2-40B4-BE49-F238E27FC236}">
                  <a16:creationId xmlns:a16="http://schemas.microsoft.com/office/drawing/2014/main" id="{060E1C13-B2DE-4985-9848-96A8DC2CB3D4}"/>
                </a:ext>
              </a:extLst>
            </p:cNvPr>
            <p:cNvSpPr/>
            <p:nvPr/>
          </p:nvSpPr>
          <p:spPr>
            <a:xfrm rot="16200000">
              <a:off x="4625680" y="6529753"/>
              <a:ext cx="2474668" cy="17287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49389"/>
                <a:gd name="connsiteY0" fmla="*/ 16336 h 16336"/>
                <a:gd name="connsiteX1" fmla="*/ 49389 w 49389"/>
                <a:gd name="connsiteY1" fmla="*/ 0 h 16336"/>
                <a:gd name="connsiteX0" fmla="*/ 0 w 70129"/>
                <a:gd name="connsiteY0" fmla="*/ 17722 h 17722"/>
                <a:gd name="connsiteX1" fmla="*/ 70129 w 70129"/>
                <a:gd name="connsiteY1" fmla="*/ 0 h 17722"/>
                <a:gd name="connsiteX0" fmla="*/ 0 w 70129"/>
                <a:gd name="connsiteY0" fmla="*/ 17722 h 17722"/>
                <a:gd name="connsiteX1" fmla="*/ 68983 w 70129"/>
                <a:gd name="connsiteY1" fmla="*/ 693 h 17722"/>
                <a:gd name="connsiteX2" fmla="*/ 70129 w 70129"/>
                <a:gd name="connsiteY2" fmla="*/ 0 h 17722"/>
                <a:gd name="connsiteX0" fmla="*/ 0 w 70129"/>
                <a:gd name="connsiteY0" fmla="*/ 17722 h 17722"/>
                <a:gd name="connsiteX1" fmla="*/ 43044 w 70129"/>
                <a:gd name="connsiteY1" fmla="*/ 8811 h 17722"/>
                <a:gd name="connsiteX2" fmla="*/ 68983 w 70129"/>
                <a:gd name="connsiteY2" fmla="*/ 693 h 17722"/>
                <a:gd name="connsiteX3" fmla="*/ 70129 w 70129"/>
                <a:gd name="connsiteY3" fmla="*/ 0 h 17722"/>
                <a:gd name="connsiteX0" fmla="*/ 0 w 69961"/>
                <a:gd name="connsiteY0" fmla="*/ 16732 h 16732"/>
                <a:gd name="connsiteX1" fmla="*/ 42876 w 69961"/>
                <a:gd name="connsiteY1" fmla="*/ 8811 h 16732"/>
                <a:gd name="connsiteX2" fmla="*/ 68815 w 69961"/>
                <a:gd name="connsiteY2" fmla="*/ 693 h 16732"/>
                <a:gd name="connsiteX3" fmla="*/ 69961 w 69961"/>
                <a:gd name="connsiteY3" fmla="*/ 0 h 16732"/>
                <a:gd name="connsiteX0" fmla="*/ 0 w 69961"/>
                <a:gd name="connsiteY0" fmla="*/ 16732 h 16732"/>
                <a:gd name="connsiteX1" fmla="*/ 42876 w 69961"/>
                <a:gd name="connsiteY1" fmla="*/ 8415 h 16732"/>
                <a:gd name="connsiteX2" fmla="*/ 68815 w 69961"/>
                <a:gd name="connsiteY2" fmla="*/ 693 h 16732"/>
                <a:gd name="connsiteX3" fmla="*/ 69961 w 69961"/>
                <a:gd name="connsiteY3" fmla="*/ 0 h 16732"/>
                <a:gd name="connsiteX0" fmla="*/ 0 w 69961"/>
                <a:gd name="connsiteY0" fmla="*/ 16732 h 16732"/>
                <a:gd name="connsiteX1" fmla="*/ 42876 w 69961"/>
                <a:gd name="connsiteY1" fmla="*/ 8415 h 16732"/>
                <a:gd name="connsiteX2" fmla="*/ 68815 w 69961"/>
                <a:gd name="connsiteY2" fmla="*/ 693 h 16732"/>
                <a:gd name="connsiteX3" fmla="*/ 69961 w 69961"/>
                <a:gd name="connsiteY3" fmla="*/ 0 h 16732"/>
                <a:gd name="connsiteX0" fmla="*/ 0 w 69961"/>
                <a:gd name="connsiteY0" fmla="*/ 16732 h 16732"/>
                <a:gd name="connsiteX1" fmla="*/ 9573 w 69961"/>
                <a:gd name="connsiteY1" fmla="*/ 14221 h 16732"/>
                <a:gd name="connsiteX2" fmla="*/ 42876 w 69961"/>
                <a:gd name="connsiteY2" fmla="*/ 8415 h 16732"/>
                <a:gd name="connsiteX3" fmla="*/ 68815 w 69961"/>
                <a:gd name="connsiteY3" fmla="*/ 693 h 16732"/>
                <a:gd name="connsiteX4" fmla="*/ 69961 w 69961"/>
                <a:gd name="connsiteY4" fmla="*/ 0 h 16732"/>
                <a:gd name="connsiteX0" fmla="*/ 0 w 70154"/>
                <a:gd name="connsiteY0" fmla="*/ 16903 h 16903"/>
                <a:gd name="connsiteX1" fmla="*/ 9766 w 70154"/>
                <a:gd name="connsiteY1" fmla="*/ 14221 h 16903"/>
                <a:gd name="connsiteX2" fmla="*/ 43069 w 70154"/>
                <a:gd name="connsiteY2" fmla="*/ 8415 h 16903"/>
                <a:gd name="connsiteX3" fmla="*/ 69008 w 70154"/>
                <a:gd name="connsiteY3" fmla="*/ 693 h 16903"/>
                <a:gd name="connsiteX4" fmla="*/ 70154 w 70154"/>
                <a:gd name="connsiteY4" fmla="*/ 0 h 16903"/>
                <a:gd name="connsiteX0" fmla="*/ 0 w 70154"/>
                <a:gd name="connsiteY0" fmla="*/ 16903 h 16903"/>
                <a:gd name="connsiteX1" fmla="*/ 9934 w 70154"/>
                <a:gd name="connsiteY1" fmla="*/ 14617 h 16903"/>
                <a:gd name="connsiteX2" fmla="*/ 43069 w 70154"/>
                <a:gd name="connsiteY2" fmla="*/ 8415 h 16903"/>
                <a:gd name="connsiteX3" fmla="*/ 69008 w 70154"/>
                <a:gd name="connsiteY3" fmla="*/ 693 h 16903"/>
                <a:gd name="connsiteX4" fmla="*/ 70154 w 70154"/>
                <a:gd name="connsiteY4" fmla="*/ 0 h 169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154" h="16903">
                  <a:moveTo>
                    <a:pt x="0" y="16903"/>
                  </a:moveTo>
                  <a:cubicBezTo>
                    <a:pt x="3191" y="16237"/>
                    <a:pt x="6743" y="15283"/>
                    <a:pt x="9934" y="14617"/>
                  </a:cubicBezTo>
                  <a:lnTo>
                    <a:pt x="43069" y="8415"/>
                  </a:lnTo>
                  <a:lnTo>
                    <a:pt x="69008" y="693"/>
                  </a:lnTo>
                  <a:lnTo>
                    <a:pt x="70154"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7" name="フリーフォーム 179">
              <a:extLst>
                <a:ext uri="{FF2B5EF4-FFF2-40B4-BE49-F238E27FC236}">
                  <a16:creationId xmlns:a16="http://schemas.microsoft.com/office/drawing/2014/main" id="{2D6635B1-7D61-4C71-AC0B-2F271CB9D7DC}"/>
                </a:ext>
              </a:extLst>
            </p:cNvPr>
            <p:cNvSpPr/>
            <p:nvPr/>
          </p:nvSpPr>
          <p:spPr>
            <a:xfrm rot="16200000">
              <a:off x="5667698" y="6390936"/>
              <a:ext cx="32442" cy="38783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895 w 895"/>
                <a:gd name="connsiteY0" fmla="*/ 37920 h 37920"/>
                <a:gd name="connsiteX1" fmla="*/ 0 w 895"/>
                <a:gd name="connsiteY1" fmla="*/ 0 h 37920"/>
              </a:gdLst>
              <a:ahLst/>
              <a:cxnLst>
                <a:cxn ang="0">
                  <a:pos x="connsiteX0" y="connsiteY0"/>
                </a:cxn>
                <a:cxn ang="0">
                  <a:pos x="connsiteX1" y="connsiteY1"/>
                </a:cxn>
              </a:cxnLst>
              <a:rect l="l" t="t" r="r" b="b"/>
              <a:pathLst>
                <a:path w="895" h="37920">
                  <a:moveTo>
                    <a:pt x="895" y="37920"/>
                  </a:moveTo>
                  <a:cubicBezTo>
                    <a:pt x="597" y="25280"/>
                    <a:pt x="298" y="12640"/>
                    <a:pt x="0" y="0"/>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8" name="フリーフォーム 180">
              <a:extLst>
                <a:ext uri="{FF2B5EF4-FFF2-40B4-BE49-F238E27FC236}">
                  <a16:creationId xmlns:a16="http://schemas.microsoft.com/office/drawing/2014/main" id="{D37F3A4E-0FF1-4E6C-883F-322561E912CF}"/>
                </a:ext>
              </a:extLst>
            </p:cNvPr>
            <p:cNvSpPr/>
            <p:nvPr/>
          </p:nvSpPr>
          <p:spPr>
            <a:xfrm rot="16200000">
              <a:off x="5626197" y="6936771"/>
              <a:ext cx="214717" cy="36147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9386"/>
                <a:gd name="connsiteY0" fmla="*/ 32970 h 32970"/>
                <a:gd name="connsiteX1" fmla="*/ 9386 w 9386"/>
                <a:gd name="connsiteY1" fmla="*/ 0 h 32970"/>
                <a:gd name="connsiteX0" fmla="*/ 0 w 5357"/>
                <a:gd name="connsiteY0" fmla="*/ 11321 h 11321"/>
                <a:gd name="connsiteX1" fmla="*/ 5357 w 5357"/>
                <a:gd name="connsiteY1" fmla="*/ 0 h 11321"/>
                <a:gd name="connsiteX0" fmla="*/ 2118 w 12118"/>
                <a:gd name="connsiteY0" fmla="*/ 10000 h 10000"/>
                <a:gd name="connsiteX1" fmla="*/ 338 w 12118"/>
                <a:gd name="connsiteY1" fmla="*/ 530 h 10000"/>
                <a:gd name="connsiteX2" fmla="*/ 12118 w 12118"/>
                <a:gd name="connsiteY2" fmla="*/ 0 h 10000"/>
                <a:gd name="connsiteX0" fmla="*/ 1780 w 11780"/>
                <a:gd name="connsiteY0" fmla="*/ 10000 h 10000"/>
                <a:gd name="connsiteX1" fmla="*/ 0 w 11780"/>
                <a:gd name="connsiteY1" fmla="*/ 530 h 10000"/>
                <a:gd name="connsiteX2" fmla="*/ 11780 w 11780"/>
                <a:gd name="connsiteY2" fmla="*/ 0 h 10000"/>
                <a:gd name="connsiteX0" fmla="*/ 1780 w 11780"/>
                <a:gd name="connsiteY0" fmla="*/ 10000 h 10000"/>
                <a:gd name="connsiteX1" fmla="*/ 0 w 11780"/>
                <a:gd name="connsiteY1" fmla="*/ 954 h 10000"/>
                <a:gd name="connsiteX2" fmla="*/ 11780 w 11780"/>
                <a:gd name="connsiteY2" fmla="*/ 0 h 10000"/>
                <a:gd name="connsiteX0" fmla="*/ 1780 w 12336"/>
                <a:gd name="connsiteY0" fmla="*/ 9469 h 9469"/>
                <a:gd name="connsiteX1" fmla="*/ 0 w 12336"/>
                <a:gd name="connsiteY1" fmla="*/ 423 h 9469"/>
                <a:gd name="connsiteX2" fmla="*/ 12336 w 12336"/>
                <a:gd name="connsiteY2" fmla="*/ 0 h 9469"/>
                <a:gd name="connsiteX0" fmla="*/ 993 w 9550"/>
                <a:gd name="connsiteY0" fmla="*/ 10000 h 10000"/>
                <a:gd name="connsiteX1" fmla="*/ 0 w 9550"/>
                <a:gd name="connsiteY1" fmla="*/ 671 h 10000"/>
                <a:gd name="connsiteX2" fmla="*/ 9550 w 9550"/>
                <a:gd name="connsiteY2" fmla="*/ 0 h 10000"/>
                <a:gd name="connsiteX0" fmla="*/ 1512 w 10472"/>
                <a:gd name="connsiteY0" fmla="*/ 10000 h 10000"/>
                <a:gd name="connsiteX1" fmla="*/ 0 w 10472"/>
                <a:gd name="connsiteY1" fmla="*/ 335 h 10000"/>
                <a:gd name="connsiteX2" fmla="*/ 10472 w 10472"/>
                <a:gd name="connsiteY2" fmla="*/ 0 h 10000"/>
                <a:gd name="connsiteX0" fmla="*/ 1323 w 10283"/>
                <a:gd name="connsiteY0" fmla="*/ 10000 h 10000"/>
                <a:gd name="connsiteX1" fmla="*/ 0 w 10283"/>
                <a:gd name="connsiteY1" fmla="*/ 559 h 10000"/>
                <a:gd name="connsiteX2" fmla="*/ 10283 w 10283"/>
                <a:gd name="connsiteY2" fmla="*/ 0 h 10000"/>
              </a:gdLst>
              <a:ahLst/>
              <a:cxnLst>
                <a:cxn ang="0">
                  <a:pos x="connsiteX0" y="connsiteY0"/>
                </a:cxn>
                <a:cxn ang="0">
                  <a:pos x="connsiteX1" y="connsiteY1"/>
                </a:cxn>
                <a:cxn ang="0">
                  <a:pos x="connsiteX2" y="connsiteY2"/>
                </a:cxn>
              </a:cxnLst>
              <a:rect l="l" t="t" r="r" b="b"/>
              <a:pathLst>
                <a:path w="10283" h="10000">
                  <a:moveTo>
                    <a:pt x="1323" y="10000"/>
                  </a:moveTo>
                  <a:lnTo>
                    <a:pt x="0" y="559"/>
                  </a:lnTo>
                  <a:lnTo>
                    <a:pt x="10283"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9" name="フリーフォーム 181">
              <a:extLst>
                <a:ext uri="{FF2B5EF4-FFF2-40B4-BE49-F238E27FC236}">
                  <a16:creationId xmlns:a16="http://schemas.microsoft.com/office/drawing/2014/main" id="{21A4A224-D925-4A8C-9A79-B912EE3E7A3B}"/>
                </a:ext>
              </a:extLst>
            </p:cNvPr>
            <p:cNvSpPr/>
            <p:nvPr/>
          </p:nvSpPr>
          <p:spPr>
            <a:xfrm rot="16200000">
              <a:off x="3792377" y="6599531"/>
              <a:ext cx="2707691" cy="26024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49389"/>
                <a:gd name="connsiteY0" fmla="*/ 16336 h 16336"/>
                <a:gd name="connsiteX1" fmla="*/ 49389 w 49389"/>
                <a:gd name="connsiteY1" fmla="*/ 0 h 16336"/>
                <a:gd name="connsiteX0" fmla="*/ 0 w 74643"/>
                <a:gd name="connsiteY0" fmla="*/ 24257 h 24257"/>
                <a:gd name="connsiteX1" fmla="*/ 74643 w 74643"/>
                <a:gd name="connsiteY1" fmla="*/ 0 h 24257"/>
                <a:gd name="connsiteX0" fmla="*/ 0 w 76878"/>
                <a:gd name="connsiteY0" fmla="*/ 25445 h 25445"/>
                <a:gd name="connsiteX1" fmla="*/ 76878 w 76878"/>
                <a:gd name="connsiteY1" fmla="*/ 0 h 25445"/>
              </a:gdLst>
              <a:ahLst/>
              <a:cxnLst>
                <a:cxn ang="0">
                  <a:pos x="connsiteX0" y="connsiteY0"/>
                </a:cxn>
                <a:cxn ang="0">
                  <a:pos x="connsiteX1" y="connsiteY1"/>
                </a:cxn>
              </a:cxnLst>
              <a:rect l="l" t="t" r="r" b="b"/>
              <a:pathLst>
                <a:path w="76878" h="25445">
                  <a:moveTo>
                    <a:pt x="0" y="25445"/>
                  </a:moveTo>
                  <a:lnTo>
                    <a:pt x="76878"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0" name="フリーフォーム 182">
              <a:extLst>
                <a:ext uri="{FF2B5EF4-FFF2-40B4-BE49-F238E27FC236}">
                  <a16:creationId xmlns:a16="http://schemas.microsoft.com/office/drawing/2014/main" id="{80F76A7F-AFF5-4343-BB95-693D9E2AAD61}"/>
                </a:ext>
              </a:extLst>
            </p:cNvPr>
            <p:cNvSpPr/>
            <p:nvPr/>
          </p:nvSpPr>
          <p:spPr>
            <a:xfrm rot="16200000">
              <a:off x="5338134" y="4999176"/>
              <a:ext cx="60712" cy="70873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9386"/>
                <a:gd name="connsiteY0" fmla="*/ 32970 h 32970"/>
                <a:gd name="connsiteX1" fmla="*/ 9386 w 9386"/>
                <a:gd name="connsiteY1" fmla="*/ 0 h 32970"/>
                <a:gd name="connsiteX0" fmla="*/ 0 w 5357"/>
                <a:gd name="connsiteY0" fmla="*/ 11321 h 11321"/>
                <a:gd name="connsiteX1" fmla="*/ 5357 w 5357"/>
                <a:gd name="connsiteY1" fmla="*/ 0 h 11321"/>
                <a:gd name="connsiteX0" fmla="*/ 2118 w 12118"/>
                <a:gd name="connsiteY0" fmla="*/ 10000 h 10000"/>
                <a:gd name="connsiteX1" fmla="*/ 338 w 12118"/>
                <a:gd name="connsiteY1" fmla="*/ 530 h 10000"/>
                <a:gd name="connsiteX2" fmla="*/ 12118 w 12118"/>
                <a:gd name="connsiteY2" fmla="*/ 0 h 10000"/>
                <a:gd name="connsiteX0" fmla="*/ 1780 w 11780"/>
                <a:gd name="connsiteY0" fmla="*/ 10000 h 10000"/>
                <a:gd name="connsiteX1" fmla="*/ 0 w 11780"/>
                <a:gd name="connsiteY1" fmla="*/ 530 h 10000"/>
                <a:gd name="connsiteX2" fmla="*/ 11780 w 11780"/>
                <a:gd name="connsiteY2" fmla="*/ 0 h 10000"/>
                <a:gd name="connsiteX0" fmla="*/ 1780 w 11780"/>
                <a:gd name="connsiteY0" fmla="*/ 10000 h 10000"/>
                <a:gd name="connsiteX1" fmla="*/ 0 w 11780"/>
                <a:gd name="connsiteY1" fmla="*/ 954 h 10000"/>
                <a:gd name="connsiteX2" fmla="*/ 11780 w 11780"/>
                <a:gd name="connsiteY2" fmla="*/ 0 h 10000"/>
                <a:gd name="connsiteX0" fmla="*/ 1780 w 12336"/>
                <a:gd name="connsiteY0" fmla="*/ 9469 h 9469"/>
                <a:gd name="connsiteX1" fmla="*/ 0 w 12336"/>
                <a:gd name="connsiteY1" fmla="*/ 423 h 9469"/>
                <a:gd name="connsiteX2" fmla="*/ 12336 w 12336"/>
                <a:gd name="connsiteY2" fmla="*/ 0 h 9469"/>
                <a:gd name="connsiteX0" fmla="*/ 993 w 9550"/>
                <a:gd name="connsiteY0" fmla="*/ 10000 h 10000"/>
                <a:gd name="connsiteX1" fmla="*/ 0 w 9550"/>
                <a:gd name="connsiteY1" fmla="*/ 671 h 10000"/>
                <a:gd name="connsiteX2" fmla="*/ 9550 w 9550"/>
                <a:gd name="connsiteY2" fmla="*/ 0 h 10000"/>
                <a:gd name="connsiteX0" fmla="*/ 1512 w 10472"/>
                <a:gd name="connsiteY0" fmla="*/ 10000 h 10000"/>
                <a:gd name="connsiteX1" fmla="*/ 0 w 10472"/>
                <a:gd name="connsiteY1" fmla="*/ 335 h 10000"/>
                <a:gd name="connsiteX2" fmla="*/ 10472 w 10472"/>
                <a:gd name="connsiteY2" fmla="*/ 0 h 10000"/>
                <a:gd name="connsiteX0" fmla="*/ 1323 w 10283"/>
                <a:gd name="connsiteY0" fmla="*/ 10000 h 10000"/>
                <a:gd name="connsiteX1" fmla="*/ 0 w 10283"/>
                <a:gd name="connsiteY1" fmla="*/ 559 h 10000"/>
                <a:gd name="connsiteX2" fmla="*/ 10283 w 10283"/>
                <a:gd name="connsiteY2" fmla="*/ 0 h 10000"/>
                <a:gd name="connsiteX0" fmla="*/ 1323 w 13867"/>
                <a:gd name="connsiteY0" fmla="*/ 15266 h 15266"/>
                <a:gd name="connsiteX1" fmla="*/ 0 w 13867"/>
                <a:gd name="connsiteY1" fmla="*/ 5825 h 15266"/>
                <a:gd name="connsiteX2" fmla="*/ 13867 w 13867"/>
                <a:gd name="connsiteY2" fmla="*/ 0 h 15266"/>
                <a:gd name="connsiteX0" fmla="*/ 0 w 15466"/>
                <a:gd name="connsiteY0" fmla="*/ 15266 h 19159"/>
                <a:gd name="connsiteX1" fmla="*/ 15466 w 15466"/>
                <a:gd name="connsiteY1" fmla="*/ 19159 h 19159"/>
                <a:gd name="connsiteX2" fmla="*/ 12544 w 15466"/>
                <a:gd name="connsiteY2" fmla="*/ 0 h 19159"/>
                <a:gd name="connsiteX0" fmla="*/ 2922 w 2922"/>
                <a:gd name="connsiteY0" fmla="*/ 19159 h 19159"/>
                <a:gd name="connsiteX1" fmla="*/ 0 w 2922"/>
                <a:gd name="connsiteY1" fmla="*/ 0 h 19159"/>
                <a:gd name="connsiteX0" fmla="*/ 10968 w 10968"/>
                <a:gd name="connsiteY0" fmla="*/ 10058 h 10058"/>
                <a:gd name="connsiteX1" fmla="*/ 0 w 10968"/>
                <a:gd name="connsiteY1" fmla="*/ 0 h 10058"/>
                <a:gd name="connsiteX0" fmla="*/ 9354 w 9354"/>
                <a:gd name="connsiteY0" fmla="*/ 10029 h 10029"/>
                <a:gd name="connsiteX1" fmla="*/ 0 w 9354"/>
                <a:gd name="connsiteY1" fmla="*/ 0 h 10029"/>
                <a:gd name="connsiteX0" fmla="*/ 10345 w 10345"/>
                <a:gd name="connsiteY0" fmla="*/ 10204 h 10204"/>
                <a:gd name="connsiteX1" fmla="*/ 0 w 10345"/>
                <a:gd name="connsiteY1" fmla="*/ 0 h 10204"/>
              </a:gdLst>
              <a:ahLst/>
              <a:cxnLst>
                <a:cxn ang="0">
                  <a:pos x="connsiteX0" y="connsiteY0"/>
                </a:cxn>
                <a:cxn ang="0">
                  <a:pos x="connsiteX1" y="connsiteY1"/>
                </a:cxn>
              </a:cxnLst>
              <a:rect l="l" t="t" r="r" b="b"/>
              <a:pathLst>
                <a:path w="10345" h="10204">
                  <a:moveTo>
                    <a:pt x="10345" y="10204"/>
                  </a:moveTo>
                  <a:lnTo>
                    <a:pt x="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1" name="フリーフォーム 183">
              <a:extLst>
                <a:ext uri="{FF2B5EF4-FFF2-40B4-BE49-F238E27FC236}">
                  <a16:creationId xmlns:a16="http://schemas.microsoft.com/office/drawing/2014/main" id="{07447C95-4537-4449-B728-1B2B37BF3729}"/>
                </a:ext>
              </a:extLst>
            </p:cNvPr>
            <p:cNvSpPr/>
            <p:nvPr/>
          </p:nvSpPr>
          <p:spPr>
            <a:xfrm rot="16200000">
              <a:off x="4910402" y="5319503"/>
              <a:ext cx="12153" cy="15308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9386"/>
                <a:gd name="connsiteY0" fmla="*/ 32970 h 32970"/>
                <a:gd name="connsiteX1" fmla="*/ 9386 w 9386"/>
                <a:gd name="connsiteY1" fmla="*/ 0 h 32970"/>
                <a:gd name="connsiteX0" fmla="*/ 0 w 5357"/>
                <a:gd name="connsiteY0" fmla="*/ 11321 h 11321"/>
                <a:gd name="connsiteX1" fmla="*/ 5357 w 5357"/>
                <a:gd name="connsiteY1" fmla="*/ 0 h 11321"/>
                <a:gd name="connsiteX0" fmla="*/ 2118 w 12118"/>
                <a:gd name="connsiteY0" fmla="*/ 10000 h 10000"/>
                <a:gd name="connsiteX1" fmla="*/ 338 w 12118"/>
                <a:gd name="connsiteY1" fmla="*/ 530 h 10000"/>
                <a:gd name="connsiteX2" fmla="*/ 12118 w 12118"/>
                <a:gd name="connsiteY2" fmla="*/ 0 h 10000"/>
                <a:gd name="connsiteX0" fmla="*/ 1780 w 11780"/>
                <a:gd name="connsiteY0" fmla="*/ 10000 h 10000"/>
                <a:gd name="connsiteX1" fmla="*/ 0 w 11780"/>
                <a:gd name="connsiteY1" fmla="*/ 530 h 10000"/>
                <a:gd name="connsiteX2" fmla="*/ 11780 w 11780"/>
                <a:gd name="connsiteY2" fmla="*/ 0 h 10000"/>
                <a:gd name="connsiteX0" fmla="*/ 1780 w 11780"/>
                <a:gd name="connsiteY0" fmla="*/ 10000 h 10000"/>
                <a:gd name="connsiteX1" fmla="*/ 0 w 11780"/>
                <a:gd name="connsiteY1" fmla="*/ 954 h 10000"/>
                <a:gd name="connsiteX2" fmla="*/ 11780 w 11780"/>
                <a:gd name="connsiteY2" fmla="*/ 0 h 10000"/>
                <a:gd name="connsiteX0" fmla="*/ 1780 w 12336"/>
                <a:gd name="connsiteY0" fmla="*/ 9469 h 9469"/>
                <a:gd name="connsiteX1" fmla="*/ 0 w 12336"/>
                <a:gd name="connsiteY1" fmla="*/ 423 h 9469"/>
                <a:gd name="connsiteX2" fmla="*/ 12336 w 12336"/>
                <a:gd name="connsiteY2" fmla="*/ 0 h 9469"/>
                <a:gd name="connsiteX0" fmla="*/ 993 w 9550"/>
                <a:gd name="connsiteY0" fmla="*/ 10000 h 10000"/>
                <a:gd name="connsiteX1" fmla="*/ 0 w 9550"/>
                <a:gd name="connsiteY1" fmla="*/ 671 h 10000"/>
                <a:gd name="connsiteX2" fmla="*/ 9550 w 9550"/>
                <a:gd name="connsiteY2" fmla="*/ 0 h 10000"/>
                <a:gd name="connsiteX0" fmla="*/ 1512 w 10472"/>
                <a:gd name="connsiteY0" fmla="*/ 10000 h 10000"/>
                <a:gd name="connsiteX1" fmla="*/ 0 w 10472"/>
                <a:gd name="connsiteY1" fmla="*/ 335 h 10000"/>
                <a:gd name="connsiteX2" fmla="*/ 10472 w 10472"/>
                <a:gd name="connsiteY2" fmla="*/ 0 h 10000"/>
                <a:gd name="connsiteX0" fmla="*/ 1323 w 10283"/>
                <a:gd name="connsiteY0" fmla="*/ 10000 h 10000"/>
                <a:gd name="connsiteX1" fmla="*/ 0 w 10283"/>
                <a:gd name="connsiteY1" fmla="*/ 559 h 10000"/>
                <a:gd name="connsiteX2" fmla="*/ 10283 w 10283"/>
                <a:gd name="connsiteY2" fmla="*/ 0 h 10000"/>
                <a:gd name="connsiteX0" fmla="*/ 1323 w 17357"/>
                <a:gd name="connsiteY0" fmla="*/ 9888 h 9888"/>
                <a:gd name="connsiteX1" fmla="*/ 0 w 17357"/>
                <a:gd name="connsiteY1" fmla="*/ 447 h 9888"/>
                <a:gd name="connsiteX2" fmla="*/ 17357 w 17357"/>
                <a:gd name="connsiteY2" fmla="*/ 0 h 9888"/>
                <a:gd name="connsiteX0" fmla="*/ 0 w 9238"/>
                <a:gd name="connsiteY0" fmla="*/ 10000 h 10000"/>
                <a:gd name="connsiteX1" fmla="*/ 9238 w 9238"/>
                <a:gd name="connsiteY1" fmla="*/ 0 h 10000"/>
                <a:gd name="connsiteX0" fmla="*/ 353 w 353"/>
                <a:gd name="connsiteY0" fmla="*/ 3994 h 3994"/>
                <a:gd name="connsiteX1" fmla="*/ 0 w 353"/>
                <a:gd name="connsiteY1" fmla="*/ 0 h 3994"/>
              </a:gdLst>
              <a:ahLst/>
              <a:cxnLst>
                <a:cxn ang="0">
                  <a:pos x="connsiteX0" y="connsiteY0"/>
                </a:cxn>
                <a:cxn ang="0">
                  <a:pos x="connsiteX1" y="connsiteY1"/>
                </a:cxn>
              </a:cxnLst>
              <a:rect l="l" t="t" r="r" b="b"/>
              <a:pathLst>
                <a:path w="353" h="3994">
                  <a:moveTo>
                    <a:pt x="353" y="3994"/>
                  </a:moveTo>
                  <a:cubicBezTo>
                    <a:pt x="235" y="2663"/>
                    <a:pt x="118" y="1331"/>
                    <a:pt x="0" y="0"/>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2" name="フリーフォーム 184">
              <a:extLst>
                <a:ext uri="{FF2B5EF4-FFF2-40B4-BE49-F238E27FC236}">
                  <a16:creationId xmlns:a16="http://schemas.microsoft.com/office/drawing/2014/main" id="{3E318F8C-87C2-4E29-8CD7-079D4E19D1F0}"/>
                </a:ext>
              </a:extLst>
            </p:cNvPr>
            <p:cNvSpPr/>
            <p:nvPr/>
          </p:nvSpPr>
          <p:spPr>
            <a:xfrm rot="16200000">
              <a:off x="4298170" y="6820783"/>
              <a:ext cx="1689016" cy="84856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49389"/>
                <a:gd name="connsiteY0" fmla="*/ 16336 h 16336"/>
                <a:gd name="connsiteX1" fmla="*/ 49389 w 49389"/>
                <a:gd name="connsiteY1" fmla="*/ 0 h 16336"/>
                <a:gd name="connsiteX0" fmla="*/ 0 w 74643"/>
                <a:gd name="connsiteY0" fmla="*/ 24257 h 24257"/>
                <a:gd name="connsiteX1" fmla="*/ 74643 w 74643"/>
                <a:gd name="connsiteY1" fmla="*/ 0 h 24257"/>
                <a:gd name="connsiteX0" fmla="*/ 0 w 76878"/>
                <a:gd name="connsiteY0" fmla="*/ 25445 h 25445"/>
                <a:gd name="connsiteX1" fmla="*/ 76878 w 76878"/>
                <a:gd name="connsiteY1" fmla="*/ 0 h 25445"/>
                <a:gd name="connsiteX0" fmla="*/ 0 w 76878"/>
                <a:gd name="connsiteY0" fmla="*/ 25445 h 25445"/>
                <a:gd name="connsiteX1" fmla="*/ 26649 w 76878"/>
                <a:gd name="connsiteY1" fmla="*/ 16435 h 25445"/>
                <a:gd name="connsiteX2" fmla="*/ 76878 w 76878"/>
                <a:gd name="connsiteY2" fmla="*/ 0 h 25445"/>
                <a:gd name="connsiteX0" fmla="*/ 0 w 76878"/>
                <a:gd name="connsiteY0" fmla="*/ 25445 h 39007"/>
                <a:gd name="connsiteX1" fmla="*/ 26649 w 76878"/>
                <a:gd name="connsiteY1" fmla="*/ 16435 h 39007"/>
                <a:gd name="connsiteX2" fmla="*/ 27431 w 76878"/>
                <a:gd name="connsiteY2" fmla="*/ 38811 h 39007"/>
                <a:gd name="connsiteX3" fmla="*/ 76878 w 76878"/>
                <a:gd name="connsiteY3" fmla="*/ 0 h 39007"/>
                <a:gd name="connsiteX0" fmla="*/ 0 w 76878"/>
                <a:gd name="connsiteY0" fmla="*/ 25445 h 38811"/>
                <a:gd name="connsiteX1" fmla="*/ 26649 w 76878"/>
                <a:gd name="connsiteY1" fmla="*/ 16435 h 38811"/>
                <a:gd name="connsiteX2" fmla="*/ 27431 w 76878"/>
                <a:gd name="connsiteY2" fmla="*/ 38811 h 38811"/>
                <a:gd name="connsiteX3" fmla="*/ 76878 w 76878"/>
                <a:gd name="connsiteY3" fmla="*/ 0 h 38811"/>
                <a:gd name="connsiteX0" fmla="*/ 0 w 76878"/>
                <a:gd name="connsiteY0" fmla="*/ 25445 h 40461"/>
                <a:gd name="connsiteX1" fmla="*/ 26649 w 76878"/>
                <a:gd name="connsiteY1" fmla="*/ 16435 h 40461"/>
                <a:gd name="connsiteX2" fmla="*/ 27431 w 76878"/>
                <a:gd name="connsiteY2" fmla="*/ 38811 h 40461"/>
                <a:gd name="connsiteX3" fmla="*/ 37544 w 76878"/>
                <a:gd name="connsiteY3" fmla="*/ 35049 h 40461"/>
                <a:gd name="connsiteX4" fmla="*/ 76878 w 76878"/>
                <a:gd name="connsiteY4" fmla="*/ 0 h 40461"/>
                <a:gd name="connsiteX0" fmla="*/ 0 w 76878"/>
                <a:gd name="connsiteY0" fmla="*/ 25445 h 38811"/>
                <a:gd name="connsiteX1" fmla="*/ 26649 w 76878"/>
                <a:gd name="connsiteY1" fmla="*/ 16435 h 38811"/>
                <a:gd name="connsiteX2" fmla="*/ 27431 w 76878"/>
                <a:gd name="connsiteY2" fmla="*/ 38811 h 38811"/>
                <a:gd name="connsiteX3" fmla="*/ 37544 w 76878"/>
                <a:gd name="connsiteY3" fmla="*/ 35049 h 38811"/>
                <a:gd name="connsiteX4" fmla="*/ 76878 w 76878"/>
                <a:gd name="connsiteY4" fmla="*/ 0 h 38811"/>
                <a:gd name="connsiteX0" fmla="*/ 0 w 76878"/>
                <a:gd name="connsiteY0" fmla="*/ 25445 h 38811"/>
                <a:gd name="connsiteX1" fmla="*/ 26649 w 76878"/>
                <a:gd name="connsiteY1" fmla="*/ 16435 h 38811"/>
                <a:gd name="connsiteX2" fmla="*/ 27431 w 76878"/>
                <a:gd name="connsiteY2" fmla="*/ 38811 h 38811"/>
                <a:gd name="connsiteX3" fmla="*/ 37544 w 76878"/>
                <a:gd name="connsiteY3" fmla="*/ 35049 h 38811"/>
                <a:gd name="connsiteX4" fmla="*/ 37041 w 76878"/>
                <a:gd name="connsiteY4" fmla="*/ 12871 h 38811"/>
                <a:gd name="connsiteX5" fmla="*/ 76878 w 76878"/>
                <a:gd name="connsiteY5" fmla="*/ 0 h 38811"/>
                <a:gd name="connsiteX0" fmla="*/ 0 w 76878"/>
                <a:gd name="connsiteY0" fmla="*/ 25445 h 38811"/>
                <a:gd name="connsiteX1" fmla="*/ 26649 w 76878"/>
                <a:gd name="connsiteY1" fmla="*/ 16435 h 38811"/>
                <a:gd name="connsiteX2" fmla="*/ 27431 w 76878"/>
                <a:gd name="connsiteY2" fmla="*/ 38811 h 38811"/>
                <a:gd name="connsiteX3" fmla="*/ 37544 w 76878"/>
                <a:gd name="connsiteY3" fmla="*/ 35049 h 38811"/>
                <a:gd name="connsiteX4" fmla="*/ 37041 w 76878"/>
                <a:gd name="connsiteY4" fmla="*/ 12871 h 38811"/>
                <a:gd name="connsiteX5" fmla="*/ 76878 w 76878"/>
                <a:gd name="connsiteY5" fmla="*/ 0 h 38811"/>
                <a:gd name="connsiteX0" fmla="*/ 0 w 76878"/>
                <a:gd name="connsiteY0" fmla="*/ 25445 h 38415"/>
                <a:gd name="connsiteX1" fmla="*/ 26649 w 76878"/>
                <a:gd name="connsiteY1" fmla="*/ 16435 h 38415"/>
                <a:gd name="connsiteX2" fmla="*/ 27319 w 76878"/>
                <a:gd name="connsiteY2" fmla="*/ 38415 h 38415"/>
                <a:gd name="connsiteX3" fmla="*/ 37544 w 76878"/>
                <a:gd name="connsiteY3" fmla="*/ 35049 h 38415"/>
                <a:gd name="connsiteX4" fmla="*/ 37041 w 76878"/>
                <a:gd name="connsiteY4" fmla="*/ 12871 h 38415"/>
                <a:gd name="connsiteX5" fmla="*/ 76878 w 76878"/>
                <a:gd name="connsiteY5" fmla="*/ 0 h 38415"/>
                <a:gd name="connsiteX0" fmla="*/ 0 w 47881"/>
                <a:gd name="connsiteY0" fmla="*/ 12845 h 80094"/>
                <a:gd name="connsiteX1" fmla="*/ 26649 w 47881"/>
                <a:gd name="connsiteY1" fmla="*/ 3835 h 80094"/>
                <a:gd name="connsiteX2" fmla="*/ 27319 w 47881"/>
                <a:gd name="connsiteY2" fmla="*/ 25815 h 80094"/>
                <a:gd name="connsiteX3" fmla="*/ 37544 w 47881"/>
                <a:gd name="connsiteY3" fmla="*/ 22449 h 80094"/>
                <a:gd name="connsiteX4" fmla="*/ 37041 w 47881"/>
                <a:gd name="connsiteY4" fmla="*/ 271 h 80094"/>
                <a:gd name="connsiteX5" fmla="*/ 47881 w 47881"/>
                <a:gd name="connsiteY5" fmla="*/ 79873 h 80094"/>
                <a:gd name="connsiteX0" fmla="*/ 0 w 47881"/>
                <a:gd name="connsiteY0" fmla="*/ 12574 h 79602"/>
                <a:gd name="connsiteX1" fmla="*/ 26649 w 47881"/>
                <a:gd name="connsiteY1" fmla="*/ 3564 h 79602"/>
                <a:gd name="connsiteX2" fmla="*/ 27319 w 47881"/>
                <a:gd name="connsiteY2" fmla="*/ 25544 h 79602"/>
                <a:gd name="connsiteX3" fmla="*/ 37544 w 47881"/>
                <a:gd name="connsiteY3" fmla="*/ 22178 h 79602"/>
                <a:gd name="connsiteX4" fmla="*/ 37041 w 47881"/>
                <a:gd name="connsiteY4" fmla="*/ 0 h 79602"/>
                <a:gd name="connsiteX5" fmla="*/ 47881 w 47881"/>
                <a:gd name="connsiteY5" fmla="*/ 79602 h 79602"/>
                <a:gd name="connsiteX0" fmla="*/ 0 w 47881"/>
                <a:gd name="connsiteY0" fmla="*/ 15907 h 82935"/>
                <a:gd name="connsiteX1" fmla="*/ 26649 w 47881"/>
                <a:gd name="connsiteY1" fmla="*/ 6897 h 82935"/>
                <a:gd name="connsiteX2" fmla="*/ 27319 w 47881"/>
                <a:gd name="connsiteY2" fmla="*/ 28877 h 82935"/>
                <a:gd name="connsiteX3" fmla="*/ 37544 w 47881"/>
                <a:gd name="connsiteY3" fmla="*/ 25511 h 82935"/>
                <a:gd name="connsiteX4" fmla="*/ 37041 w 47881"/>
                <a:gd name="connsiteY4" fmla="*/ 3333 h 82935"/>
                <a:gd name="connsiteX5" fmla="*/ 45757 w 47881"/>
                <a:gd name="connsiteY5" fmla="*/ 1551 h 82935"/>
                <a:gd name="connsiteX6" fmla="*/ 47881 w 47881"/>
                <a:gd name="connsiteY6" fmla="*/ 82935 h 82935"/>
                <a:gd name="connsiteX0" fmla="*/ 0 w 47881"/>
                <a:gd name="connsiteY0" fmla="*/ 14356 h 81384"/>
                <a:gd name="connsiteX1" fmla="*/ 26649 w 47881"/>
                <a:gd name="connsiteY1" fmla="*/ 5346 h 81384"/>
                <a:gd name="connsiteX2" fmla="*/ 27319 w 47881"/>
                <a:gd name="connsiteY2" fmla="*/ 27326 h 81384"/>
                <a:gd name="connsiteX3" fmla="*/ 37544 w 47881"/>
                <a:gd name="connsiteY3" fmla="*/ 23960 h 81384"/>
                <a:gd name="connsiteX4" fmla="*/ 37041 w 47881"/>
                <a:gd name="connsiteY4" fmla="*/ 1782 h 81384"/>
                <a:gd name="connsiteX5" fmla="*/ 45757 w 47881"/>
                <a:gd name="connsiteY5" fmla="*/ 0 h 81384"/>
                <a:gd name="connsiteX6" fmla="*/ 47881 w 47881"/>
                <a:gd name="connsiteY6" fmla="*/ 81384 h 81384"/>
                <a:gd name="connsiteX0" fmla="*/ 0 w 47881"/>
                <a:gd name="connsiteY0" fmla="*/ 15346 h 82374"/>
                <a:gd name="connsiteX1" fmla="*/ 26649 w 47881"/>
                <a:gd name="connsiteY1" fmla="*/ 6336 h 82374"/>
                <a:gd name="connsiteX2" fmla="*/ 27319 w 47881"/>
                <a:gd name="connsiteY2" fmla="*/ 28316 h 82374"/>
                <a:gd name="connsiteX3" fmla="*/ 37544 w 47881"/>
                <a:gd name="connsiteY3" fmla="*/ 24950 h 82374"/>
                <a:gd name="connsiteX4" fmla="*/ 37041 w 47881"/>
                <a:gd name="connsiteY4" fmla="*/ 2772 h 82374"/>
                <a:gd name="connsiteX5" fmla="*/ 45701 w 47881"/>
                <a:gd name="connsiteY5" fmla="*/ 0 h 82374"/>
                <a:gd name="connsiteX6" fmla="*/ 47881 w 47881"/>
                <a:gd name="connsiteY6" fmla="*/ 82374 h 82374"/>
                <a:gd name="connsiteX0" fmla="*/ 0 w 47937"/>
                <a:gd name="connsiteY0" fmla="*/ 15346 h 82968"/>
                <a:gd name="connsiteX1" fmla="*/ 26649 w 47937"/>
                <a:gd name="connsiteY1" fmla="*/ 6336 h 82968"/>
                <a:gd name="connsiteX2" fmla="*/ 27319 w 47937"/>
                <a:gd name="connsiteY2" fmla="*/ 28316 h 82968"/>
                <a:gd name="connsiteX3" fmla="*/ 37544 w 47937"/>
                <a:gd name="connsiteY3" fmla="*/ 24950 h 82968"/>
                <a:gd name="connsiteX4" fmla="*/ 37041 w 47937"/>
                <a:gd name="connsiteY4" fmla="*/ 2772 h 82968"/>
                <a:gd name="connsiteX5" fmla="*/ 45701 w 47937"/>
                <a:gd name="connsiteY5" fmla="*/ 0 h 82968"/>
                <a:gd name="connsiteX6" fmla="*/ 47937 w 47937"/>
                <a:gd name="connsiteY6" fmla="*/ 82968 h 82968"/>
                <a:gd name="connsiteX0" fmla="*/ 0 w 47937"/>
                <a:gd name="connsiteY0" fmla="*/ 15346 h 82968"/>
                <a:gd name="connsiteX1" fmla="*/ 26649 w 47937"/>
                <a:gd name="connsiteY1" fmla="*/ 6336 h 82968"/>
                <a:gd name="connsiteX2" fmla="*/ 37544 w 47937"/>
                <a:gd name="connsiteY2" fmla="*/ 24950 h 82968"/>
                <a:gd name="connsiteX3" fmla="*/ 37041 w 47937"/>
                <a:gd name="connsiteY3" fmla="*/ 2772 h 82968"/>
                <a:gd name="connsiteX4" fmla="*/ 45701 w 47937"/>
                <a:gd name="connsiteY4" fmla="*/ 0 h 82968"/>
                <a:gd name="connsiteX5" fmla="*/ 47937 w 47937"/>
                <a:gd name="connsiteY5" fmla="*/ 82968 h 82968"/>
                <a:gd name="connsiteX0" fmla="*/ 0 w 47937"/>
                <a:gd name="connsiteY0" fmla="*/ 15346 h 82968"/>
                <a:gd name="connsiteX1" fmla="*/ 26649 w 47937"/>
                <a:gd name="connsiteY1" fmla="*/ 6336 h 82968"/>
                <a:gd name="connsiteX2" fmla="*/ 37041 w 47937"/>
                <a:gd name="connsiteY2" fmla="*/ 2772 h 82968"/>
                <a:gd name="connsiteX3" fmla="*/ 45701 w 47937"/>
                <a:gd name="connsiteY3" fmla="*/ 0 h 82968"/>
                <a:gd name="connsiteX4" fmla="*/ 47937 w 47937"/>
                <a:gd name="connsiteY4" fmla="*/ 82968 h 82968"/>
                <a:gd name="connsiteX0" fmla="*/ 0 w 47937"/>
                <a:gd name="connsiteY0" fmla="*/ 15346 h 82968"/>
                <a:gd name="connsiteX1" fmla="*/ 26649 w 47937"/>
                <a:gd name="connsiteY1" fmla="*/ 6336 h 82968"/>
                <a:gd name="connsiteX2" fmla="*/ 45701 w 47937"/>
                <a:gd name="connsiteY2" fmla="*/ 0 h 82968"/>
                <a:gd name="connsiteX3" fmla="*/ 47937 w 47937"/>
                <a:gd name="connsiteY3" fmla="*/ 82968 h 82968"/>
                <a:gd name="connsiteX0" fmla="*/ 0 w 47937"/>
                <a:gd name="connsiteY0" fmla="*/ 15346 h 82968"/>
                <a:gd name="connsiteX1" fmla="*/ 45701 w 47937"/>
                <a:gd name="connsiteY1" fmla="*/ 0 h 82968"/>
                <a:gd name="connsiteX2" fmla="*/ 47937 w 47937"/>
                <a:gd name="connsiteY2" fmla="*/ 82968 h 82968"/>
              </a:gdLst>
              <a:ahLst/>
              <a:cxnLst>
                <a:cxn ang="0">
                  <a:pos x="connsiteX0" y="connsiteY0"/>
                </a:cxn>
                <a:cxn ang="0">
                  <a:pos x="connsiteX1" y="connsiteY1"/>
                </a:cxn>
                <a:cxn ang="0">
                  <a:pos x="connsiteX2" y="connsiteY2"/>
                </a:cxn>
              </a:cxnLst>
              <a:rect l="l" t="t" r="r" b="b"/>
              <a:pathLst>
                <a:path w="47937" h="82968">
                  <a:moveTo>
                    <a:pt x="0" y="15346"/>
                  </a:moveTo>
                  <a:lnTo>
                    <a:pt x="45701" y="0"/>
                  </a:lnTo>
                  <a:cubicBezTo>
                    <a:pt x="46428" y="27458"/>
                    <a:pt x="47210" y="55510"/>
                    <a:pt x="47937" y="82968"/>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3" name="フリーフォーム 185">
              <a:extLst>
                <a:ext uri="{FF2B5EF4-FFF2-40B4-BE49-F238E27FC236}">
                  <a16:creationId xmlns:a16="http://schemas.microsoft.com/office/drawing/2014/main" id="{3D45D7A2-4550-4DDE-942B-412E48591CA3}"/>
                </a:ext>
              </a:extLst>
            </p:cNvPr>
            <p:cNvSpPr/>
            <p:nvPr/>
          </p:nvSpPr>
          <p:spPr>
            <a:xfrm rot="16200000">
              <a:off x="5673813" y="6287651"/>
              <a:ext cx="18232" cy="20758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9386"/>
                <a:gd name="connsiteY0" fmla="*/ 32970 h 32970"/>
                <a:gd name="connsiteX1" fmla="*/ 9386 w 9386"/>
                <a:gd name="connsiteY1" fmla="*/ 0 h 32970"/>
                <a:gd name="connsiteX0" fmla="*/ 0 w 5357"/>
                <a:gd name="connsiteY0" fmla="*/ 11321 h 11321"/>
                <a:gd name="connsiteX1" fmla="*/ 5357 w 5357"/>
                <a:gd name="connsiteY1" fmla="*/ 0 h 11321"/>
                <a:gd name="connsiteX0" fmla="*/ 2118 w 12118"/>
                <a:gd name="connsiteY0" fmla="*/ 10000 h 10000"/>
                <a:gd name="connsiteX1" fmla="*/ 338 w 12118"/>
                <a:gd name="connsiteY1" fmla="*/ 530 h 10000"/>
                <a:gd name="connsiteX2" fmla="*/ 12118 w 12118"/>
                <a:gd name="connsiteY2" fmla="*/ 0 h 10000"/>
                <a:gd name="connsiteX0" fmla="*/ 1780 w 11780"/>
                <a:gd name="connsiteY0" fmla="*/ 10000 h 10000"/>
                <a:gd name="connsiteX1" fmla="*/ 0 w 11780"/>
                <a:gd name="connsiteY1" fmla="*/ 530 h 10000"/>
                <a:gd name="connsiteX2" fmla="*/ 11780 w 11780"/>
                <a:gd name="connsiteY2" fmla="*/ 0 h 10000"/>
                <a:gd name="connsiteX0" fmla="*/ 1780 w 11780"/>
                <a:gd name="connsiteY0" fmla="*/ 10000 h 10000"/>
                <a:gd name="connsiteX1" fmla="*/ 0 w 11780"/>
                <a:gd name="connsiteY1" fmla="*/ 954 h 10000"/>
                <a:gd name="connsiteX2" fmla="*/ 11780 w 11780"/>
                <a:gd name="connsiteY2" fmla="*/ 0 h 10000"/>
                <a:gd name="connsiteX0" fmla="*/ 1780 w 12336"/>
                <a:gd name="connsiteY0" fmla="*/ 9469 h 9469"/>
                <a:gd name="connsiteX1" fmla="*/ 0 w 12336"/>
                <a:gd name="connsiteY1" fmla="*/ 423 h 9469"/>
                <a:gd name="connsiteX2" fmla="*/ 12336 w 12336"/>
                <a:gd name="connsiteY2" fmla="*/ 0 h 9469"/>
                <a:gd name="connsiteX0" fmla="*/ 993 w 9550"/>
                <a:gd name="connsiteY0" fmla="*/ 10000 h 10000"/>
                <a:gd name="connsiteX1" fmla="*/ 0 w 9550"/>
                <a:gd name="connsiteY1" fmla="*/ 671 h 10000"/>
                <a:gd name="connsiteX2" fmla="*/ 9550 w 9550"/>
                <a:gd name="connsiteY2" fmla="*/ 0 h 10000"/>
                <a:gd name="connsiteX0" fmla="*/ 1512 w 10472"/>
                <a:gd name="connsiteY0" fmla="*/ 10000 h 10000"/>
                <a:gd name="connsiteX1" fmla="*/ 0 w 10472"/>
                <a:gd name="connsiteY1" fmla="*/ 335 h 10000"/>
                <a:gd name="connsiteX2" fmla="*/ 10472 w 10472"/>
                <a:gd name="connsiteY2" fmla="*/ 0 h 10000"/>
                <a:gd name="connsiteX0" fmla="*/ 1323 w 10283"/>
                <a:gd name="connsiteY0" fmla="*/ 10000 h 10000"/>
                <a:gd name="connsiteX1" fmla="*/ 0 w 10283"/>
                <a:gd name="connsiteY1" fmla="*/ 559 h 10000"/>
                <a:gd name="connsiteX2" fmla="*/ 10283 w 10283"/>
                <a:gd name="connsiteY2" fmla="*/ 0 h 10000"/>
                <a:gd name="connsiteX0" fmla="*/ 0 w 8960"/>
                <a:gd name="connsiteY0" fmla="*/ 10000 h 10000"/>
                <a:gd name="connsiteX1" fmla="*/ 8960 w 8960"/>
                <a:gd name="connsiteY1" fmla="*/ 0 h 10000"/>
                <a:gd name="connsiteX0" fmla="*/ 0 w 25685"/>
                <a:gd name="connsiteY0" fmla="*/ 9552 h 9552"/>
                <a:gd name="connsiteX1" fmla="*/ 25685 w 25685"/>
                <a:gd name="connsiteY1" fmla="*/ 0 h 9552"/>
                <a:gd name="connsiteX0" fmla="*/ 246 w 246"/>
                <a:gd name="connsiteY0" fmla="*/ 6012 h 6012"/>
                <a:gd name="connsiteX1" fmla="*/ 0 w 246"/>
                <a:gd name="connsiteY1" fmla="*/ 0 h 6012"/>
                <a:gd name="connsiteX0" fmla="*/ 14998 w 14998"/>
                <a:gd name="connsiteY0" fmla="*/ 10000 h 10000"/>
                <a:gd name="connsiteX1" fmla="*/ 0 w 14998"/>
                <a:gd name="connsiteY1" fmla="*/ 0 h 10000"/>
              </a:gdLst>
              <a:ahLst/>
              <a:cxnLst>
                <a:cxn ang="0">
                  <a:pos x="connsiteX0" y="connsiteY0"/>
                </a:cxn>
                <a:cxn ang="0">
                  <a:pos x="connsiteX1" y="connsiteY1"/>
                </a:cxn>
              </a:cxnLst>
              <a:rect l="l" t="t" r="r" b="b"/>
              <a:pathLst>
                <a:path w="14998" h="10000">
                  <a:moveTo>
                    <a:pt x="14998" y="10000"/>
                  </a:moveTo>
                  <a:lnTo>
                    <a:pt x="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4" name="フリーフォーム 186">
              <a:extLst>
                <a:ext uri="{FF2B5EF4-FFF2-40B4-BE49-F238E27FC236}">
                  <a16:creationId xmlns:a16="http://schemas.microsoft.com/office/drawing/2014/main" id="{E6466A5C-1A77-4007-9D44-2C9E7E9B87A4}"/>
                </a:ext>
              </a:extLst>
            </p:cNvPr>
            <p:cNvSpPr/>
            <p:nvPr/>
          </p:nvSpPr>
          <p:spPr>
            <a:xfrm rot="16200000">
              <a:off x="5830767" y="6343345"/>
              <a:ext cx="6080" cy="6784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9386"/>
                <a:gd name="connsiteY0" fmla="*/ 32970 h 32970"/>
                <a:gd name="connsiteX1" fmla="*/ 9386 w 9386"/>
                <a:gd name="connsiteY1" fmla="*/ 0 h 32970"/>
                <a:gd name="connsiteX0" fmla="*/ 0 w 5357"/>
                <a:gd name="connsiteY0" fmla="*/ 11321 h 11321"/>
                <a:gd name="connsiteX1" fmla="*/ 5357 w 5357"/>
                <a:gd name="connsiteY1" fmla="*/ 0 h 11321"/>
                <a:gd name="connsiteX0" fmla="*/ 2118 w 12118"/>
                <a:gd name="connsiteY0" fmla="*/ 10000 h 10000"/>
                <a:gd name="connsiteX1" fmla="*/ 338 w 12118"/>
                <a:gd name="connsiteY1" fmla="*/ 530 h 10000"/>
                <a:gd name="connsiteX2" fmla="*/ 12118 w 12118"/>
                <a:gd name="connsiteY2" fmla="*/ 0 h 10000"/>
                <a:gd name="connsiteX0" fmla="*/ 1780 w 11780"/>
                <a:gd name="connsiteY0" fmla="*/ 10000 h 10000"/>
                <a:gd name="connsiteX1" fmla="*/ 0 w 11780"/>
                <a:gd name="connsiteY1" fmla="*/ 530 h 10000"/>
                <a:gd name="connsiteX2" fmla="*/ 11780 w 11780"/>
                <a:gd name="connsiteY2" fmla="*/ 0 h 10000"/>
                <a:gd name="connsiteX0" fmla="*/ 1780 w 11780"/>
                <a:gd name="connsiteY0" fmla="*/ 10000 h 10000"/>
                <a:gd name="connsiteX1" fmla="*/ 0 w 11780"/>
                <a:gd name="connsiteY1" fmla="*/ 954 h 10000"/>
                <a:gd name="connsiteX2" fmla="*/ 11780 w 11780"/>
                <a:gd name="connsiteY2" fmla="*/ 0 h 10000"/>
                <a:gd name="connsiteX0" fmla="*/ 1780 w 12336"/>
                <a:gd name="connsiteY0" fmla="*/ 9469 h 9469"/>
                <a:gd name="connsiteX1" fmla="*/ 0 w 12336"/>
                <a:gd name="connsiteY1" fmla="*/ 423 h 9469"/>
                <a:gd name="connsiteX2" fmla="*/ 12336 w 12336"/>
                <a:gd name="connsiteY2" fmla="*/ 0 h 9469"/>
                <a:gd name="connsiteX0" fmla="*/ 993 w 9550"/>
                <a:gd name="connsiteY0" fmla="*/ 10000 h 10000"/>
                <a:gd name="connsiteX1" fmla="*/ 0 w 9550"/>
                <a:gd name="connsiteY1" fmla="*/ 671 h 10000"/>
                <a:gd name="connsiteX2" fmla="*/ 9550 w 9550"/>
                <a:gd name="connsiteY2" fmla="*/ 0 h 10000"/>
                <a:gd name="connsiteX0" fmla="*/ 1512 w 10472"/>
                <a:gd name="connsiteY0" fmla="*/ 10000 h 10000"/>
                <a:gd name="connsiteX1" fmla="*/ 0 w 10472"/>
                <a:gd name="connsiteY1" fmla="*/ 335 h 10000"/>
                <a:gd name="connsiteX2" fmla="*/ 10472 w 10472"/>
                <a:gd name="connsiteY2" fmla="*/ 0 h 10000"/>
                <a:gd name="connsiteX0" fmla="*/ 1323 w 10283"/>
                <a:gd name="connsiteY0" fmla="*/ 10000 h 10000"/>
                <a:gd name="connsiteX1" fmla="*/ 0 w 10283"/>
                <a:gd name="connsiteY1" fmla="*/ 559 h 10000"/>
                <a:gd name="connsiteX2" fmla="*/ 10283 w 10283"/>
                <a:gd name="connsiteY2" fmla="*/ 0 h 10000"/>
                <a:gd name="connsiteX0" fmla="*/ 0 w 8960"/>
                <a:gd name="connsiteY0" fmla="*/ 10000 h 10000"/>
                <a:gd name="connsiteX1" fmla="*/ 8960 w 8960"/>
                <a:gd name="connsiteY1" fmla="*/ 0 h 10000"/>
                <a:gd name="connsiteX0" fmla="*/ 0 w 25685"/>
                <a:gd name="connsiteY0" fmla="*/ 9552 h 9552"/>
                <a:gd name="connsiteX1" fmla="*/ 25685 w 25685"/>
                <a:gd name="connsiteY1" fmla="*/ 0 h 9552"/>
                <a:gd name="connsiteX0" fmla="*/ 246 w 246"/>
                <a:gd name="connsiteY0" fmla="*/ 6012 h 6012"/>
                <a:gd name="connsiteX1" fmla="*/ 0 w 246"/>
                <a:gd name="connsiteY1" fmla="*/ 0 h 6012"/>
                <a:gd name="connsiteX0" fmla="*/ 14998 w 14998"/>
                <a:gd name="connsiteY0" fmla="*/ 10000 h 10000"/>
                <a:gd name="connsiteX1" fmla="*/ 0 w 14998"/>
                <a:gd name="connsiteY1" fmla="*/ 0 h 10000"/>
                <a:gd name="connsiteX0" fmla="*/ 0 w 41646"/>
                <a:gd name="connsiteY0" fmla="*/ 3561 h 3561"/>
                <a:gd name="connsiteX1" fmla="*/ 41646 w 41646"/>
                <a:gd name="connsiteY1" fmla="*/ 0 h 3561"/>
                <a:gd name="connsiteX0" fmla="*/ 1201 w 1201"/>
                <a:gd name="connsiteY0" fmla="*/ 9178 h 9178"/>
                <a:gd name="connsiteX1" fmla="*/ 0 w 1201"/>
                <a:gd name="connsiteY1" fmla="*/ 0 h 9178"/>
              </a:gdLst>
              <a:ahLst/>
              <a:cxnLst>
                <a:cxn ang="0">
                  <a:pos x="connsiteX0" y="connsiteY0"/>
                </a:cxn>
                <a:cxn ang="0">
                  <a:pos x="connsiteX1" y="connsiteY1"/>
                </a:cxn>
              </a:cxnLst>
              <a:rect l="l" t="t" r="r" b="b"/>
              <a:pathLst>
                <a:path w="1201" h="9178">
                  <a:moveTo>
                    <a:pt x="1201" y="9178"/>
                  </a:moveTo>
                  <a:lnTo>
                    <a:pt x="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5" name="フリーフォーム 187">
              <a:extLst>
                <a:ext uri="{FF2B5EF4-FFF2-40B4-BE49-F238E27FC236}">
                  <a16:creationId xmlns:a16="http://schemas.microsoft.com/office/drawing/2014/main" id="{4CF4029C-ABB5-4F63-A4F6-6E53B45A6E44}"/>
                </a:ext>
              </a:extLst>
            </p:cNvPr>
            <p:cNvSpPr/>
            <p:nvPr/>
          </p:nvSpPr>
          <p:spPr>
            <a:xfrm rot="16200000">
              <a:off x="3681514" y="6947378"/>
              <a:ext cx="1852020" cy="45466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9386"/>
                <a:gd name="connsiteY0" fmla="*/ 32970 h 32970"/>
                <a:gd name="connsiteX1" fmla="*/ 9386 w 9386"/>
                <a:gd name="connsiteY1" fmla="*/ 0 h 32970"/>
                <a:gd name="connsiteX0" fmla="*/ 0 w 5357"/>
                <a:gd name="connsiteY0" fmla="*/ 11321 h 11321"/>
                <a:gd name="connsiteX1" fmla="*/ 5357 w 5357"/>
                <a:gd name="connsiteY1" fmla="*/ 0 h 11321"/>
                <a:gd name="connsiteX0" fmla="*/ 2118 w 12118"/>
                <a:gd name="connsiteY0" fmla="*/ 10000 h 10000"/>
                <a:gd name="connsiteX1" fmla="*/ 338 w 12118"/>
                <a:gd name="connsiteY1" fmla="*/ 530 h 10000"/>
                <a:gd name="connsiteX2" fmla="*/ 12118 w 12118"/>
                <a:gd name="connsiteY2" fmla="*/ 0 h 10000"/>
                <a:gd name="connsiteX0" fmla="*/ 1780 w 11780"/>
                <a:gd name="connsiteY0" fmla="*/ 10000 h 10000"/>
                <a:gd name="connsiteX1" fmla="*/ 0 w 11780"/>
                <a:gd name="connsiteY1" fmla="*/ 530 h 10000"/>
                <a:gd name="connsiteX2" fmla="*/ 11780 w 11780"/>
                <a:gd name="connsiteY2" fmla="*/ 0 h 10000"/>
                <a:gd name="connsiteX0" fmla="*/ 1780 w 11780"/>
                <a:gd name="connsiteY0" fmla="*/ 10000 h 10000"/>
                <a:gd name="connsiteX1" fmla="*/ 0 w 11780"/>
                <a:gd name="connsiteY1" fmla="*/ 954 h 10000"/>
                <a:gd name="connsiteX2" fmla="*/ 11780 w 11780"/>
                <a:gd name="connsiteY2" fmla="*/ 0 h 10000"/>
                <a:gd name="connsiteX0" fmla="*/ 1780 w 12336"/>
                <a:gd name="connsiteY0" fmla="*/ 9469 h 9469"/>
                <a:gd name="connsiteX1" fmla="*/ 0 w 12336"/>
                <a:gd name="connsiteY1" fmla="*/ 423 h 9469"/>
                <a:gd name="connsiteX2" fmla="*/ 12336 w 12336"/>
                <a:gd name="connsiteY2" fmla="*/ 0 h 9469"/>
                <a:gd name="connsiteX0" fmla="*/ 993 w 9550"/>
                <a:gd name="connsiteY0" fmla="*/ 10000 h 10000"/>
                <a:gd name="connsiteX1" fmla="*/ 0 w 9550"/>
                <a:gd name="connsiteY1" fmla="*/ 671 h 10000"/>
                <a:gd name="connsiteX2" fmla="*/ 9550 w 9550"/>
                <a:gd name="connsiteY2" fmla="*/ 0 h 10000"/>
                <a:gd name="connsiteX0" fmla="*/ 1512 w 10472"/>
                <a:gd name="connsiteY0" fmla="*/ 10000 h 10000"/>
                <a:gd name="connsiteX1" fmla="*/ 0 w 10472"/>
                <a:gd name="connsiteY1" fmla="*/ 335 h 10000"/>
                <a:gd name="connsiteX2" fmla="*/ 10472 w 10472"/>
                <a:gd name="connsiteY2" fmla="*/ 0 h 10000"/>
                <a:gd name="connsiteX0" fmla="*/ 1323 w 10283"/>
                <a:gd name="connsiteY0" fmla="*/ 10000 h 10000"/>
                <a:gd name="connsiteX1" fmla="*/ 0 w 10283"/>
                <a:gd name="connsiteY1" fmla="*/ 559 h 10000"/>
                <a:gd name="connsiteX2" fmla="*/ 10283 w 10283"/>
                <a:gd name="connsiteY2" fmla="*/ 0 h 10000"/>
                <a:gd name="connsiteX0" fmla="*/ 1323 w 73855"/>
                <a:gd name="connsiteY0" fmla="*/ 11177 h 11177"/>
                <a:gd name="connsiteX1" fmla="*/ 0 w 73855"/>
                <a:gd name="connsiteY1" fmla="*/ 1736 h 11177"/>
                <a:gd name="connsiteX2" fmla="*/ 73855 w 73855"/>
                <a:gd name="connsiteY2" fmla="*/ 0 h 11177"/>
                <a:gd name="connsiteX0" fmla="*/ 1323 w 74232"/>
                <a:gd name="connsiteY0" fmla="*/ 11289 h 11289"/>
                <a:gd name="connsiteX1" fmla="*/ 0 w 74232"/>
                <a:gd name="connsiteY1" fmla="*/ 1848 h 11289"/>
                <a:gd name="connsiteX2" fmla="*/ 74232 w 74232"/>
                <a:gd name="connsiteY2" fmla="*/ 0 h 11289"/>
                <a:gd name="connsiteX0" fmla="*/ 1323 w 74232"/>
                <a:gd name="connsiteY0" fmla="*/ 11289 h 11289"/>
                <a:gd name="connsiteX1" fmla="*/ 0 w 74232"/>
                <a:gd name="connsiteY1" fmla="*/ 1848 h 11289"/>
                <a:gd name="connsiteX2" fmla="*/ 60885 w 74232"/>
                <a:gd name="connsiteY2" fmla="*/ 728 h 11289"/>
                <a:gd name="connsiteX3" fmla="*/ 74232 w 74232"/>
                <a:gd name="connsiteY3" fmla="*/ 0 h 11289"/>
                <a:gd name="connsiteX0" fmla="*/ 0 w 72909"/>
                <a:gd name="connsiteY0" fmla="*/ 11289 h 11289"/>
                <a:gd name="connsiteX1" fmla="*/ 58477 w 72909"/>
                <a:gd name="connsiteY1" fmla="*/ 8011 h 11289"/>
                <a:gd name="connsiteX2" fmla="*/ 59562 w 72909"/>
                <a:gd name="connsiteY2" fmla="*/ 728 h 11289"/>
                <a:gd name="connsiteX3" fmla="*/ 72909 w 72909"/>
                <a:gd name="connsiteY3" fmla="*/ 0 h 11289"/>
                <a:gd name="connsiteX0" fmla="*/ 0 w 102620"/>
                <a:gd name="connsiteY0" fmla="*/ 12914 h 12914"/>
                <a:gd name="connsiteX1" fmla="*/ 88188 w 102620"/>
                <a:gd name="connsiteY1" fmla="*/ 8011 h 12914"/>
                <a:gd name="connsiteX2" fmla="*/ 89273 w 102620"/>
                <a:gd name="connsiteY2" fmla="*/ 728 h 12914"/>
                <a:gd name="connsiteX3" fmla="*/ 102620 w 102620"/>
                <a:gd name="connsiteY3" fmla="*/ 0 h 12914"/>
                <a:gd name="connsiteX0" fmla="*/ 0 w 102620"/>
                <a:gd name="connsiteY0" fmla="*/ 12914 h 12914"/>
                <a:gd name="connsiteX1" fmla="*/ 88188 w 102620"/>
                <a:gd name="connsiteY1" fmla="*/ 8011 h 12914"/>
                <a:gd name="connsiteX2" fmla="*/ 87104 w 102620"/>
                <a:gd name="connsiteY2" fmla="*/ 560 h 12914"/>
                <a:gd name="connsiteX3" fmla="*/ 102620 w 102620"/>
                <a:gd name="connsiteY3" fmla="*/ 0 h 12914"/>
                <a:gd name="connsiteX0" fmla="*/ 0 w 102620"/>
                <a:gd name="connsiteY0" fmla="*/ 12914 h 12914"/>
                <a:gd name="connsiteX1" fmla="*/ 88188 w 102620"/>
                <a:gd name="connsiteY1" fmla="*/ 8011 h 12914"/>
                <a:gd name="connsiteX2" fmla="*/ 88801 w 102620"/>
                <a:gd name="connsiteY2" fmla="*/ 7283 h 12914"/>
                <a:gd name="connsiteX3" fmla="*/ 87104 w 102620"/>
                <a:gd name="connsiteY3" fmla="*/ 560 h 12914"/>
                <a:gd name="connsiteX4" fmla="*/ 102620 w 102620"/>
                <a:gd name="connsiteY4" fmla="*/ 0 h 12914"/>
                <a:gd name="connsiteX0" fmla="*/ 0 w 102620"/>
                <a:gd name="connsiteY0" fmla="*/ 12914 h 12914"/>
                <a:gd name="connsiteX1" fmla="*/ 86207 w 102620"/>
                <a:gd name="connsiteY1" fmla="*/ 10756 h 12914"/>
                <a:gd name="connsiteX2" fmla="*/ 88801 w 102620"/>
                <a:gd name="connsiteY2" fmla="*/ 7283 h 12914"/>
                <a:gd name="connsiteX3" fmla="*/ 87104 w 102620"/>
                <a:gd name="connsiteY3" fmla="*/ 560 h 12914"/>
                <a:gd name="connsiteX4" fmla="*/ 102620 w 102620"/>
                <a:gd name="connsiteY4" fmla="*/ 0 h 12914"/>
                <a:gd name="connsiteX0" fmla="*/ 0 w 102620"/>
                <a:gd name="connsiteY0" fmla="*/ 12914 h 12914"/>
                <a:gd name="connsiteX1" fmla="*/ 86207 w 102620"/>
                <a:gd name="connsiteY1" fmla="*/ 10756 h 12914"/>
                <a:gd name="connsiteX2" fmla="*/ 88801 w 102620"/>
                <a:gd name="connsiteY2" fmla="*/ 7283 h 12914"/>
                <a:gd name="connsiteX3" fmla="*/ 87104 w 102620"/>
                <a:gd name="connsiteY3" fmla="*/ 560 h 12914"/>
                <a:gd name="connsiteX4" fmla="*/ 102620 w 102620"/>
                <a:gd name="connsiteY4" fmla="*/ 0 h 12914"/>
                <a:gd name="connsiteX0" fmla="*/ 0 w 102620"/>
                <a:gd name="connsiteY0" fmla="*/ 12914 h 12914"/>
                <a:gd name="connsiteX1" fmla="*/ 88565 w 102620"/>
                <a:gd name="connsiteY1" fmla="*/ 8123 h 12914"/>
                <a:gd name="connsiteX2" fmla="*/ 88801 w 102620"/>
                <a:gd name="connsiteY2" fmla="*/ 7283 h 12914"/>
                <a:gd name="connsiteX3" fmla="*/ 87104 w 102620"/>
                <a:gd name="connsiteY3" fmla="*/ 560 h 12914"/>
                <a:gd name="connsiteX4" fmla="*/ 102620 w 102620"/>
                <a:gd name="connsiteY4" fmla="*/ 0 h 12914"/>
                <a:gd name="connsiteX0" fmla="*/ 0 w 102620"/>
                <a:gd name="connsiteY0" fmla="*/ 12914 h 12914"/>
                <a:gd name="connsiteX1" fmla="*/ 88565 w 102620"/>
                <a:gd name="connsiteY1" fmla="*/ 8123 h 12914"/>
                <a:gd name="connsiteX2" fmla="*/ 88801 w 102620"/>
                <a:gd name="connsiteY2" fmla="*/ 7283 h 12914"/>
                <a:gd name="connsiteX3" fmla="*/ 87387 w 102620"/>
                <a:gd name="connsiteY3" fmla="*/ 392 h 12914"/>
                <a:gd name="connsiteX4" fmla="*/ 102620 w 102620"/>
                <a:gd name="connsiteY4" fmla="*/ 0 h 12914"/>
                <a:gd name="connsiteX0" fmla="*/ 0 w 88801"/>
                <a:gd name="connsiteY0" fmla="*/ 12522 h 12522"/>
                <a:gd name="connsiteX1" fmla="*/ 88565 w 88801"/>
                <a:gd name="connsiteY1" fmla="*/ 7731 h 12522"/>
                <a:gd name="connsiteX2" fmla="*/ 88801 w 88801"/>
                <a:gd name="connsiteY2" fmla="*/ 6891 h 12522"/>
                <a:gd name="connsiteX3" fmla="*/ 87387 w 88801"/>
                <a:gd name="connsiteY3" fmla="*/ 0 h 12522"/>
                <a:gd name="connsiteX0" fmla="*/ 0 w 88895"/>
                <a:gd name="connsiteY0" fmla="*/ 12298 h 12298"/>
                <a:gd name="connsiteX1" fmla="*/ 88659 w 88895"/>
                <a:gd name="connsiteY1" fmla="*/ 7731 h 12298"/>
                <a:gd name="connsiteX2" fmla="*/ 88895 w 88895"/>
                <a:gd name="connsiteY2" fmla="*/ 6891 h 12298"/>
                <a:gd name="connsiteX3" fmla="*/ 87481 w 88895"/>
                <a:gd name="connsiteY3" fmla="*/ 0 h 12298"/>
                <a:gd name="connsiteX0" fmla="*/ 0 w 88801"/>
                <a:gd name="connsiteY0" fmla="*/ 12578 h 12578"/>
                <a:gd name="connsiteX1" fmla="*/ 88565 w 88801"/>
                <a:gd name="connsiteY1" fmla="*/ 7731 h 12578"/>
                <a:gd name="connsiteX2" fmla="*/ 88801 w 88801"/>
                <a:gd name="connsiteY2" fmla="*/ 6891 h 12578"/>
                <a:gd name="connsiteX3" fmla="*/ 87387 w 88801"/>
                <a:gd name="connsiteY3" fmla="*/ 0 h 12578"/>
              </a:gdLst>
              <a:ahLst/>
              <a:cxnLst>
                <a:cxn ang="0">
                  <a:pos x="connsiteX0" y="connsiteY0"/>
                </a:cxn>
                <a:cxn ang="0">
                  <a:pos x="connsiteX1" y="connsiteY1"/>
                </a:cxn>
                <a:cxn ang="0">
                  <a:pos x="connsiteX2" y="connsiteY2"/>
                </a:cxn>
                <a:cxn ang="0">
                  <a:pos x="connsiteX3" y="connsiteY3"/>
                </a:cxn>
              </a:cxnLst>
              <a:rect l="l" t="t" r="r" b="b"/>
              <a:pathLst>
                <a:path w="88801" h="12578">
                  <a:moveTo>
                    <a:pt x="0" y="12578"/>
                  </a:moveTo>
                  <a:lnTo>
                    <a:pt x="88565" y="7731"/>
                  </a:lnTo>
                  <a:cubicBezTo>
                    <a:pt x="88644" y="7451"/>
                    <a:pt x="88722" y="7171"/>
                    <a:pt x="88801" y="6891"/>
                  </a:cubicBezTo>
                  <a:lnTo>
                    <a:pt x="87387"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6" name="フリーフォーム 188">
              <a:extLst>
                <a:ext uri="{FF2B5EF4-FFF2-40B4-BE49-F238E27FC236}">
                  <a16:creationId xmlns:a16="http://schemas.microsoft.com/office/drawing/2014/main" id="{D7C44759-C1EB-42E6-8503-CDE978F58E88}"/>
                </a:ext>
              </a:extLst>
            </p:cNvPr>
            <p:cNvSpPr/>
            <p:nvPr/>
          </p:nvSpPr>
          <p:spPr>
            <a:xfrm rot="16200000">
              <a:off x="3168559" y="6582325"/>
              <a:ext cx="396999" cy="12252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35446"/>
                <a:gd name="connsiteY0" fmla="*/ 0 h 9396"/>
                <a:gd name="connsiteX1" fmla="*/ 35446 w 35446"/>
                <a:gd name="connsiteY1" fmla="*/ 9396 h 9396"/>
                <a:gd name="connsiteX0" fmla="*/ 8527 w 18527"/>
                <a:gd name="connsiteY0" fmla="*/ 0 h 10000"/>
                <a:gd name="connsiteX1" fmla="*/ 37 w 18527"/>
                <a:gd name="connsiteY1" fmla="*/ 2932 h 10000"/>
                <a:gd name="connsiteX2" fmla="*/ 18527 w 18527"/>
                <a:gd name="connsiteY2" fmla="*/ 10000 h 10000"/>
                <a:gd name="connsiteX0" fmla="*/ 8490 w 18490"/>
                <a:gd name="connsiteY0" fmla="*/ 0 h 10000"/>
                <a:gd name="connsiteX1" fmla="*/ 0 w 18490"/>
                <a:gd name="connsiteY1" fmla="*/ 2932 h 10000"/>
                <a:gd name="connsiteX2" fmla="*/ 18490 w 18490"/>
                <a:gd name="connsiteY2" fmla="*/ 10000 h 10000"/>
                <a:gd name="connsiteX0" fmla="*/ 0 w 10000"/>
                <a:gd name="connsiteY0" fmla="*/ 0 h 10000"/>
                <a:gd name="connsiteX1" fmla="*/ 1734 w 10000"/>
                <a:gd name="connsiteY1" fmla="*/ 1888 h 10000"/>
                <a:gd name="connsiteX2" fmla="*/ 10000 w 10000"/>
                <a:gd name="connsiteY2" fmla="*/ 10000 h 10000"/>
                <a:gd name="connsiteX0" fmla="*/ 8490 w 8490"/>
                <a:gd name="connsiteY0" fmla="*/ 0 h 14659"/>
                <a:gd name="connsiteX1" fmla="*/ 0 w 8490"/>
                <a:gd name="connsiteY1" fmla="*/ 6547 h 14659"/>
                <a:gd name="connsiteX2" fmla="*/ 8266 w 8490"/>
                <a:gd name="connsiteY2" fmla="*/ 14659 h 14659"/>
                <a:gd name="connsiteX0" fmla="*/ 51766 w 51766"/>
                <a:gd name="connsiteY0" fmla="*/ 0 h 10000"/>
                <a:gd name="connsiteX1" fmla="*/ 0 w 51766"/>
                <a:gd name="connsiteY1" fmla="*/ 3315 h 10000"/>
                <a:gd name="connsiteX2" fmla="*/ 51502 w 51766"/>
                <a:gd name="connsiteY2" fmla="*/ 10000 h 10000"/>
                <a:gd name="connsiteX0" fmla="*/ 51766 w 51766"/>
                <a:gd name="connsiteY0" fmla="*/ 0 h 3315"/>
                <a:gd name="connsiteX1" fmla="*/ 0 w 51766"/>
                <a:gd name="connsiteY1" fmla="*/ 3315 h 3315"/>
              </a:gdLst>
              <a:ahLst/>
              <a:cxnLst>
                <a:cxn ang="0">
                  <a:pos x="connsiteX0" y="connsiteY0"/>
                </a:cxn>
                <a:cxn ang="0">
                  <a:pos x="connsiteX1" y="connsiteY1"/>
                </a:cxn>
              </a:cxnLst>
              <a:rect l="l" t="t" r="r" b="b"/>
              <a:pathLst>
                <a:path w="51766" h="3315">
                  <a:moveTo>
                    <a:pt x="51766" y="0"/>
                  </a:moveTo>
                  <a:lnTo>
                    <a:pt x="0" y="3315"/>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25" name="フリーフォーム 189">
              <a:extLst>
                <a:ext uri="{FF2B5EF4-FFF2-40B4-BE49-F238E27FC236}">
                  <a16:creationId xmlns:a16="http://schemas.microsoft.com/office/drawing/2014/main" id="{2C3CCE64-40A6-4C11-801D-6ADC24385944}"/>
                </a:ext>
              </a:extLst>
            </p:cNvPr>
            <p:cNvSpPr/>
            <p:nvPr/>
          </p:nvSpPr>
          <p:spPr>
            <a:xfrm rot="16200000">
              <a:off x="3570568" y="6589424"/>
              <a:ext cx="407122" cy="3341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35446"/>
                <a:gd name="connsiteY0" fmla="*/ 0 h 9396"/>
                <a:gd name="connsiteX1" fmla="*/ 35446 w 35446"/>
                <a:gd name="connsiteY1" fmla="*/ 9396 h 9396"/>
                <a:gd name="connsiteX0" fmla="*/ 8527 w 18527"/>
                <a:gd name="connsiteY0" fmla="*/ 0 h 10000"/>
                <a:gd name="connsiteX1" fmla="*/ 37 w 18527"/>
                <a:gd name="connsiteY1" fmla="*/ 2932 h 10000"/>
                <a:gd name="connsiteX2" fmla="*/ 18527 w 18527"/>
                <a:gd name="connsiteY2" fmla="*/ 10000 h 10000"/>
                <a:gd name="connsiteX0" fmla="*/ 8490 w 18490"/>
                <a:gd name="connsiteY0" fmla="*/ 0 h 10000"/>
                <a:gd name="connsiteX1" fmla="*/ 0 w 18490"/>
                <a:gd name="connsiteY1" fmla="*/ 2932 h 10000"/>
                <a:gd name="connsiteX2" fmla="*/ 18490 w 18490"/>
                <a:gd name="connsiteY2" fmla="*/ 10000 h 10000"/>
                <a:gd name="connsiteX0" fmla="*/ 0 w 10000"/>
                <a:gd name="connsiteY0" fmla="*/ 0 h 10000"/>
                <a:gd name="connsiteX1" fmla="*/ 1734 w 10000"/>
                <a:gd name="connsiteY1" fmla="*/ 1888 h 10000"/>
                <a:gd name="connsiteX2" fmla="*/ 10000 w 10000"/>
                <a:gd name="connsiteY2" fmla="*/ 10000 h 10000"/>
                <a:gd name="connsiteX0" fmla="*/ 8490 w 8490"/>
                <a:gd name="connsiteY0" fmla="*/ 0 h 14659"/>
                <a:gd name="connsiteX1" fmla="*/ 0 w 8490"/>
                <a:gd name="connsiteY1" fmla="*/ 6547 h 14659"/>
                <a:gd name="connsiteX2" fmla="*/ 8266 w 8490"/>
                <a:gd name="connsiteY2" fmla="*/ 14659 h 14659"/>
                <a:gd name="connsiteX0" fmla="*/ 51766 w 51766"/>
                <a:gd name="connsiteY0" fmla="*/ 0 h 10000"/>
                <a:gd name="connsiteX1" fmla="*/ 0 w 51766"/>
                <a:gd name="connsiteY1" fmla="*/ 3315 h 10000"/>
                <a:gd name="connsiteX2" fmla="*/ 51502 w 51766"/>
                <a:gd name="connsiteY2" fmla="*/ 10000 h 10000"/>
                <a:gd name="connsiteX0" fmla="*/ 51766 w 51766"/>
                <a:gd name="connsiteY0" fmla="*/ 0 h 3315"/>
                <a:gd name="connsiteX1" fmla="*/ 0 w 51766"/>
                <a:gd name="connsiteY1" fmla="*/ 3315 h 3315"/>
                <a:gd name="connsiteX0" fmla="*/ 10643 w 10643"/>
                <a:gd name="connsiteY0" fmla="*/ 7025 h 7025"/>
                <a:gd name="connsiteX1" fmla="*/ 0 w 10643"/>
                <a:gd name="connsiteY1" fmla="*/ 0 h 7025"/>
                <a:gd name="connsiteX0" fmla="*/ 9535 w 9535"/>
                <a:gd name="connsiteY0" fmla="*/ 0 h 3647"/>
                <a:gd name="connsiteX1" fmla="*/ 0 w 9535"/>
                <a:gd name="connsiteY1" fmla="*/ 3647 h 3647"/>
                <a:gd name="connsiteX0" fmla="*/ 9951 w 9951"/>
                <a:gd name="connsiteY0" fmla="*/ 0 h 12581"/>
                <a:gd name="connsiteX1" fmla="*/ 0 w 9951"/>
                <a:gd name="connsiteY1" fmla="*/ 12581 h 12581"/>
                <a:gd name="connsiteX0" fmla="*/ 10196 w 10196"/>
                <a:gd name="connsiteY0" fmla="*/ 0 h 6923"/>
                <a:gd name="connsiteX1" fmla="*/ 0 w 10196"/>
                <a:gd name="connsiteY1" fmla="*/ 6923 h 6923"/>
                <a:gd name="connsiteX0" fmla="*/ 9904 w 9904"/>
                <a:gd name="connsiteY0" fmla="*/ 0 h 11481"/>
                <a:gd name="connsiteX1" fmla="*/ 0 w 9904"/>
                <a:gd name="connsiteY1" fmla="*/ 11481 h 11481"/>
                <a:gd name="connsiteX0" fmla="*/ 10049 w 10049"/>
                <a:gd name="connsiteY0" fmla="*/ 0 h 10645"/>
                <a:gd name="connsiteX1" fmla="*/ 0 w 10049"/>
                <a:gd name="connsiteY1" fmla="*/ 10645 h 10645"/>
              </a:gdLst>
              <a:ahLst/>
              <a:cxnLst>
                <a:cxn ang="0">
                  <a:pos x="connsiteX0" y="connsiteY0"/>
                </a:cxn>
                <a:cxn ang="0">
                  <a:pos x="connsiteX1" y="connsiteY1"/>
                </a:cxn>
              </a:cxnLst>
              <a:rect l="l" t="t" r="r" b="b"/>
              <a:pathLst>
                <a:path w="10049" h="10645">
                  <a:moveTo>
                    <a:pt x="10049" y="0"/>
                  </a:moveTo>
                  <a:lnTo>
                    <a:pt x="0" y="10645"/>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34" name="フリーフォーム 190">
              <a:extLst>
                <a:ext uri="{FF2B5EF4-FFF2-40B4-BE49-F238E27FC236}">
                  <a16:creationId xmlns:a16="http://schemas.microsoft.com/office/drawing/2014/main" id="{D666D6AD-DF79-4614-ACC8-4B3BED228C0D}"/>
                </a:ext>
              </a:extLst>
            </p:cNvPr>
            <p:cNvSpPr/>
            <p:nvPr/>
          </p:nvSpPr>
          <p:spPr>
            <a:xfrm rot="16200000">
              <a:off x="3810548" y="6529670"/>
              <a:ext cx="461821" cy="2936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35446"/>
                <a:gd name="connsiteY0" fmla="*/ 0 h 9396"/>
                <a:gd name="connsiteX1" fmla="*/ 35446 w 35446"/>
                <a:gd name="connsiteY1" fmla="*/ 9396 h 9396"/>
                <a:gd name="connsiteX0" fmla="*/ 8527 w 18527"/>
                <a:gd name="connsiteY0" fmla="*/ 0 h 10000"/>
                <a:gd name="connsiteX1" fmla="*/ 37 w 18527"/>
                <a:gd name="connsiteY1" fmla="*/ 2932 h 10000"/>
                <a:gd name="connsiteX2" fmla="*/ 18527 w 18527"/>
                <a:gd name="connsiteY2" fmla="*/ 10000 h 10000"/>
                <a:gd name="connsiteX0" fmla="*/ 8490 w 18490"/>
                <a:gd name="connsiteY0" fmla="*/ 0 h 10000"/>
                <a:gd name="connsiteX1" fmla="*/ 0 w 18490"/>
                <a:gd name="connsiteY1" fmla="*/ 2932 h 10000"/>
                <a:gd name="connsiteX2" fmla="*/ 18490 w 18490"/>
                <a:gd name="connsiteY2" fmla="*/ 10000 h 10000"/>
                <a:gd name="connsiteX0" fmla="*/ 0 w 10000"/>
                <a:gd name="connsiteY0" fmla="*/ 0 h 10000"/>
                <a:gd name="connsiteX1" fmla="*/ 1734 w 10000"/>
                <a:gd name="connsiteY1" fmla="*/ 1888 h 10000"/>
                <a:gd name="connsiteX2" fmla="*/ 10000 w 10000"/>
                <a:gd name="connsiteY2" fmla="*/ 10000 h 10000"/>
                <a:gd name="connsiteX0" fmla="*/ 8490 w 8490"/>
                <a:gd name="connsiteY0" fmla="*/ 0 h 14659"/>
                <a:gd name="connsiteX1" fmla="*/ 0 w 8490"/>
                <a:gd name="connsiteY1" fmla="*/ 6547 h 14659"/>
                <a:gd name="connsiteX2" fmla="*/ 8266 w 8490"/>
                <a:gd name="connsiteY2" fmla="*/ 14659 h 14659"/>
                <a:gd name="connsiteX0" fmla="*/ 51766 w 51766"/>
                <a:gd name="connsiteY0" fmla="*/ 0 h 10000"/>
                <a:gd name="connsiteX1" fmla="*/ 0 w 51766"/>
                <a:gd name="connsiteY1" fmla="*/ 3315 h 10000"/>
                <a:gd name="connsiteX2" fmla="*/ 51502 w 51766"/>
                <a:gd name="connsiteY2" fmla="*/ 10000 h 10000"/>
                <a:gd name="connsiteX0" fmla="*/ 51766 w 51766"/>
                <a:gd name="connsiteY0" fmla="*/ 0 h 3315"/>
                <a:gd name="connsiteX1" fmla="*/ 0 w 51766"/>
                <a:gd name="connsiteY1" fmla="*/ 3315 h 3315"/>
                <a:gd name="connsiteX0" fmla="*/ 10643 w 10643"/>
                <a:gd name="connsiteY0" fmla="*/ 7025 h 7025"/>
                <a:gd name="connsiteX1" fmla="*/ 0 w 10643"/>
                <a:gd name="connsiteY1" fmla="*/ 0 h 7025"/>
                <a:gd name="connsiteX0" fmla="*/ 9535 w 9535"/>
                <a:gd name="connsiteY0" fmla="*/ 0 h 3647"/>
                <a:gd name="connsiteX1" fmla="*/ 0 w 9535"/>
                <a:gd name="connsiteY1" fmla="*/ 3647 h 3647"/>
                <a:gd name="connsiteX0" fmla="*/ 9951 w 9951"/>
                <a:gd name="connsiteY0" fmla="*/ 0 h 12581"/>
                <a:gd name="connsiteX1" fmla="*/ 0 w 9951"/>
                <a:gd name="connsiteY1" fmla="*/ 12581 h 12581"/>
                <a:gd name="connsiteX0" fmla="*/ 10196 w 10196"/>
                <a:gd name="connsiteY0" fmla="*/ 0 h 6923"/>
                <a:gd name="connsiteX1" fmla="*/ 0 w 10196"/>
                <a:gd name="connsiteY1" fmla="*/ 6923 h 6923"/>
                <a:gd name="connsiteX0" fmla="*/ 9904 w 9904"/>
                <a:gd name="connsiteY0" fmla="*/ 0 h 11481"/>
                <a:gd name="connsiteX1" fmla="*/ 0 w 9904"/>
                <a:gd name="connsiteY1" fmla="*/ 11481 h 11481"/>
                <a:gd name="connsiteX0" fmla="*/ 10049 w 10049"/>
                <a:gd name="connsiteY0" fmla="*/ 0 h 10645"/>
                <a:gd name="connsiteX1" fmla="*/ 0 w 10049"/>
                <a:gd name="connsiteY1" fmla="*/ 10645 h 10645"/>
                <a:gd name="connsiteX0" fmla="*/ 11360 w 11360"/>
                <a:gd name="connsiteY0" fmla="*/ 0 h 9355"/>
                <a:gd name="connsiteX1" fmla="*/ 0 w 11360"/>
                <a:gd name="connsiteY1" fmla="*/ 9355 h 9355"/>
              </a:gdLst>
              <a:ahLst/>
              <a:cxnLst>
                <a:cxn ang="0">
                  <a:pos x="connsiteX0" y="connsiteY0"/>
                </a:cxn>
                <a:cxn ang="0">
                  <a:pos x="connsiteX1" y="connsiteY1"/>
                </a:cxn>
              </a:cxnLst>
              <a:rect l="l" t="t" r="r" b="b"/>
              <a:pathLst>
                <a:path w="11360" h="9355">
                  <a:moveTo>
                    <a:pt x="11360" y="0"/>
                  </a:moveTo>
                  <a:lnTo>
                    <a:pt x="0" y="9355"/>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53" name="フリーフォーム 191">
              <a:extLst>
                <a:ext uri="{FF2B5EF4-FFF2-40B4-BE49-F238E27FC236}">
                  <a16:creationId xmlns:a16="http://schemas.microsoft.com/office/drawing/2014/main" id="{75F0CBA1-3EE2-4326-AC19-F4FAF34635DB}"/>
                </a:ext>
              </a:extLst>
            </p:cNvPr>
            <p:cNvSpPr/>
            <p:nvPr/>
          </p:nvSpPr>
          <p:spPr>
            <a:xfrm rot="1646507">
              <a:off x="4306955" y="5177205"/>
              <a:ext cx="95731" cy="21489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649" h="35772">
                  <a:moveTo>
                    <a:pt x="82569" y="0"/>
                  </a:moveTo>
                  <a:lnTo>
                    <a:pt x="0" y="5953"/>
                  </a:lnTo>
                  <a:lnTo>
                    <a:pt x="82397" y="16376"/>
                  </a:lnTo>
                  <a:cubicBezTo>
                    <a:pt x="109436" y="18781"/>
                    <a:pt x="141618" y="24047"/>
                    <a:pt x="168657" y="26452"/>
                  </a:cubicBezTo>
                  <a:lnTo>
                    <a:pt x="239649" y="35772"/>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54" name="フリーフォーム 192">
              <a:extLst>
                <a:ext uri="{FF2B5EF4-FFF2-40B4-BE49-F238E27FC236}">
                  <a16:creationId xmlns:a16="http://schemas.microsoft.com/office/drawing/2014/main" id="{960E1F46-F0A6-4F29-92BB-5D51EE9B213A}"/>
                </a:ext>
              </a:extLst>
            </p:cNvPr>
            <p:cNvSpPr/>
            <p:nvPr/>
          </p:nvSpPr>
          <p:spPr>
            <a:xfrm rot="1646507">
              <a:off x="4012422" y="5963321"/>
              <a:ext cx="44082" cy="21649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Lst>
              <a:ahLst/>
              <a:cxnLst>
                <a:cxn ang="0">
                  <a:pos x="connsiteX0" y="connsiteY0"/>
                </a:cxn>
                <a:cxn ang="0">
                  <a:pos x="connsiteX1" y="connsiteY1"/>
                </a:cxn>
                <a:cxn ang="0">
                  <a:pos x="connsiteX2" y="connsiteY2"/>
                </a:cxn>
                <a:cxn ang="0">
                  <a:pos x="connsiteX3" y="connsiteY3"/>
                </a:cxn>
              </a:cxnLst>
              <a:rect l="l" t="t" r="r" b="b"/>
              <a:pathLst>
                <a:path w="110353" h="36031">
                  <a:moveTo>
                    <a:pt x="110353" y="0"/>
                  </a:moveTo>
                  <a:lnTo>
                    <a:pt x="23417" y="13524"/>
                  </a:lnTo>
                  <a:lnTo>
                    <a:pt x="28670" y="27018"/>
                  </a:lnTo>
                  <a:cubicBezTo>
                    <a:pt x="24767" y="30769"/>
                    <a:pt x="610" y="34484"/>
                    <a:pt x="0" y="36031"/>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55" name="フリーフォーム 193">
              <a:extLst>
                <a:ext uri="{FF2B5EF4-FFF2-40B4-BE49-F238E27FC236}">
                  <a16:creationId xmlns:a16="http://schemas.microsoft.com/office/drawing/2014/main" id="{0407E268-CE43-4A0A-8047-EF9F257DA7C0}"/>
                </a:ext>
              </a:extLst>
            </p:cNvPr>
            <p:cNvSpPr/>
            <p:nvPr/>
          </p:nvSpPr>
          <p:spPr>
            <a:xfrm rot="1646507">
              <a:off x="4175546" y="5747259"/>
              <a:ext cx="18671" cy="23583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Lst>
              <a:ahLst/>
              <a:cxnLst>
                <a:cxn ang="0">
                  <a:pos x="connsiteX0" y="connsiteY0"/>
                </a:cxn>
                <a:cxn ang="0">
                  <a:pos x="connsiteX1" y="connsiteY1"/>
                </a:cxn>
                <a:cxn ang="0">
                  <a:pos x="connsiteX2" y="connsiteY2"/>
                </a:cxn>
              </a:cxnLst>
              <a:rect l="l" t="t" r="r" b="b"/>
              <a:pathLst>
                <a:path w="46741" h="39161">
                  <a:moveTo>
                    <a:pt x="0" y="0"/>
                  </a:moveTo>
                  <a:cubicBezTo>
                    <a:pt x="3478" y="3516"/>
                    <a:pt x="42394" y="20633"/>
                    <a:pt x="46741" y="25028"/>
                  </a:cubicBezTo>
                  <a:lnTo>
                    <a:pt x="30621" y="39161"/>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56" name="フリーフォーム 194">
              <a:extLst>
                <a:ext uri="{FF2B5EF4-FFF2-40B4-BE49-F238E27FC236}">
                  <a16:creationId xmlns:a16="http://schemas.microsoft.com/office/drawing/2014/main" id="{3406CDF3-9551-46ED-BBEB-76E90EFFE7EE}"/>
                </a:ext>
              </a:extLst>
            </p:cNvPr>
            <p:cNvSpPr/>
            <p:nvPr/>
          </p:nvSpPr>
          <p:spPr>
            <a:xfrm rot="1646507">
              <a:off x="4224428" y="5612248"/>
              <a:ext cx="52909" cy="11201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Lst>
              <a:ahLst/>
              <a:cxnLst>
                <a:cxn ang="0">
                  <a:pos x="connsiteX0" y="connsiteY0"/>
                </a:cxn>
                <a:cxn ang="0">
                  <a:pos x="connsiteX1" y="connsiteY1"/>
                </a:cxn>
                <a:cxn ang="0">
                  <a:pos x="connsiteX2" y="connsiteY2"/>
                </a:cxn>
              </a:cxnLst>
              <a:rect l="l" t="t" r="r" b="b"/>
              <a:pathLst>
                <a:path w="132455" h="19117">
                  <a:moveTo>
                    <a:pt x="0" y="0"/>
                  </a:moveTo>
                  <a:cubicBezTo>
                    <a:pt x="13413" y="2382"/>
                    <a:pt x="42661" y="4601"/>
                    <a:pt x="56074" y="6983"/>
                  </a:cubicBezTo>
                  <a:lnTo>
                    <a:pt x="132455" y="1911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57" name="フリーフォーム 195">
              <a:extLst>
                <a:ext uri="{FF2B5EF4-FFF2-40B4-BE49-F238E27FC236}">
                  <a16:creationId xmlns:a16="http://schemas.microsoft.com/office/drawing/2014/main" id="{8D389182-4E74-41A5-8380-A5BE174206C9}"/>
                </a:ext>
              </a:extLst>
            </p:cNvPr>
            <p:cNvSpPr/>
            <p:nvPr/>
          </p:nvSpPr>
          <p:spPr>
            <a:xfrm rot="1646507">
              <a:off x="4196808" y="5474103"/>
              <a:ext cx="64986" cy="10317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0 w 142924"/>
                <a:gd name="connsiteY0" fmla="*/ 0 h 15441"/>
                <a:gd name="connsiteX1" fmla="*/ 75964 w 142924"/>
                <a:gd name="connsiteY1" fmla="*/ 10451 h 15441"/>
                <a:gd name="connsiteX2" fmla="*/ 142924 w 142924"/>
                <a:gd name="connsiteY2" fmla="*/ 15441 h 15441"/>
                <a:gd name="connsiteX0" fmla="*/ 0 w 142924"/>
                <a:gd name="connsiteY0" fmla="*/ 0 h 15441"/>
                <a:gd name="connsiteX1" fmla="*/ 64105 w 142924"/>
                <a:gd name="connsiteY1" fmla="*/ 10870 h 15441"/>
                <a:gd name="connsiteX2" fmla="*/ 142924 w 142924"/>
                <a:gd name="connsiteY2" fmla="*/ 15441 h 15441"/>
                <a:gd name="connsiteX0" fmla="*/ 0 w 142924"/>
                <a:gd name="connsiteY0" fmla="*/ 0 h 15441"/>
                <a:gd name="connsiteX1" fmla="*/ 63951 w 142924"/>
                <a:gd name="connsiteY1" fmla="*/ 10192 h 15441"/>
                <a:gd name="connsiteX2" fmla="*/ 142924 w 142924"/>
                <a:gd name="connsiteY2" fmla="*/ 15441 h 15441"/>
              </a:gdLst>
              <a:ahLst/>
              <a:cxnLst>
                <a:cxn ang="0">
                  <a:pos x="connsiteX0" y="connsiteY0"/>
                </a:cxn>
                <a:cxn ang="0">
                  <a:pos x="connsiteX1" y="connsiteY1"/>
                </a:cxn>
                <a:cxn ang="0">
                  <a:pos x="connsiteX2" y="connsiteY2"/>
                </a:cxn>
              </a:cxnLst>
              <a:rect l="l" t="t" r="r" b="b"/>
              <a:pathLst>
                <a:path w="142924" h="15441">
                  <a:moveTo>
                    <a:pt x="0" y="0"/>
                  </a:moveTo>
                  <a:lnTo>
                    <a:pt x="63951" y="10192"/>
                  </a:lnTo>
                  <a:lnTo>
                    <a:pt x="142924" y="15441"/>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58" name="フリーフォーム 196">
              <a:extLst>
                <a:ext uri="{FF2B5EF4-FFF2-40B4-BE49-F238E27FC236}">
                  <a16:creationId xmlns:a16="http://schemas.microsoft.com/office/drawing/2014/main" id="{2A381739-6089-45F0-97FC-ED29E34840A9}"/>
                </a:ext>
              </a:extLst>
            </p:cNvPr>
            <p:cNvSpPr/>
            <p:nvPr/>
          </p:nvSpPr>
          <p:spPr>
            <a:xfrm rot="1646507">
              <a:off x="4257796" y="5371584"/>
              <a:ext cx="74655" cy="8746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390432 w 390433"/>
                <a:gd name="connsiteY0" fmla="*/ 1667 h 7132"/>
                <a:gd name="connsiteX1" fmla="*/ 0 w 390433"/>
                <a:gd name="connsiteY1" fmla="*/ 0 h 7132"/>
                <a:gd name="connsiteX2" fmla="*/ 93340 w 390433"/>
                <a:gd name="connsiteY2" fmla="*/ 7132 h 7132"/>
                <a:gd name="connsiteX0" fmla="*/ 7609 w 7609"/>
                <a:gd name="connsiteY0" fmla="*/ 0 h 18736"/>
                <a:gd name="connsiteX1" fmla="*/ 3334 w 7609"/>
                <a:gd name="connsiteY1" fmla="*/ 18736 h 18736"/>
                <a:gd name="connsiteX2" fmla="*/ 0 w 7609"/>
                <a:gd name="connsiteY2" fmla="*/ 7663 h 18736"/>
                <a:gd name="connsiteX0" fmla="*/ 5618 w 5618"/>
                <a:gd name="connsiteY0" fmla="*/ 0 h 10000"/>
                <a:gd name="connsiteX1" fmla="*/ 0 w 5618"/>
                <a:gd name="connsiteY1" fmla="*/ 10000 h 10000"/>
                <a:gd name="connsiteX0" fmla="*/ 11198 w 11198"/>
                <a:gd name="connsiteY0" fmla="*/ 0 h 11332"/>
                <a:gd name="connsiteX1" fmla="*/ 0 w 11198"/>
                <a:gd name="connsiteY1" fmla="*/ 11332 h 11332"/>
              </a:gdLst>
              <a:ahLst/>
              <a:cxnLst>
                <a:cxn ang="0">
                  <a:pos x="connsiteX0" y="connsiteY0"/>
                </a:cxn>
                <a:cxn ang="0">
                  <a:pos x="connsiteX1" y="connsiteY1"/>
                </a:cxn>
              </a:cxnLst>
              <a:rect l="l" t="t" r="r" b="b"/>
              <a:pathLst>
                <a:path w="11198" h="11332">
                  <a:moveTo>
                    <a:pt x="11198" y="0"/>
                  </a:moveTo>
                  <a:lnTo>
                    <a:pt x="0" y="11332"/>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59" name="フリーフォーム 197">
              <a:extLst>
                <a:ext uri="{FF2B5EF4-FFF2-40B4-BE49-F238E27FC236}">
                  <a16:creationId xmlns:a16="http://schemas.microsoft.com/office/drawing/2014/main" id="{C1614214-0570-4FED-8295-CBDF804645BA}"/>
                </a:ext>
              </a:extLst>
            </p:cNvPr>
            <p:cNvSpPr/>
            <p:nvPr/>
          </p:nvSpPr>
          <p:spPr>
            <a:xfrm rot="1646507">
              <a:off x="4154825" y="5373216"/>
              <a:ext cx="84777" cy="6352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219960 w 219960"/>
                <a:gd name="connsiteY0" fmla="*/ 0 h 16734"/>
                <a:gd name="connsiteX1" fmla="*/ 0 w 219960"/>
                <a:gd name="connsiteY1" fmla="*/ 9602 h 16734"/>
                <a:gd name="connsiteX2" fmla="*/ 93340 w 219960"/>
                <a:gd name="connsiteY2" fmla="*/ 16734 h 16734"/>
                <a:gd name="connsiteX0" fmla="*/ 126620 w 126620"/>
                <a:gd name="connsiteY0" fmla="*/ 0 h 16734"/>
                <a:gd name="connsiteX1" fmla="*/ 0 w 126620"/>
                <a:gd name="connsiteY1" fmla="*/ 16734 h 16734"/>
                <a:gd name="connsiteX0" fmla="*/ 0 w 189734"/>
                <a:gd name="connsiteY0" fmla="*/ 0 h 12022"/>
                <a:gd name="connsiteX1" fmla="*/ 189735 w 189734"/>
                <a:gd name="connsiteY1" fmla="*/ 12022 h 12022"/>
                <a:gd name="connsiteX0" fmla="*/ 0 w 212234"/>
                <a:gd name="connsiteY0" fmla="*/ 0 h 11267"/>
                <a:gd name="connsiteX1" fmla="*/ 212233 w 212234"/>
                <a:gd name="connsiteY1" fmla="*/ 11267 h 11267"/>
              </a:gdLst>
              <a:ahLst/>
              <a:cxnLst>
                <a:cxn ang="0">
                  <a:pos x="connsiteX0" y="connsiteY0"/>
                </a:cxn>
                <a:cxn ang="0">
                  <a:pos x="connsiteX1" y="connsiteY1"/>
                </a:cxn>
              </a:cxnLst>
              <a:rect l="l" t="t" r="r" b="b"/>
              <a:pathLst>
                <a:path w="212234" h="11267">
                  <a:moveTo>
                    <a:pt x="0" y="0"/>
                  </a:moveTo>
                  <a:lnTo>
                    <a:pt x="212233" y="1126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0" name="フリーフォーム 198">
              <a:extLst>
                <a:ext uri="{FF2B5EF4-FFF2-40B4-BE49-F238E27FC236}">
                  <a16:creationId xmlns:a16="http://schemas.microsoft.com/office/drawing/2014/main" id="{740C3E9B-0081-4A12-81CB-1543EC2E27E2}"/>
                </a:ext>
              </a:extLst>
            </p:cNvPr>
            <p:cNvSpPr/>
            <p:nvPr/>
          </p:nvSpPr>
          <p:spPr>
            <a:xfrm rot="1646507">
              <a:off x="4030513" y="5227704"/>
              <a:ext cx="159230" cy="8114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219960 w 219960"/>
                <a:gd name="connsiteY0" fmla="*/ 0 h 16734"/>
                <a:gd name="connsiteX1" fmla="*/ 0 w 219960"/>
                <a:gd name="connsiteY1" fmla="*/ 9602 h 16734"/>
                <a:gd name="connsiteX2" fmla="*/ 93340 w 219960"/>
                <a:gd name="connsiteY2" fmla="*/ 16734 h 16734"/>
                <a:gd name="connsiteX0" fmla="*/ 126620 w 126620"/>
                <a:gd name="connsiteY0" fmla="*/ 0 h 16734"/>
                <a:gd name="connsiteX1" fmla="*/ 0 w 126620"/>
                <a:gd name="connsiteY1" fmla="*/ 16734 h 16734"/>
                <a:gd name="connsiteX0" fmla="*/ 0 w 189734"/>
                <a:gd name="connsiteY0" fmla="*/ 0 h 12022"/>
                <a:gd name="connsiteX1" fmla="*/ 189735 w 189734"/>
                <a:gd name="connsiteY1" fmla="*/ 12022 h 12022"/>
                <a:gd name="connsiteX0" fmla="*/ 0 w 212234"/>
                <a:gd name="connsiteY0" fmla="*/ 0 h 11267"/>
                <a:gd name="connsiteX1" fmla="*/ 212233 w 212234"/>
                <a:gd name="connsiteY1" fmla="*/ 11267 h 11267"/>
                <a:gd name="connsiteX0" fmla="*/ 0 w 326119"/>
                <a:gd name="connsiteY0" fmla="*/ 0 h 32563"/>
                <a:gd name="connsiteX1" fmla="*/ 326119 w 326119"/>
                <a:gd name="connsiteY1" fmla="*/ 32563 h 32563"/>
                <a:gd name="connsiteX0" fmla="*/ 0 w 352586"/>
                <a:gd name="connsiteY0" fmla="*/ 0 h 10248"/>
                <a:gd name="connsiteX1" fmla="*/ 352586 w 352586"/>
                <a:gd name="connsiteY1" fmla="*/ 10248 h 10248"/>
                <a:gd name="connsiteX0" fmla="*/ 0 w 357259"/>
                <a:gd name="connsiteY0" fmla="*/ 0 h 10830"/>
                <a:gd name="connsiteX1" fmla="*/ 357259 w 357259"/>
                <a:gd name="connsiteY1" fmla="*/ 10830 h 10830"/>
                <a:gd name="connsiteX0" fmla="*/ 0 w 380278"/>
                <a:gd name="connsiteY0" fmla="*/ 0 h 12274"/>
                <a:gd name="connsiteX1" fmla="*/ 380278 w 380278"/>
                <a:gd name="connsiteY1" fmla="*/ 12274 h 12274"/>
                <a:gd name="connsiteX0" fmla="*/ 0 w 389276"/>
                <a:gd name="connsiteY0" fmla="*/ 0 h 11972"/>
                <a:gd name="connsiteX1" fmla="*/ 389276 w 389276"/>
                <a:gd name="connsiteY1" fmla="*/ 11972 h 11972"/>
                <a:gd name="connsiteX0" fmla="*/ 1 w 398622"/>
                <a:gd name="connsiteY0" fmla="*/ 0 h 13136"/>
                <a:gd name="connsiteX1" fmla="*/ 398622 w 398622"/>
                <a:gd name="connsiteY1" fmla="*/ 13136 h 13136"/>
              </a:gdLst>
              <a:ahLst/>
              <a:cxnLst>
                <a:cxn ang="0">
                  <a:pos x="connsiteX0" y="connsiteY0"/>
                </a:cxn>
                <a:cxn ang="0">
                  <a:pos x="connsiteX1" y="connsiteY1"/>
                </a:cxn>
              </a:cxnLst>
              <a:rect l="l" t="t" r="r" b="b"/>
              <a:pathLst>
                <a:path w="398622" h="13136">
                  <a:moveTo>
                    <a:pt x="1" y="0"/>
                  </a:moveTo>
                  <a:lnTo>
                    <a:pt x="398622" y="13136"/>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1" name="フリーフォーム 199">
              <a:extLst>
                <a:ext uri="{FF2B5EF4-FFF2-40B4-BE49-F238E27FC236}">
                  <a16:creationId xmlns:a16="http://schemas.microsoft.com/office/drawing/2014/main" id="{C6771436-0A0A-4700-99BD-2829325A3D81}"/>
                </a:ext>
              </a:extLst>
            </p:cNvPr>
            <p:cNvSpPr/>
            <p:nvPr/>
          </p:nvSpPr>
          <p:spPr>
            <a:xfrm rot="1646507">
              <a:off x="3958143" y="5113405"/>
              <a:ext cx="103475" cy="4848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219960 w 219960"/>
                <a:gd name="connsiteY0" fmla="*/ 0 h 16734"/>
                <a:gd name="connsiteX1" fmla="*/ 0 w 219960"/>
                <a:gd name="connsiteY1" fmla="*/ 9602 h 16734"/>
                <a:gd name="connsiteX2" fmla="*/ 93340 w 219960"/>
                <a:gd name="connsiteY2" fmla="*/ 16734 h 16734"/>
                <a:gd name="connsiteX0" fmla="*/ 126620 w 126620"/>
                <a:gd name="connsiteY0" fmla="*/ 0 h 16734"/>
                <a:gd name="connsiteX1" fmla="*/ 0 w 126620"/>
                <a:gd name="connsiteY1" fmla="*/ 16734 h 16734"/>
                <a:gd name="connsiteX0" fmla="*/ 0 w 189734"/>
                <a:gd name="connsiteY0" fmla="*/ 0 h 12022"/>
                <a:gd name="connsiteX1" fmla="*/ 189735 w 189734"/>
                <a:gd name="connsiteY1" fmla="*/ 12022 h 12022"/>
                <a:gd name="connsiteX0" fmla="*/ 0 w 212234"/>
                <a:gd name="connsiteY0" fmla="*/ 0 h 11267"/>
                <a:gd name="connsiteX1" fmla="*/ 212233 w 212234"/>
                <a:gd name="connsiteY1" fmla="*/ 11267 h 11267"/>
                <a:gd name="connsiteX0" fmla="*/ 0 w 326119"/>
                <a:gd name="connsiteY0" fmla="*/ 0 h 32563"/>
                <a:gd name="connsiteX1" fmla="*/ 326119 w 326119"/>
                <a:gd name="connsiteY1" fmla="*/ 32563 h 32563"/>
                <a:gd name="connsiteX0" fmla="*/ 0 w 352586"/>
                <a:gd name="connsiteY0" fmla="*/ 0 h 10248"/>
                <a:gd name="connsiteX1" fmla="*/ 352586 w 352586"/>
                <a:gd name="connsiteY1" fmla="*/ 10248 h 10248"/>
                <a:gd name="connsiteX0" fmla="*/ 0 w 357259"/>
                <a:gd name="connsiteY0" fmla="*/ 0 h 10830"/>
                <a:gd name="connsiteX1" fmla="*/ 357259 w 357259"/>
                <a:gd name="connsiteY1" fmla="*/ 10830 h 10830"/>
                <a:gd name="connsiteX0" fmla="*/ 0 w 380278"/>
                <a:gd name="connsiteY0" fmla="*/ 0 h 12274"/>
                <a:gd name="connsiteX1" fmla="*/ 380278 w 380278"/>
                <a:gd name="connsiteY1" fmla="*/ 12274 h 12274"/>
                <a:gd name="connsiteX0" fmla="*/ 0 w 389276"/>
                <a:gd name="connsiteY0" fmla="*/ 0 h 11972"/>
                <a:gd name="connsiteX1" fmla="*/ 389276 w 389276"/>
                <a:gd name="connsiteY1" fmla="*/ 11972 h 11972"/>
                <a:gd name="connsiteX0" fmla="*/ 1 w 398622"/>
                <a:gd name="connsiteY0" fmla="*/ 0 h 13136"/>
                <a:gd name="connsiteX1" fmla="*/ 398622 w 398622"/>
                <a:gd name="connsiteY1" fmla="*/ 13136 h 13136"/>
                <a:gd name="connsiteX0" fmla="*/ 0 w 259042"/>
                <a:gd name="connsiteY0" fmla="*/ 0 h 7849"/>
                <a:gd name="connsiteX1" fmla="*/ 259042 w 259042"/>
                <a:gd name="connsiteY1" fmla="*/ 7849 h 7849"/>
              </a:gdLst>
              <a:ahLst/>
              <a:cxnLst>
                <a:cxn ang="0">
                  <a:pos x="connsiteX0" y="connsiteY0"/>
                </a:cxn>
                <a:cxn ang="0">
                  <a:pos x="connsiteX1" y="connsiteY1"/>
                </a:cxn>
              </a:cxnLst>
              <a:rect l="l" t="t" r="r" b="b"/>
              <a:pathLst>
                <a:path w="259042" h="7849">
                  <a:moveTo>
                    <a:pt x="0" y="0"/>
                  </a:moveTo>
                  <a:lnTo>
                    <a:pt x="259042" y="7849"/>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2" name="フリーフォーム 200">
              <a:extLst>
                <a:ext uri="{FF2B5EF4-FFF2-40B4-BE49-F238E27FC236}">
                  <a16:creationId xmlns:a16="http://schemas.microsoft.com/office/drawing/2014/main" id="{9F6916D7-72D0-4CA7-9F3A-E57F85812AC7}"/>
                </a:ext>
              </a:extLst>
            </p:cNvPr>
            <p:cNvSpPr/>
            <p:nvPr/>
          </p:nvSpPr>
          <p:spPr>
            <a:xfrm rot="1646507">
              <a:off x="3931941" y="5039761"/>
              <a:ext cx="42466" cy="27680"/>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219960 w 219960"/>
                <a:gd name="connsiteY0" fmla="*/ 0 h 16734"/>
                <a:gd name="connsiteX1" fmla="*/ 0 w 219960"/>
                <a:gd name="connsiteY1" fmla="*/ 9602 h 16734"/>
                <a:gd name="connsiteX2" fmla="*/ 93340 w 219960"/>
                <a:gd name="connsiteY2" fmla="*/ 16734 h 16734"/>
                <a:gd name="connsiteX0" fmla="*/ 126620 w 126620"/>
                <a:gd name="connsiteY0" fmla="*/ 0 h 16734"/>
                <a:gd name="connsiteX1" fmla="*/ 0 w 126620"/>
                <a:gd name="connsiteY1" fmla="*/ 16734 h 16734"/>
                <a:gd name="connsiteX0" fmla="*/ 0 w 189734"/>
                <a:gd name="connsiteY0" fmla="*/ 0 h 12022"/>
                <a:gd name="connsiteX1" fmla="*/ 189735 w 189734"/>
                <a:gd name="connsiteY1" fmla="*/ 12022 h 12022"/>
                <a:gd name="connsiteX0" fmla="*/ 0 w 212234"/>
                <a:gd name="connsiteY0" fmla="*/ 0 h 11267"/>
                <a:gd name="connsiteX1" fmla="*/ 212233 w 212234"/>
                <a:gd name="connsiteY1" fmla="*/ 11267 h 11267"/>
                <a:gd name="connsiteX0" fmla="*/ 0 w 326119"/>
                <a:gd name="connsiteY0" fmla="*/ 0 h 32563"/>
                <a:gd name="connsiteX1" fmla="*/ 326119 w 326119"/>
                <a:gd name="connsiteY1" fmla="*/ 32563 h 32563"/>
                <a:gd name="connsiteX0" fmla="*/ 0 w 352586"/>
                <a:gd name="connsiteY0" fmla="*/ 0 h 10248"/>
                <a:gd name="connsiteX1" fmla="*/ 352586 w 352586"/>
                <a:gd name="connsiteY1" fmla="*/ 10248 h 10248"/>
                <a:gd name="connsiteX0" fmla="*/ 0 w 357259"/>
                <a:gd name="connsiteY0" fmla="*/ 0 h 10830"/>
                <a:gd name="connsiteX1" fmla="*/ 357259 w 357259"/>
                <a:gd name="connsiteY1" fmla="*/ 10830 h 10830"/>
                <a:gd name="connsiteX0" fmla="*/ 0 w 380278"/>
                <a:gd name="connsiteY0" fmla="*/ 0 h 12274"/>
                <a:gd name="connsiteX1" fmla="*/ 380278 w 380278"/>
                <a:gd name="connsiteY1" fmla="*/ 12274 h 12274"/>
                <a:gd name="connsiteX0" fmla="*/ 0 w 389276"/>
                <a:gd name="connsiteY0" fmla="*/ 0 h 11972"/>
                <a:gd name="connsiteX1" fmla="*/ 389276 w 389276"/>
                <a:gd name="connsiteY1" fmla="*/ 11972 h 11972"/>
                <a:gd name="connsiteX0" fmla="*/ 1 w 398622"/>
                <a:gd name="connsiteY0" fmla="*/ 0 h 13136"/>
                <a:gd name="connsiteX1" fmla="*/ 398622 w 398622"/>
                <a:gd name="connsiteY1" fmla="*/ 13136 h 13136"/>
                <a:gd name="connsiteX0" fmla="*/ 0 w 259042"/>
                <a:gd name="connsiteY0" fmla="*/ 0 h 7849"/>
                <a:gd name="connsiteX1" fmla="*/ 259042 w 259042"/>
                <a:gd name="connsiteY1" fmla="*/ 7849 h 7849"/>
                <a:gd name="connsiteX0" fmla="*/ 0 w 4104"/>
                <a:gd name="connsiteY0" fmla="*/ 0 h 5709"/>
                <a:gd name="connsiteX1" fmla="*/ 4104 w 4104"/>
                <a:gd name="connsiteY1" fmla="*/ 5709 h 5709"/>
              </a:gdLst>
              <a:ahLst/>
              <a:cxnLst>
                <a:cxn ang="0">
                  <a:pos x="connsiteX0" y="connsiteY0"/>
                </a:cxn>
                <a:cxn ang="0">
                  <a:pos x="connsiteX1" y="connsiteY1"/>
                </a:cxn>
              </a:cxnLst>
              <a:rect l="l" t="t" r="r" b="b"/>
              <a:pathLst>
                <a:path w="4104" h="5709">
                  <a:moveTo>
                    <a:pt x="0" y="0"/>
                  </a:moveTo>
                  <a:lnTo>
                    <a:pt x="4104" y="5709"/>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3" name="フリーフォーム 201">
              <a:extLst>
                <a:ext uri="{FF2B5EF4-FFF2-40B4-BE49-F238E27FC236}">
                  <a16:creationId xmlns:a16="http://schemas.microsoft.com/office/drawing/2014/main" id="{66865D5B-CD0D-47A5-94FC-2FDF42F76245}"/>
                </a:ext>
              </a:extLst>
            </p:cNvPr>
            <p:cNvSpPr/>
            <p:nvPr/>
          </p:nvSpPr>
          <p:spPr>
            <a:xfrm rot="1646507">
              <a:off x="3557271" y="4861149"/>
              <a:ext cx="142041" cy="8246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219960 w 219960"/>
                <a:gd name="connsiteY0" fmla="*/ 0 h 16734"/>
                <a:gd name="connsiteX1" fmla="*/ 0 w 219960"/>
                <a:gd name="connsiteY1" fmla="*/ 9602 h 16734"/>
                <a:gd name="connsiteX2" fmla="*/ 93340 w 219960"/>
                <a:gd name="connsiteY2" fmla="*/ 16734 h 16734"/>
                <a:gd name="connsiteX0" fmla="*/ 126620 w 126620"/>
                <a:gd name="connsiteY0" fmla="*/ 0 h 16734"/>
                <a:gd name="connsiteX1" fmla="*/ 0 w 126620"/>
                <a:gd name="connsiteY1" fmla="*/ 16734 h 16734"/>
                <a:gd name="connsiteX0" fmla="*/ 0 w 189734"/>
                <a:gd name="connsiteY0" fmla="*/ 0 h 12022"/>
                <a:gd name="connsiteX1" fmla="*/ 189735 w 189734"/>
                <a:gd name="connsiteY1" fmla="*/ 12022 h 12022"/>
                <a:gd name="connsiteX0" fmla="*/ 0 w 212234"/>
                <a:gd name="connsiteY0" fmla="*/ 0 h 11267"/>
                <a:gd name="connsiteX1" fmla="*/ 212233 w 212234"/>
                <a:gd name="connsiteY1" fmla="*/ 11267 h 11267"/>
                <a:gd name="connsiteX0" fmla="*/ 0 w 326119"/>
                <a:gd name="connsiteY0" fmla="*/ 0 h 32563"/>
                <a:gd name="connsiteX1" fmla="*/ 326119 w 326119"/>
                <a:gd name="connsiteY1" fmla="*/ 32563 h 32563"/>
                <a:gd name="connsiteX0" fmla="*/ 0 w 352586"/>
                <a:gd name="connsiteY0" fmla="*/ 0 h 10248"/>
                <a:gd name="connsiteX1" fmla="*/ 352586 w 352586"/>
                <a:gd name="connsiteY1" fmla="*/ 10248 h 10248"/>
                <a:gd name="connsiteX0" fmla="*/ 0 w 357259"/>
                <a:gd name="connsiteY0" fmla="*/ 0 h 10830"/>
                <a:gd name="connsiteX1" fmla="*/ 357259 w 357259"/>
                <a:gd name="connsiteY1" fmla="*/ 10830 h 10830"/>
                <a:gd name="connsiteX0" fmla="*/ 0 w 380278"/>
                <a:gd name="connsiteY0" fmla="*/ 0 h 12274"/>
                <a:gd name="connsiteX1" fmla="*/ 380278 w 380278"/>
                <a:gd name="connsiteY1" fmla="*/ 12274 h 12274"/>
                <a:gd name="connsiteX0" fmla="*/ 0 w 389276"/>
                <a:gd name="connsiteY0" fmla="*/ 0 h 11972"/>
                <a:gd name="connsiteX1" fmla="*/ 389276 w 389276"/>
                <a:gd name="connsiteY1" fmla="*/ 11972 h 11972"/>
                <a:gd name="connsiteX0" fmla="*/ 1 w 398622"/>
                <a:gd name="connsiteY0" fmla="*/ 0 h 13136"/>
                <a:gd name="connsiteX1" fmla="*/ 398622 w 398622"/>
                <a:gd name="connsiteY1" fmla="*/ 13136 h 13136"/>
                <a:gd name="connsiteX0" fmla="*/ 0 w 259042"/>
                <a:gd name="connsiteY0" fmla="*/ 0 h 7849"/>
                <a:gd name="connsiteX1" fmla="*/ 259042 w 259042"/>
                <a:gd name="connsiteY1" fmla="*/ 7849 h 7849"/>
                <a:gd name="connsiteX0" fmla="*/ 0 w 4104"/>
                <a:gd name="connsiteY0" fmla="*/ 0 h 5709"/>
                <a:gd name="connsiteX1" fmla="*/ 4104 w 4104"/>
                <a:gd name="connsiteY1" fmla="*/ 5709 h 5709"/>
                <a:gd name="connsiteX0" fmla="*/ 0 w 28509"/>
                <a:gd name="connsiteY0" fmla="*/ 0 h 26582"/>
                <a:gd name="connsiteX1" fmla="*/ 28509 w 28509"/>
                <a:gd name="connsiteY1" fmla="*/ 26582 h 26582"/>
                <a:gd name="connsiteX0" fmla="*/ 0 w 28070"/>
                <a:gd name="connsiteY0" fmla="*/ 0 h 25283"/>
                <a:gd name="connsiteX1" fmla="*/ 28070 w 28070"/>
                <a:gd name="connsiteY1" fmla="*/ 25283 h 25283"/>
                <a:gd name="connsiteX0" fmla="*/ 0 w 29372"/>
                <a:gd name="connsiteY0" fmla="*/ 0 h 27543"/>
                <a:gd name="connsiteX1" fmla="*/ 29372 w 29372"/>
                <a:gd name="connsiteY1" fmla="*/ 27543 h 27543"/>
                <a:gd name="connsiteX0" fmla="*/ 0 w 30219"/>
                <a:gd name="connsiteY0" fmla="*/ 0 h 26869"/>
                <a:gd name="connsiteX1" fmla="*/ 30219 w 30219"/>
                <a:gd name="connsiteY1" fmla="*/ 26869 h 26869"/>
                <a:gd name="connsiteX0" fmla="*/ 0 w 33604"/>
                <a:gd name="connsiteY0" fmla="*/ 0 h 27608"/>
                <a:gd name="connsiteX1" fmla="*/ 33604 w 33604"/>
                <a:gd name="connsiteY1" fmla="*/ 27608 h 27608"/>
                <a:gd name="connsiteX0" fmla="*/ 0 w 33448"/>
                <a:gd name="connsiteY0" fmla="*/ 0 h 29793"/>
                <a:gd name="connsiteX1" fmla="*/ 33448 w 33448"/>
                <a:gd name="connsiteY1" fmla="*/ 29793 h 29793"/>
              </a:gdLst>
              <a:ahLst/>
              <a:cxnLst>
                <a:cxn ang="0">
                  <a:pos x="connsiteX0" y="connsiteY0"/>
                </a:cxn>
                <a:cxn ang="0">
                  <a:pos x="connsiteX1" y="connsiteY1"/>
                </a:cxn>
              </a:cxnLst>
              <a:rect l="l" t="t" r="r" b="b"/>
              <a:pathLst>
                <a:path w="33448" h="29793">
                  <a:moveTo>
                    <a:pt x="0" y="0"/>
                  </a:moveTo>
                  <a:lnTo>
                    <a:pt x="33448" y="29793"/>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4" name="フリーフォーム 202">
              <a:extLst>
                <a:ext uri="{FF2B5EF4-FFF2-40B4-BE49-F238E27FC236}">
                  <a16:creationId xmlns:a16="http://schemas.microsoft.com/office/drawing/2014/main" id="{924E7764-37EB-4CC2-93FC-2F6D4C772416}"/>
                </a:ext>
              </a:extLst>
            </p:cNvPr>
            <p:cNvSpPr/>
            <p:nvPr/>
          </p:nvSpPr>
          <p:spPr>
            <a:xfrm rot="1646507">
              <a:off x="3677401" y="4916879"/>
              <a:ext cx="259738" cy="11874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219960 w 219960"/>
                <a:gd name="connsiteY0" fmla="*/ 0 h 16734"/>
                <a:gd name="connsiteX1" fmla="*/ 0 w 219960"/>
                <a:gd name="connsiteY1" fmla="*/ 9602 h 16734"/>
                <a:gd name="connsiteX2" fmla="*/ 93340 w 219960"/>
                <a:gd name="connsiteY2" fmla="*/ 16734 h 16734"/>
                <a:gd name="connsiteX0" fmla="*/ 126620 w 126620"/>
                <a:gd name="connsiteY0" fmla="*/ 0 h 16734"/>
                <a:gd name="connsiteX1" fmla="*/ 0 w 126620"/>
                <a:gd name="connsiteY1" fmla="*/ 16734 h 16734"/>
                <a:gd name="connsiteX0" fmla="*/ 0 w 189734"/>
                <a:gd name="connsiteY0" fmla="*/ 0 h 12022"/>
                <a:gd name="connsiteX1" fmla="*/ 189735 w 189734"/>
                <a:gd name="connsiteY1" fmla="*/ 12022 h 12022"/>
                <a:gd name="connsiteX0" fmla="*/ 0 w 212234"/>
                <a:gd name="connsiteY0" fmla="*/ 0 h 11267"/>
                <a:gd name="connsiteX1" fmla="*/ 212233 w 212234"/>
                <a:gd name="connsiteY1" fmla="*/ 11267 h 11267"/>
                <a:gd name="connsiteX0" fmla="*/ 0 w 326119"/>
                <a:gd name="connsiteY0" fmla="*/ 0 h 32563"/>
                <a:gd name="connsiteX1" fmla="*/ 326119 w 326119"/>
                <a:gd name="connsiteY1" fmla="*/ 32563 h 32563"/>
                <a:gd name="connsiteX0" fmla="*/ 0 w 352586"/>
                <a:gd name="connsiteY0" fmla="*/ 0 h 10248"/>
                <a:gd name="connsiteX1" fmla="*/ 352586 w 352586"/>
                <a:gd name="connsiteY1" fmla="*/ 10248 h 10248"/>
                <a:gd name="connsiteX0" fmla="*/ 0 w 357259"/>
                <a:gd name="connsiteY0" fmla="*/ 0 h 10830"/>
                <a:gd name="connsiteX1" fmla="*/ 357259 w 357259"/>
                <a:gd name="connsiteY1" fmla="*/ 10830 h 10830"/>
                <a:gd name="connsiteX0" fmla="*/ 0 w 380278"/>
                <a:gd name="connsiteY0" fmla="*/ 0 h 12274"/>
                <a:gd name="connsiteX1" fmla="*/ 380278 w 380278"/>
                <a:gd name="connsiteY1" fmla="*/ 12274 h 12274"/>
                <a:gd name="connsiteX0" fmla="*/ 0 w 389276"/>
                <a:gd name="connsiteY0" fmla="*/ 0 h 11972"/>
                <a:gd name="connsiteX1" fmla="*/ 389276 w 389276"/>
                <a:gd name="connsiteY1" fmla="*/ 11972 h 11972"/>
                <a:gd name="connsiteX0" fmla="*/ 1 w 398622"/>
                <a:gd name="connsiteY0" fmla="*/ 0 h 13136"/>
                <a:gd name="connsiteX1" fmla="*/ 398622 w 398622"/>
                <a:gd name="connsiteY1" fmla="*/ 13136 h 13136"/>
                <a:gd name="connsiteX0" fmla="*/ 0 w 259042"/>
                <a:gd name="connsiteY0" fmla="*/ 0 h 7849"/>
                <a:gd name="connsiteX1" fmla="*/ 259042 w 259042"/>
                <a:gd name="connsiteY1" fmla="*/ 7849 h 7849"/>
                <a:gd name="connsiteX0" fmla="*/ 0 w 4104"/>
                <a:gd name="connsiteY0" fmla="*/ 0 h 5709"/>
                <a:gd name="connsiteX1" fmla="*/ 4104 w 4104"/>
                <a:gd name="connsiteY1" fmla="*/ 5709 h 5709"/>
                <a:gd name="connsiteX0" fmla="*/ 0 w 28509"/>
                <a:gd name="connsiteY0" fmla="*/ 0 h 26582"/>
                <a:gd name="connsiteX1" fmla="*/ 28509 w 28509"/>
                <a:gd name="connsiteY1" fmla="*/ 26582 h 26582"/>
                <a:gd name="connsiteX0" fmla="*/ 0 w 28070"/>
                <a:gd name="connsiteY0" fmla="*/ 0 h 25283"/>
                <a:gd name="connsiteX1" fmla="*/ 28070 w 28070"/>
                <a:gd name="connsiteY1" fmla="*/ 25283 h 25283"/>
                <a:gd name="connsiteX0" fmla="*/ 0 w 16787"/>
                <a:gd name="connsiteY0" fmla="*/ 36628 h 36628"/>
                <a:gd name="connsiteX1" fmla="*/ 16787 w 16787"/>
                <a:gd name="connsiteY1" fmla="*/ 0 h 36628"/>
                <a:gd name="connsiteX0" fmla="*/ 0 w 57729"/>
                <a:gd name="connsiteY0" fmla="*/ 37916 h 37916"/>
                <a:gd name="connsiteX1" fmla="*/ 57729 w 57729"/>
                <a:gd name="connsiteY1" fmla="*/ 0 h 37916"/>
                <a:gd name="connsiteX0" fmla="*/ 0 w 57729"/>
                <a:gd name="connsiteY0" fmla="*/ 37916 h 37916"/>
                <a:gd name="connsiteX1" fmla="*/ 7911 w 57729"/>
                <a:gd name="connsiteY1" fmla="*/ 18423 h 37916"/>
                <a:gd name="connsiteX2" fmla="*/ 57729 w 57729"/>
                <a:gd name="connsiteY2" fmla="*/ 0 h 37916"/>
                <a:gd name="connsiteX0" fmla="*/ 0 w 57729"/>
                <a:gd name="connsiteY0" fmla="*/ 37916 h 37916"/>
                <a:gd name="connsiteX1" fmla="*/ 7911 w 57729"/>
                <a:gd name="connsiteY1" fmla="*/ 18423 h 37916"/>
                <a:gd name="connsiteX2" fmla="*/ 57729 w 57729"/>
                <a:gd name="connsiteY2" fmla="*/ 0 h 37916"/>
                <a:gd name="connsiteX0" fmla="*/ 0 w 59845"/>
                <a:gd name="connsiteY0" fmla="*/ 39602 h 39602"/>
                <a:gd name="connsiteX1" fmla="*/ 10027 w 59845"/>
                <a:gd name="connsiteY1" fmla="*/ 18423 h 39602"/>
                <a:gd name="connsiteX2" fmla="*/ 59845 w 59845"/>
                <a:gd name="connsiteY2" fmla="*/ 0 h 39602"/>
                <a:gd name="connsiteX0" fmla="*/ 0 w 59845"/>
                <a:gd name="connsiteY0" fmla="*/ 45094 h 45094"/>
                <a:gd name="connsiteX1" fmla="*/ 10027 w 59845"/>
                <a:gd name="connsiteY1" fmla="*/ 23915 h 45094"/>
                <a:gd name="connsiteX2" fmla="*/ 39011 w 59845"/>
                <a:gd name="connsiteY2" fmla="*/ 0 h 45094"/>
                <a:gd name="connsiteX3" fmla="*/ 59845 w 59845"/>
                <a:gd name="connsiteY3" fmla="*/ 5492 h 45094"/>
                <a:gd name="connsiteX0" fmla="*/ 0 w 59845"/>
                <a:gd name="connsiteY0" fmla="*/ 45094 h 45094"/>
                <a:gd name="connsiteX1" fmla="*/ 10027 w 59845"/>
                <a:gd name="connsiteY1" fmla="*/ 23915 h 45094"/>
                <a:gd name="connsiteX2" fmla="*/ 39011 w 59845"/>
                <a:gd name="connsiteY2" fmla="*/ 0 h 45094"/>
                <a:gd name="connsiteX3" fmla="*/ 59845 w 59845"/>
                <a:gd name="connsiteY3" fmla="*/ 5492 h 45094"/>
                <a:gd name="connsiteX0" fmla="*/ 0 w 59845"/>
                <a:gd name="connsiteY0" fmla="*/ 45685 h 45685"/>
                <a:gd name="connsiteX1" fmla="*/ 10027 w 59845"/>
                <a:gd name="connsiteY1" fmla="*/ 24506 h 45685"/>
                <a:gd name="connsiteX2" fmla="*/ 39011 w 59845"/>
                <a:gd name="connsiteY2" fmla="*/ 591 h 45685"/>
                <a:gd name="connsiteX3" fmla="*/ 55005 w 59845"/>
                <a:gd name="connsiteY3" fmla="*/ 216 h 45685"/>
                <a:gd name="connsiteX4" fmla="*/ 59845 w 59845"/>
                <a:gd name="connsiteY4" fmla="*/ 6083 h 45685"/>
                <a:gd name="connsiteX0" fmla="*/ 0 w 61164"/>
                <a:gd name="connsiteY0" fmla="*/ 45685 h 45685"/>
                <a:gd name="connsiteX1" fmla="*/ 10027 w 61164"/>
                <a:gd name="connsiteY1" fmla="*/ 24506 h 45685"/>
                <a:gd name="connsiteX2" fmla="*/ 39011 w 61164"/>
                <a:gd name="connsiteY2" fmla="*/ 591 h 45685"/>
                <a:gd name="connsiteX3" fmla="*/ 55005 w 61164"/>
                <a:gd name="connsiteY3" fmla="*/ 216 h 45685"/>
                <a:gd name="connsiteX4" fmla="*/ 61164 w 61164"/>
                <a:gd name="connsiteY4" fmla="*/ 9979 h 45685"/>
                <a:gd name="connsiteX0" fmla="*/ 0 w 61164"/>
                <a:gd name="connsiteY0" fmla="*/ 45094 h 45094"/>
                <a:gd name="connsiteX1" fmla="*/ 10027 w 61164"/>
                <a:gd name="connsiteY1" fmla="*/ 23915 h 45094"/>
                <a:gd name="connsiteX2" fmla="*/ 39011 w 61164"/>
                <a:gd name="connsiteY2" fmla="*/ 0 h 45094"/>
                <a:gd name="connsiteX3" fmla="*/ 55664 w 61164"/>
                <a:gd name="connsiteY3" fmla="*/ 1573 h 45094"/>
                <a:gd name="connsiteX4" fmla="*/ 61164 w 61164"/>
                <a:gd name="connsiteY4" fmla="*/ 9388 h 45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164" h="45094">
                  <a:moveTo>
                    <a:pt x="0" y="45094"/>
                  </a:moveTo>
                  <a:lnTo>
                    <a:pt x="10027" y="23915"/>
                  </a:lnTo>
                  <a:lnTo>
                    <a:pt x="39011" y="0"/>
                  </a:lnTo>
                  <a:cubicBezTo>
                    <a:pt x="43428" y="878"/>
                    <a:pt x="51247" y="695"/>
                    <a:pt x="55664" y="1573"/>
                  </a:cubicBezTo>
                  <a:lnTo>
                    <a:pt x="61164" y="9388"/>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5" name="フリーフォーム 203">
              <a:extLst>
                <a:ext uri="{FF2B5EF4-FFF2-40B4-BE49-F238E27FC236}">
                  <a16:creationId xmlns:a16="http://schemas.microsoft.com/office/drawing/2014/main" id="{1321165A-58D3-4D35-8FFD-2BA9F5AD24AF}"/>
                </a:ext>
              </a:extLst>
            </p:cNvPr>
            <p:cNvSpPr/>
            <p:nvPr/>
          </p:nvSpPr>
          <p:spPr>
            <a:xfrm rot="16200000">
              <a:off x="3322968" y="5405205"/>
              <a:ext cx="402765" cy="15695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31063"/>
                <a:gd name="connsiteY0" fmla="*/ 0 h 25247"/>
                <a:gd name="connsiteX1" fmla="*/ 31063 w 31063"/>
                <a:gd name="connsiteY1" fmla="*/ 25247 h 25247"/>
                <a:gd name="connsiteX0" fmla="*/ 0 w 31063"/>
                <a:gd name="connsiteY0" fmla="*/ 0 h 33960"/>
                <a:gd name="connsiteX1" fmla="*/ 21733 w 31063"/>
                <a:gd name="connsiteY1" fmla="*/ 33960 h 33960"/>
                <a:gd name="connsiteX2" fmla="*/ 31063 w 31063"/>
                <a:gd name="connsiteY2" fmla="*/ 25247 h 33960"/>
                <a:gd name="connsiteX0" fmla="*/ 0 w 31063"/>
                <a:gd name="connsiteY0" fmla="*/ 0 h 33960"/>
                <a:gd name="connsiteX1" fmla="*/ 21733 w 31063"/>
                <a:gd name="connsiteY1" fmla="*/ 33960 h 33960"/>
                <a:gd name="connsiteX2" fmla="*/ 27152 w 31063"/>
                <a:gd name="connsiteY2" fmla="*/ 29207 h 33960"/>
                <a:gd name="connsiteX3" fmla="*/ 31063 w 31063"/>
                <a:gd name="connsiteY3"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0559 w 31063"/>
                <a:gd name="connsiteY2" fmla="*/ 20494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07"/>
                <a:gd name="connsiteY0" fmla="*/ 0 h 33960"/>
                <a:gd name="connsiteX1" fmla="*/ 17598 w 31007"/>
                <a:gd name="connsiteY1" fmla="*/ 26237 h 33960"/>
                <a:gd name="connsiteX2" fmla="*/ 19274 w 31007"/>
                <a:gd name="connsiteY2" fmla="*/ 29405 h 33960"/>
                <a:gd name="connsiteX3" fmla="*/ 21733 w 31007"/>
                <a:gd name="connsiteY3" fmla="*/ 33960 h 33960"/>
                <a:gd name="connsiteX4" fmla="*/ 27152 w 31007"/>
                <a:gd name="connsiteY4" fmla="*/ 29207 h 33960"/>
                <a:gd name="connsiteX5" fmla="*/ 31007 w 31007"/>
                <a:gd name="connsiteY5" fmla="*/ 24455 h 33960"/>
                <a:gd name="connsiteX0" fmla="*/ 0 w 31007"/>
                <a:gd name="connsiteY0" fmla="*/ 0 h 35000"/>
                <a:gd name="connsiteX1" fmla="*/ 8379 w 31007"/>
                <a:gd name="connsiteY1" fmla="*/ 34158 h 35000"/>
                <a:gd name="connsiteX2" fmla="*/ 17598 w 31007"/>
                <a:gd name="connsiteY2" fmla="*/ 26237 h 35000"/>
                <a:gd name="connsiteX3" fmla="*/ 19274 w 31007"/>
                <a:gd name="connsiteY3" fmla="*/ 29405 h 35000"/>
                <a:gd name="connsiteX4" fmla="*/ 21733 w 31007"/>
                <a:gd name="connsiteY4" fmla="*/ 33960 h 35000"/>
                <a:gd name="connsiteX5" fmla="*/ 27152 w 31007"/>
                <a:gd name="connsiteY5" fmla="*/ 29207 h 35000"/>
                <a:gd name="connsiteX6" fmla="*/ 31007 w 31007"/>
                <a:gd name="connsiteY6" fmla="*/ 24455 h 35000"/>
                <a:gd name="connsiteX0" fmla="*/ 0 w 31007"/>
                <a:gd name="connsiteY0" fmla="*/ 0 h 36250"/>
                <a:gd name="connsiteX1" fmla="*/ 8379 w 31007"/>
                <a:gd name="connsiteY1" fmla="*/ 34158 h 36250"/>
                <a:gd name="connsiteX2" fmla="*/ 11620 w 31007"/>
                <a:gd name="connsiteY2" fmla="*/ 31187 h 36250"/>
                <a:gd name="connsiteX3" fmla="*/ 17598 w 31007"/>
                <a:gd name="connsiteY3" fmla="*/ 26237 h 36250"/>
                <a:gd name="connsiteX4" fmla="*/ 19274 w 31007"/>
                <a:gd name="connsiteY4" fmla="*/ 29405 h 36250"/>
                <a:gd name="connsiteX5" fmla="*/ 21733 w 31007"/>
                <a:gd name="connsiteY5" fmla="*/ 33960 h 36250"/>
                <a:gd name="connsiteX6" fmla="*/ 27152 w 31007"/>
                <a:gd name="connsiteY6" fmla="*/ 29207 h 36250"/>
                <a:gd name="connsiteX7" fmla="*/ 31007 w 31007"/>
                <a:gd name="connsiteY7" fmla="*/ 24455 h 36250"/>
                <a:gd name="connsiteX0" fmla="*/ 0 w 31007"/>
                <a:gd name="connsiteY0" fmla="*/ 0 h 36250"/>
                <a:gd name="connsiteX1" fmla="*/ 8379 w 31007"/>
                <a:gd name="connsiteY1" fmla="*/ 34158 h 36250"/>
                <a:gd name="connsiteX2" fmla="*/ 11620 w 31007"/>
                <a:gd name="connsiteY2" fmla="*/ 31187 h 36250"/>
                <a:gd name="connsiteX3" fmla="*/ 16313 w 31007"/>
                <a:gd name="connsiteY3" fmla="*/ 25841 h 36250"/>
                <a:gd name="connsiteX4" fmla="*/ 17598 w 31007"/>
                <a:gd name="connsiteY4" fmla="*/ 26237 h 36250"/>
                <a:gd name="connsiteX5" fmla="*/ 19274 w 31007"/>
                <a:gd name="connsiteY5" fmla="*/ 29405 h 36250"/>
                <a:gd name="connsiteX6" fmla="*/ 21733 w 31007"/>
                <a:gd name="connsiteY6" fmla="*/ 33960 h 36250"/>
                <a:gd name="connsiteX7" fmla="*/ 27152 w 31007"/>
                <a:gd name="connsiteY7" fmla="*/ 29207 h 36250"/>
                <a:gd name="connsiteX8" fmla="*/ 31007 w 31007"/>
                <a:gd name="connsiteY8" fmla="*/ 24455 h 36250"/>
                <a:gd name="connsiteX0" fmla="*/ 0 w 31007"/>
                <a:gd name="connsiteY0" fmla="*/ 0 h 34158"/>
                <a:gd name="connsiteX1" fmla="*/ 8379 w 31007"/>
                <a:gd name="connsiteY1" fmla="*/ 34158 h 34158"/>
                <a:gd name="connsiteX2" fmla="*/ 11620 w 31007"/>
                <a:gd name="connsiteY2" fmla="*/ 31187 h 34158"/>
                <a:gd name="connsiteX3" fmla="*/ 16313 w 31007"/>
                <a:gd name="connsiteY3" fmla="*/ 25841 h 34158"/>
                <a:gd name="connsiteX4" fmla="*/ 17598 w 31007"/>
                <a:gd name="connsiteY4" fmla="*/ 26237 h 34158"/>
                <a:gd name="connsiteX5" fmla="*/ 19274 w 31007"/>
                <a:gd name="connsiteY5" fmla="*/ 29405 h 34158"/>
                <a:gd name="connsiteX6" fmla="*/ 21733 w 31007"/>
                <a:gd name="connsiteY6" fmla="*/ 33960 h 34158"/>
                <a:gd name="connsiteX7" fmla="*/ 27152 w 31007"/>
                <a:gd name="connsiteY7" fmla="*/ 29207 h 34158"/>
                <a:gd name="connsiteX8" fmla="*/ 31007 w 31007"/>
                <a:gd name="connsiteY8" fmla="*/ 24455 h 34158"/>
                <a:gd name="connsiteX0" fmla="*/ 0 w 31007"/>
                <a:gd name="connsiteY0" fmla="*/ 0 h 34158"/>
                <a:gd name="connsiteX1" fmla="*/ 3630 w 31007"/>
                <a:gd name="connsiteY1" fmla="*/ 20098 h 34158"/>
                <a:gd name="connsiteX2" fmla="*/ 8379 w 31007"/>
                <a:gd name="connsiteY2" fmla="*/ 34158 h 34158"/>
                <a:gd name="connsiteX3" fmla="*/ 11620 w 31007"/>
                <a:gd name="connsiteY3" fmla="*/ 31187 h 34158"/>
                <a:gd name="connsiteX4" fmla="*/ 16313 w 31007"/>
                <a:gd name="connsiteY4" fmla="*/ 25841 h 34158"/>
                <a:gd name="connsiteX5" fmla="*/ 17598 w 31007"/>
                <a:gd name="connsiteY5" fmla="*/ 26237 h 34158"/>
                <a:gd name="connsiteX6" fmla="*/ 19274 w 31007"/>
                <a:gd name="connsiteY6" fmla="*/ 29405 h 34158"/>
                <a:gd name="connsiteX7" fmla="*/ 21733 w 31007"/>
                <a:gd name="connsiteY7" fmla="*/ 33960 h 34158"/>
                <a:gd name="connsiteX8" fmla="*/ 27152 w 31007"/>
                <a:gd name="connsiteY8" fmla="*/ 29207 h 34158"/>
                <a:gd name="connsiteX9" fmla="*/ 31007 w 31007"/>
                <a:gd name="connsiteY9" fmla="*/ 24455 h 34158"/>
                <a:gd name="connsiteX0" fmla="*/ 0 w 31007"/>
                <a:gd name="connsiteY0" fmla="*/ 0 h 36088"/>
                <a:gd name="connsiteX1" fmla="*/ 3630 w 31007"/>
                <a:gd name="connsiteY1" fmla="*/ 20098 h 36088"/>
                <a:gd name="connsiteX2" fmla="*/ 5195 w 31007"/>
                <a:gd name="connsiteY2" fmla="*/ 35346 h 36088"/>
                <a:gd name="connsiteX3" fmla="*/ 8379 w 31007"/>
                <a:gd name="connsiteY3" fmla="*/ 34158 h 36088"/>
                <a:gd name="connsiteX4" fmla="*/ 11620 w 31007"/>
                <a:gd name="connsiteY4" fmla="*/ 31187 h 36088"/>
                <a:gd name="connsiteX5" fmla="*/ 16313 w 31007"/>
                <a:gd name="connsiteY5" fmla="*/ 25841 h 36088"/>
                <a:gd name="connsiteX6" fmla="*/ 17598 w 31007"/>
                <a:gd name="connsiteY6" fmla="*/ 26237 h 36088"/>
                <a:gd name="connsiteX7" fmla="*/ 19274 w 31007"/>
                <a:gd name="connsiteY7" fmla="*/ 29405 h 36088"/>
                <a:gd name="connsiteX8" fmla="*/ 21733 w 31007"/>
                <a:gd name="connsiteY8" fmla="*/ 33960 h 36088"/>
                <a:gd name="connsiteX9" fmla="*/ 27152 w 31007"/>
                <a:gd name="connsiteY9" fmla="*/ 29207 h 36088"/>
                <a:gd name="connsiteX10" fmla="*/ 31007 w 31007"/>
                <a:gd name="connsiteY10" fmla="*/ 24455 h 36088"/>
                <a:gd name="connsiteX0" fmla="*/ 0 w 42796"/>
                <a:gd name="connsiteY0" fmla="*/ 0 h 43415"/>
                <a:gd name="connsiteX1" fmla="*/ 15419 w 42796"/>
                <a:gd name="connsiteY1" fmla="*/ 27425 h 43415"/>
                <a:gd name="connsiteX2" fmla="*/ 16984 w 42796"/>
                <a:gd name="connsiteY2" fmla="*/ 42673 h 43415"/>
                <a:gd name="connsiteX3" fmla="*/ 20168 w 42796"/>
                <a:gd name="connsiteY3" fmla="*/ 41485 h 43415"/>
                <a:gd name="connsiteX4" fmla="*/ 23409 w 42796"/>
                <a:gd name="connsiteY4" fmla="*/ 38514 h 43415"/>
                <a:gd name="connsiteX5" fmla="*/ 28102 w 42796"/>
                <a:gd name="connsiteY5" fmla="*/ 33168 h 43415"/>
                <a:gd name="connsiteX6" fmla="*/ 29387 w 42796"/>
                <a:gd name="connsiteY6" fmla="*/ 33564 h 43415"/>
                <a:gd name="connsiteX7" fmla="*/ 31063 w 42796"/>
                <a:gd name="connsiteY7" fmla="*/ 36732 h 43415"/>
                <a:gd name="connsiteX8" fmla="*/ 33522 w 42796"/>
                <a:gd name="connsiteY8" fmla="*/ 41287 h 43415"/>
                <a:gd name="connsiteX9" fmla="*/ 38941 w 42796"/>
                <a:gd name="connsiteY9" fmla="*/ 36534 h 43415"/>
                <a:gd name="connsiteX10" fmla="*/ 42796 w 42796"/>
                <a:gd name="connsiteY10" fmla="*/ 31782 h 43415"/>
                <a:gd name="connsiteX0" fmla="*/ 0 w 42796"/>
                <a:gd name="connsiteY0" fmla="*/ 0 h 43415"/>
                <a:gd name="connsiteX1" fmla="*/ 1507 w 42796"/>
                <a:gd name="connsiteY1" fmla="*/ 3663 h 43415"/>
                <a:gd name="connsiteX2" fmla="*/ 15419 w 42796"/>
                <a:gd name="connsiteY2" fmla="*/ 27425 h 43415"/>
                <a:gd name="connsiteX3" fmla="*/ 16984 w 42796"/>
                <a:gd name="connsiteY3" fmla="*/ 42673 h 43415"/>
                <a:gd name="connsiteX4" fmla="*/ 20168 w 42796"/>
                <a:gd name="connsiteY4" fmla="*/ 41485 h 43415"/>
                <a:gd name="connsiteX5" fmla="*/ 23409 w 42796"/>
                <a:gd name="connsiteY5" fmla="*/ 38514 h 43415"/>
                <a:gd name="connsiteX6" fmla="*/ 28102 w 42796"/>
                <a:gd name="connsiteY6" fmla="*/ 33168 h 43415"/>
                <a:gd name="connsiteX7" fmla="*/ 29387 w 42796"/>
                <a:gd name="connsiteY7" fmla="*/ 33564 h 43415"/>
                <a:gd name="connsiteX8" fmla="*/ 31063 w 42796"/>
                <a:gd name="connsiteY8" fmla="*/ 36732 h 43415"/>
                <a:gd name="connsiteX9" fmla="*/ 33522 w 42796"/>
                <a:gd name="connsiteY9" fmla="*/ 41287 h 43415"/>
                <a:gd name="connsiteX10" fmla="*/ 38941 w 42796"/>
                <a:gd name="connsiteY10" fmla="*/ 36534 h 43415"/>
                <a:gd name="connsiteX11" fmla="*/ 42796 w 42796"/>
                <a:gd name="connsiteY11"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8491 w 42796"/>
                <a:gd name="connsiteY2" fmla="*/ 32574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074"/>
                <a:gd name="connsiteX1" fmla="*/ 1507 w 42796"/>
                <a:gd name="connsiteY1" fmla="*/ 3663 h 43074"/>
                <a:gd name="connsiteX2" fmla="*/ 8491 w 42796"/>
                <a:gd name="connsiteY2" fmla="*/ 32574 h 43074"/>
                <a:gd name="connsiteX3" fmla="*/ 15419 w 42796"/>
                <a:gd name="connsiteY3" fmla="*/ 27425 h 43074"/>
                <a:gd name="connsiteX4" fmla="*/ 16984 w 42796"/>
                <a:gd name="connsiteY4" fmla="*/ 42673 h 43074"/>
                <a:gd name="connsiteX5" fmla="*/ 17933 w 42796"/>
                <a:gd name="connsiteY5" fmla="*/ 43069 h 43074"/>
                <a:gd name="connsiteX6" fmla="*/ 20168 w 42796"/>
                <a:gd name="connsiteY6" fmla="*/ 41485 h 43074"/>
                <a:gd name="connsiteX7" fmla="*/ 23409 w 42796"/>
                <a:gd name="connsiteY7" fmla="*/ 38514 h 43074"/>
                <a:gd name="connsiteX8" fmla="*/ 28102 w 42796"/>
                <a:gd name="connsiteY8" fmla="*/ 33168 h 43074"/>
                <a:gd name="connsiteX9" fmla="*/ 29387 w 42796"/>
                <a:gd name="connsiteY9" fmla="*/ 33564 h 43074"/>
                <a:gd name="connsiteX10" fmla="*/ 31063 w 42796"/>
                <a:gd name="connsiteY10" fmla="*/ 36732 h 43074"/>
                <a:gd name="connsiteX11" fmla="*/ 33522 w 42796"/>
                <a:gd name="connsiteY11" fmla="*/ 41287 h 43074"/>
                <a:gd name="connsiteX12" fmla="*/ 38941 w 42796"/>
                <a:gd name="connsiteY12" fmla="*/ 36534 h 43074"/>
                <a:gd name="connsiteX13" fmla="*/ 42796 w 42796"/>
                <a:gd name="connsiteY13" fmla="*/ 31782 h 43074"/>
                <a:gd name="connsiteX0" fmla="*/ 0 w 42796"/>
                <a:gd name="connsiteY0" fmla="*/ 0 h 43069"/>
                <a:gd name="connsiteX1" fmla="*/ 1507 w 42796"/>
                <a:gd name="connsiteY1" fmla="*/ 3663 h 43069"/>
                <a:gd name="connsiteX2" fmla="*/ 8491 w 42796"/>
                <a:gd name="connsiteY2" fmla="*/ 32574 h 43069"/>
                <a:gd name="connsiteX3" fmla="*/ 15419 w 42796"/>
                <a:gd name="connsiteY3" fmla="*/ 27425 h 43069"/>
                <a:gd name="connsiteX4" fmla="*/ 16984 w 42796"/>
                <a:gd name="connsiteY4" fmla="*/ 42673 h 43069"/>
                <a:gd name="connsiteX5" fmla="*/ 17933 w 42796"/>
                <a:gd name="connsiteY5" fmla="*/ 43069 h 43069"/>
                <a:gd name="connsiteX6" fmla="*/ 20168 w 42796"/>
                <a:gd name="connsiteY6" fmla="*/ 41485 h 43069"/>
                <a:gd name="connsiteX7" fmla="*/ 23409 w 42796"/>
                <a:gd name="connsiteY7" fmla="*/ 38514 h 43069"/>
                <a:gd name="connsiteX8" fmla="*/ 28102 w 42796"/>
                <a:gd name="connsiteY8" fmla="*/ 33168 h 43069"/>
                <a:gd name="connsiteX9" fmla="*/ 29387 w 42796"/>
                <a:gd name="connsiteY9" fmla="*/ 33564 h 43069"/>
                <a:gd name="connsiteX10" fmla="*/ 31063 w 42796"/>
                <a:gd name="connsiteY10" fmla="*/ 36732 h 43069"/>
                <a:gd name="connsiteX11" fmla="*/ 33522 w 42796"/>
                <a:gd name="connsiteY11" fmla="*/ 41287 h 43069"/>
                <a:gd name="connsiteX12" fmla="*/ 38941 w 42796"/>
                <a:gd name="connsiteY12" fmla="*/ 36534 h 43069"/>
                <a:gd name="connsiteX13" fmla="*/ 42796 w 42796"/>
                <a:gd name="connsiteY13" fmla="*/ 31782 h 43069"/>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1063 w 42796"/>
                <a:gd name="connsiteY9" fmla="*/ 36732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2963 w 42796"/>
                <a:gd name="connsiteY10" fmla="*/ 41088 h 43211"/>
                <a:gd name="connsiteX11" fmla="*/ 33522 w 42796"/>
                <a:gd name="connsiteY11" fmla="*/ 41287 h 43211"/>
                <a:gd name="connsiteX12" fmla="*/ 38941 w 42796"/>
                <a:gd name="connsiteY12" fmla="*/ 36534 h 43211"/>
                <a:gd name="connsiteX13" fmla="*/ 42796 w 42796"/>
                <a:gd name="connsiteY13" fmla="*/ 31782 h 43211"/>
                <a:gd name="connsiteX0" fmla="*/ 0 w 41289"/>
                <a:gd name="connsiteY0" fmla="*/ 0 h 39548"/>
                <a:gd name="connsiteX1" fmla="*/ 6984 w 41289"/>
                <a:gd name="connsiteY1" fmla="*/ 28911 h 39548"/>
                <a:gd name="connsiteX2" fmla="*/ 13912 w 41289"/>
                <a:gd name="connsiteY2" fmla="*/ 23762 h 39548"/>
                <a:gd name="connsiteX3" fmla="*/ 15477 w 41289"/>
                <a:gd name="connsiteY3" fmla="*/ 39010 h 39548"/>
                <a:gd name="connsiteX4" fmla="*/ 18661 w 41289"/>
                <a:gd name="connsiteY4" fmla="*/ 37822 h 39548"/>
                <a:gd name="connsiteX5" fmla="*/ 21902 w 41289"/>
                <a:gd name="connsiteY5" fmla="*/ 34851 h 39548"/>
                <a:gd name="connsiteX6" fmla="*/ 26595 w 41289"/>
                <a:gd name="connsiteY6" fmla="*/ 29505 h 39548"/>
                <a:gd name="connsiteX7" fmla="*/ 27880 w 41289"/>
                <a:gd name="connsiteY7" fmla="*/ 29901 h 39548"/>
                <a:gd name="connsiteX8" fmla="*/ 30562 w 41289"/>
                <a:gd name="connsiteY8" fmla="*/ 35643 h 39548"/>
                <a:gd name="connsiteX9" fmla="*/ 31456 w 41289"/>
                <a:gd name="connsiteY9" fmla="*/ 37425 h 39548"/>
                <a:gd name="connsiteX10" fmla="*/ 32015 w 41289"/>
                <a:gd name="connsiteY10" fmla="*/ 37624 h 39548"/>
                <a:gd name="connsiteX11" fmla="*/ 37434 w 41289"/>
                <a:gd name="connsiteY11" fmla="*/ 32871 h 39548"/>
                <a:gd name="connsiteX12" fmla="*/ 41289 w 41289"/>
                <a:gd name="connsiteY12" fmla="*/ 28119 h 39548"/>
                <a:gd name="connsiteX0" fmla="*/ 0 w 34305"/>
                <a:gd name="connsiteY0" fmla="*/ 5149 h 15786"/>
                <a:gd name="connsiteX1" fmla="*/ 6928 w 34305"/>
                <a:gd name="connsiteY1" fmla="*/ 0 h 15786"/>
                <a:gd name="connsiteX2" fmla="*/ 8493 w 34305"/>
                <a:gd name="connsiteY2" fmla="*/ 15248 h 15786"/>
                <a:gd name="connsiteX3" fmla="*/ 11677 w 34305"/>
                <a:gd name="connsiteY3" fmla="*/ 14060 h 15786"/>
                <a:gd name="connsiteX4" fmla="*/ 14918 w 34305"/>
                <a:gd name="connsiteY4" fmla="*/ 11089 h 15786"/>
                <a:gd name="connsiteX5" fmla="*/ 19611 w 34305"/>
                <a:gd name="connsiteY5" fmla="*/ 5743 h 15786"/>
                <a:gd name="connsiteX6" fmla="*/ 20896 w 34305"/>
                <a:gd name="connsiteY6" fmla="*/ 6139 h 15786"/>
                <a:gd name="connsiteX7" fmla="*/ 23578 w 34305"/>
                <a:gd name="connsiteY7" fmla="*/ 11881 h 15786"/>
                <a:gd name="connsiteX8" fmla="*/ 24472 w 34305"/>
                <a:gd name="connsiteY8" fmla="*/ 13663 h 15786"/>
                <a:gd name="connsiteX9" fmla="*/ 25031 w 34305"/>
                <a:gd name="connsiteY9" fmla="*/ 13862 h 15786"/>
                <a:gd name="connsiteX10" fmla="*/ 30450 w 34305"/>
                <a:gd name="connsiteY10" fmla="*/ 9109 h 15786"/>
                <a:gd name="connsiteX11" fmla="*/ 34305 w 34305"/>
                <a:gd name="connsiteY11" fmla="*/ 4357 h 15786"/>
                <a:gd name="connsiteX0" fmla="*/ 0 w 30450"/>
                <a:gd name="connsiteY0" fmla="*/ 5149 h 15786"/>
                <a:gd name="connsiteX1" fmla="*/ 6928 w 30450"/>
                <a:gd name="connsiteY1" fmla="*/ 0 h 15786"/>
                <a:gd name="connsiteX2" fmla="*/ 8493 w 30450"/>
                <a:gd name="connsiteY2" fmla="*/ 15248 h 15786"/>
                <a:gd name="connsiteX3" fmla="*/ 11677 w 30450"/>
                <a:gd name="connsiteY3" fmla="*/ 14060 h 15786"/>
                <a:gd name="connsiteX4" fmla="*/ 14918 w 30450"/>
                <a:gd name="connsiteY4" fmla="*/ 11089 h 15786"/>
                <a:gd name="connsiteX5" fmla="*/ 19611 w 30450"/>
                <a:gd name="connsiteY5" fmla="*/ 5743 h 15786"/>
                <a:gd name="connsiteX6" fmla="*/ 20896 w 30450"/>
                <a:gd name="connsiteY6" fmla="*/ 6139 h 15786"/>
                <a:gd name="connsiteX7" fmla="*/ 23578 w 30450"/>
                <a:gd name="connsiteY7" fmla="*/ 11881 h 15786"/>
                <a:gd name="connsiteX8" fmla="*/ 24472 w 30450"/>
                <a:gd name="connsiteY8" fmla="*/ 13663 h 15786"/>
                <a:gd name="connsiteX9" fmla="*/ 25031 w 30450"/>
                <a:gd name="connsiteY9" fmla="*/ 13862 h 15786"/>
                <a:gd name="connsiteX10" fmla="*/ 30450 w 30450"/>
                <a:gd name="connsiteY10" fmla="*/ 9109 h 15786"/>
                <a:gd name="connsiteX0" fmla="*/ 0 w 25031"/>
                <a:gd name="connsiteY0" fmla="*/ 5149 h 15786"/>
                <a:gd name="connsiteX1" fmla="*/ 6928 w 25031"/>
                <a:gd name="connsiteY1" fmla="*/ 0 h 15786"/>
                <a:gd name="connsiteX2" fmla="*/ 8493 w 25031"/>
                <a:gd name="connsiteY2" fmla="*/ 15248 h 15786"/>
                <a:gd name="connsiteX3" fmla="*/ 11677 w 25031"/>
                <a:gd name="connsiteY3" fmla="*/ 14060 h 15786"/>
                <a:gd name="connsiteX4" fmla="*/ 14918 w 25031"/>
                <a:gd name="connsiteY4" fmla="*/ 11089 h 15786"/>
                <a:gd name="connsiteX5" fmla="*/ 19611 w 25031"/>
                <a:gd name="connsiteY5" fmla="*/ 5743 h 15786"/>
                <a:gd name="connsiteX6" fmla="*/ 20896 w 25031"/>
                <a:gd name="connsiteY6" fmla="*/ 6139 h 15786"/>
                <a:gd name="connsiteX7" fmla="*/ 23578 w 25031"/>
                <a:gd name="connsiteY7" fmla="*/ 11881 h 15786"/>
                <a:gd name="connsiteX8" fmla="*/ 24472 w 25031"/>
                <a:gd name="connsiteY8" fmla="*/ 13663 h 15786"/>
                <a:gd name="connsiteX9" fmla="*/ 25031 w 25031"/>
                <a:gd name="connsiteY9" fmla="*/ 13862 h 15786"/>
                <a:gd name="connsiteX0" fmla="*/ 0 w 24472"/>
                <a:gd name="connsiteY0" fmla="*/ 5149 h 15786"/>
                <a:gd name="connsiteX1" fmla="*/ 6928 w 24472"/>
                <a:gd name="connsiteY1" fmla="*/ 0 h 15786"/>
                <a:gd name="connsiteX2" fmla="*/ 8493 w 24472"/>
                <a:gd name="connsiteY2" fmla="*/ 15248 h 15786"/>
                <a:gd name="connsiteX3" fmla="*/ 11677 w 24472"/>
                <a:gd name="connsiteY3" fmla="*/ 14060 h 15786"/>
                <a:gd name="connsiteX4" fmla="*/ 14918 w 24472"/>
                <a:gd name="connsiteY4" fmla="*/ 11089 h 15786"/>
                <a:gd name="connsiteX5" fmla="*/ 19611 w 24472"/>
                <a:gd name="connsiteY5" fmla="*/ 5743 h 15786"/>
                <a:gd name="connsiteX6" fmla="*/ 20896 w 24472"/>
                <a:gd name="connsiteY6" fmla="*/ 6139 h 15786"/>
                <a:gd name="connsiteX7" fmla="*/ 23578 w 24472"/>
                <a:gd name="connsiteY7" fmla="*/ 11881 h 15786"/>
                <a:gd name="connsiteX8" fmla="*/ 24472 w 24472"/>
                <a:gd name="connsiteY8" fmla="*/ 13663 h 15786"/>
                <a:gd name="connsiteX0" fmla="*/ 0 w 23578"/>
                <a:gd name="connsiteY0" fmla="*/ 5149 h 15786"/>
                <a:gd name="connsiteX1" fmla="*/ 6928 w 23578"/>
                <a:gd name="connsiteY1" fmla="*/ 0 h 15786"/>
                <a:gd name="connsiteX2" fmla="*/ 8493 w 23578"/>
                <a:gd name="connsiteY2" fmla="*/ 15248 h 15786"/>
                <a:gd name="connsiteX3" fmla="*/ 11677 w 23578"/>
                <a:gd name="connsiteY3" fmla="*/ 14060 h 15786"/>
                <a:gd name="connsiteX4" fmla="*/ 14918 w 23578"/>
                <a:gd name="connsiteY4" fmla="*/ 11089 h 15786"/>
                <a:gd name="connsiteX5" fmla="*/ 19611 w 23578"/>
                <a:gd name="connsiteY5" fmla="*/ 5743 h 15786"/>
                <a:gd name="connsiteX6" fmla="*/ 20896 w 23578"/>
                <a:gd name="connsiteY6" fmla="*/ 6139 h 15786"/>
                <a:gd name="connsiteX7" fmla="*/ 23578 w 23578"/>
                <a:gd name="connsiteY7" fmla="*/ 11881 h 15786"/>
                <a:gd name="connsiteX0" fmla="*/ 0 w 20896"/>
                <a:gd name="connsiteY0" fmla="*/ 5149 h 15786"/>
                <a:gd name="connsiteX1" fmla="*/ 6928 w 20896"/>
                <a:gd name="connsiteY1" fmla="*/ 0 h 15786"/>
                <a:gd name="connsiteX2" fmla="*/ 8493 w 20896"/>
                <a:gd name="connsiteY2" fmla="*/ 15248 h 15786"/>
                <a:gd name="connsiteX3" fmla="*/ 11677 w 20896"/>
                <a:gd name="connsiteY3" fmla="*/ 14060 h 15786"/>
                <a:gd name="connsiteX4" fmla="*/ 14918 w 20896"/>
                <a:gd name="connsiteY4" fmla="*/ 11089 h 15786"/>
                <a:gd name="connsiteX5" fmla="*/ 19611 w 20896"/>
                <a:gd name="connsiteY5" fmla="*/ 5743 h 15786"/>
                <a:gd name="connsiteX6" fmla="*/ 20896 w 20896"/>
                <a:gd name="connsiteY6" fmla="*/ 6139 h 15786"/>
                <a:gd name="connsiteX0" fmla="*/ 0 w 19611"/>
                <a:gd name="connsiteY0" fmla="*/ 5149 h 15786"/>
                <a:gd name="connsiteX1" fmla="*/ 6928 w 19611"/>
                <a:gd name="connsiteY1" fmla="*/ 0 h 15786"/>
                <a:gd name="connsiteX2" fmla="*/ 8493 w 19611"/>
                <a:gd name="connsiteY2" fmla="*/ 15248 h 15786"/>
                <a:gd name="connsiteX3" fmla="*/ 11677 w 19611"/>
                <a:gd name="connsiteY3" fmla="*/ 14060 h 15786"/>
                <a:gd name="connsiteX4" fmla="*/ 14918 w 19611"/>
                <a:gd name="connsiteY4" fmla="*/ 11089 h 15786"/>
                <a:gd name="connsiteX5" fmla="*/ 19611 w 19611"/>
                <a:gd name="connsiteY5" fmla="*/ 5743 h 15786"/>
                <a:gd name="connsiteX0" fmla="*/ 0 w 14918"/>
                <a:gd name="connsiteY0" fmla="*/ 5149 h 15786"/>
                <a:gd name="connsiteX1" fmla="*/ 6928 w 14918"/>
                <a:gd name="connsiteY1" fmla="*/ 0 h 15786"/>
                <a:gd name="connsiteX2" fmla="*/ 8493 w 14918"/>
                <a:gd name="connsiteY2" fmla="*/ 15248 h 15786"/>
                <a:gd name="connsiteX3" fmla="*/ 11677 w 14918"/>
                <a:gd name="connsiteY3" fmla="*/ 14060 h 15786"/>
                <a:gd name="connsiteX4" fmla="*/ 14918 w 14918"/>
                <a:gd name="connsiteY4" fmla="*/ 11089 h 15786"/>
                <a:gd name="connsiteX0" fmla="*/ 0 w 11677"/>
                <a:gd name="connsiteY0" fmla="*/ 5149 h 15786"/>
                <a:gd name="connsiteX1" fmla="*/ 6928 w 11677"/>
                <a:gd name="connsiteY1" fmla="*/ 0 h 15786"/>
                <a:gd name="connsiteX2" fmla="*/ 8493 w 11677"/>
                <a:gd name="connsiteY2" fmla="*/ 15248 h 15786"/>
                <a:gd name="connsiteX3" fmla="*/ 11677 w 11677"/>
                <a:gd name="connsiteY3" fmla="*/ 14060 h 15786"/>
                <a:gd name="connsiteX0" fmla="*/ 0 w 11724"/>
                <a:gd name="connsiteY0" fmla="*/ 5149 h 15685"/>
                <a:gd name="connsiteX1" fmla="*/ 6928 w 11724"/>
                <a:gd name="connsiteY1" fmla="*/ 0 h 15685"/>
                <a:gd name="connsiteX2" fmla="*/ 8493 w 11724"/>
                <a:gd name="connsiteY2" fmla="*/ 15248 h 15685"/>
                <a:gd name="connsiteX3" fmla="*/ 11724 w 11724"/>
                <a:gd name="connsiteY3" fmla="*/ 13235 h 15685"/>
                <a:gd name="connsiteX0" fmla="*/ 0 w 11490"/>
                <a:gd name="connsiteY0" fmla="*/ 5149 h 15762"/>
                <a:gd name="connsiteX1" fmla="*/ 6928 w 11490"/>
                <a:gd name="connsiteY1" fmla="*/ 0 h 15762"/>
                <a:gd name="connsiteX2" fmla="*/ 8493 w 11490"/>
                <a:gd name="connsiteY2" fmla="*/ 15248 h 15762"/>
                <a:gd name="connsiteX3" fmla="*/ 11490 w 11490"/>
                <a:gd name="connsiteY3" fmla="*/ 13895 h 15762"/>
                <a:gd name="connsiteX0" fmla="*/ 0 w 11490"/>
                <a:gd name="connsiteY0" fmla="*/ 5149 h 15346"/>
                <a:gd name="connsiteX1" fmla="*/ 6928 w 11490"/>
                <a:gd name="connsiteY1" fmla="*/ 0 h 15346"/>
                <a:gd name="connsiteX2" fmla="*/ 8399 w 11490"/>
                <a:gd name="connsiteY2" fmla="*/ 14753 h 15346"/>
                <a:gd name="connsiteX3" fmla="*/ 11490 w 11490"/>
                <a:gd name="connsiteY3" fmla="*/ 13895 h 15346"/>
                <a:gd name="connsiteX0" fmla="*/ 0 w 11443"/>
                <a:gd name="connsiteY0" fmla="*/ 5314 h 15346"/>
                <a:gd name="connsiteX1" fmla="*/ 6881 w 11443"/>
                <a:gd name="connsiteY1" fmla="*/ 0 h 15346"/>
                <a:gd name="connsiteX2" fmla="*/ 8352 w 11443"/>
                <a:gd name="connsiteY2" fmla="*/ 14753 h 15346"/>
                <a:gd name="connsiteX3" fmla="*/ 11443 w 11443"/>
                <a:gd name="connsiteY3" fmla="*/ 13895 h 15346"/>
              </a:gdLst>
              <a:ahLst/>
              <a:cxnLst>
                <a:cxn ang="0">
                  <a:pos x="connsiteX0" y="connsiteY0"/>
                </a:cxn>
                <a:cxn ang="0">
                  <a:pos x="connsiteX1" y="connsiteY1"/>
                </a:cxn>
                <a:cxn ang="0">
                  <a:pos x="connsiteX2" y="connsiteY2"/>
                </a:cxn>
                <a:cxn ang="0">
                  <a:pos x="connsiteX3" y="connsiteY3"/>
                </a:cxn>
              </a:cxnLst>
              <a:rect l="l" t="t" r="r" b="b"/>
              <a:pathLst>
                <a:path w="11443" h="15346">
                  <a:moveTo>
                    <a:pt x="0" y="5314"/>
                  </a:moveTo>
                  <a:lnTo>
                    <a:pt x="6881" y="0"/>
                  </a:lnTo>
                  <a:cubicBezTo>
                    <a:pt x="7905" y="4736"/>
                    <a:pt x="7561" y="12410"/>
                    <a:pt x="8352" y="14753"/>
                  </a:cubicBezTo>
                  <a:cubicBezTo>
                    <a:pt x="9134" y="16337"/>
                    <a:pt x="10382" y="14291"/>
                    <a:pt x="11443" y="13895"/>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6" name="フリーフォーム 204">
              <a:extLst>
                <a:ext uri="{FF2B5EF4-FFF2-40B4-BE49-F238E27FC236}">
                  <a16:creationId xmlns:a16="http://schemas.microsoft.com/office/drawing/2014/main" id="{66D3981E-FABA-4F6C-8C8B-39C68EBD7E32}"/>
                </a:ext>
              </a:extLst>
            </p:cNvPr>
            <p:cNvSpPr/>
            <p:nvPr/>
          </p:nvSpPr>
          <p:spPr>
            <a:xfrm rot="16200000">
              <a:off x="3371745" y="4598036"/>
              <a:ext cx="326158" cy="9214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31063"/>
                <a:gd name="connsiteY0" fmla="*/ 0 h 25247"/>
                <a:gd name="connsiteX1" fmla="*/ 31063 w 31063"/>
                <a:gd name="connsiteY1" fmla="*/ 25247 h 25247"/>
                <a:gd name="connsiteX0" fmla="*/ 0 w 31063"/>
                <a:gd name="connsiteY0" fmla="*/ 0 h 33960"/>
                <a:gd name="connsiteX1" fmla="*/ 21733 w 31063"/>
                <a:gd name="connsiteY1" fmla="*/ 33960 h 33960"/>
                <a:gd name="connsiteX2" fmla="*/ 31063 w 31063"/>
                <a:gd name="connsiteY2" fmla="*/ 25247 h 33960"/>
                <a:gd name="connsiteX0" fmla="*/ 0 w 31063"/>
                <a:gd name="connsiteY0" fmla="*/ 0 h 33960"/>
                <a:gd name="connsiteX1" fmla="*/ 21733 w 31063"/>
                <a:gd name="connsiteY1" fmla="*/ 33960 h 33960"/>
                <a:gd name="connsiteX2" fmla="*/ 27152 w 31063"/>
                <a:gd name="connsiteY2" fmla="*/ 29207 h 33960"/>
                <a:gd name="connsiteX3" fmla="*/ 31063 w 31063"/>
                <a:gd name="connsiteY3"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0559 w 31063"/>
                <a:gd name="connsiteY2" fmla="*/ 20494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07"/>
                <a:gd name="connsiteY0" fmla="*/ 0 h 33960"/>
                <a:gd name="connsiteX1" fmla="*/ 17598 w 31007"/>
                <a:gd name="connsiteY1" fmla="*/ 26237 h 33960"/>
                <a:gd name="connsiteX2" fmla="*/ 19274 w 31007"/>
                <a:gd name="connsiteY2" fmla="*/ 29405 h 33960"/>
                <a:gd name="connsiteX3" fmla="*/ 21733 w 31007"/>
                <a:gd name="connsiteY3" fmla="*/ 33960 h 33960"/>
                <a:gd name="connsiteX4" fmla="*/ 27152 w 31007"/>
                <a:gd name="connsiteY4" fmla="*/ 29207 h 33960"/>
                <a:gd name="connsiteX5" fmla="*/ 31007 w 31007"/>
                <a:gd name="connsiteY5" fmla="*/ 24455 h 33960"/>
                <a:gd name="connsiteX0" fmla="*/ 0 w 31007"/>
                <a:gd name="connsiteY0" fmla="*/ 0 h 35000"/>
                <a:gd name="connsiteX1" fmla="*/ 8379 w 31007"/>
                <a:gd name="connsiteY1" fmla="*/ 34158 h 35000"/>
                <a:gd name="connsiteX2" fmla="*/ 17598 w 31007"/>
                <a:gd name="connsiteY2" fmla="*/ 26237 h 35000"/>
                <a:gd name="connsiteX3" fmla="*/ 19274 w 31007"/>
                <a:gd name="connsiteY3" fmla="*/ 29405 h 35000"/>
                <a:gd name="connsiteX4" fmla="*/ 21733 w 31007"/>
                <a:gd name="connsiteY4" fmla="*/ 33960 h 35000"/>
                <a:gd name="connsiteX5" fmla="*/ 27152 w 31007"/>
                <a:gd name="connsiteY5" fmla="*/ 29207 h 35000"/>
                <a:gd name="connsiteX6" fmla="*/ 31007 w 31007"/>
                <a:gd name="connsiteY6" fmla="*/ 24455 h 35000"/>
                <a:gd name="connsiteX0" fmla="*/ 0 w 31007"/>
                <a:gd name="connsiteY0" fmla="*/ 0 h 36250"/>
                <a:gd name="connsiteX1" fmla="*/ 8379 w 31007"/>
                <a:gd name="connsiteY1" fmla="*/ 34158 h 36250"/>
                <a:gd name="connsiteX2" fmla="*/ 11620 w 31007"/>
                <a:gd name="connsiteY2" fmla="*/ 31187 h 36250"/>
                <a:gd name="connsiteX3" fmla="*/ 17598 w 31007"/>
                <a:gd name="connsiteY3" fmla="*/ 26237 h 36250"/>
                <a:gd name="connsiteX4" fmla="*/ 19274 w 31007"/>
                <a:gd name="connsiteY4" fmla="*/ 29405 h 36250"/>
                <a:gd name="connsiteX5" fmla="*/ 21733 w 31007"/>
                <a:gd name="connsiteY5" fmla="*/ 33960 h 36250"/>
                <a:gd name="connsiteX6" fmla="*/ 27152 w 31007"/>
                <a:gd name="connsiteY6" fmla="*/ 29207 h 36250"/>
                <a:gd name="connsiteX7" fmla="*/ 31007 w 31007"/>
                <a:gd name="connsiteY7" fmla="*/ 24455 h 36250"/>
                <a:gd name="connsiteX0" fmla="*/ 0 w 31007"/>
                <a:gd name="connsiteY0" fmla="*/ 0 h 36250"/>
                <a:gd name="connsiteX1" fmla="*/ 8379 w 31007"/>
                <a:gd name="connsiteY1" fmla="*/ 34158 h 36250"/>
                <a:gd name="connsiteX2" fmla="*/ 11620 w 31007"/>
                <a:gd name="connsiteY2" fmla="*/ 31187 h 36250"/>
                <a:gd name="connsiteX3" fmla="*/ 16313 w 31007"/>
                <a:gd name="connsiteY3" fmla="*/ 25841 h 36250"/>
                <a:gd name="connsiteX4" fmla="*/ 17598 w 31007"/>
                <a:gd name="connsiteY4" fmla="*/ 26237 h 36250"/>
                <a:gd name="connsiteX5" fmla="*/ 19274 w 31007"/>
                <a:gd name="connsiteY5" fmla="*/ 29405 h 36250"/>
                <a:gd name="connsiteX6" fmla="*/ 21733 w 31007"/>
                <a:gd name="connsiteY6" fmla="*/ 33960 h 36250"/>
                <a:gd name="connsiteX7" fmla="*/ 27152 w 31007"/>
                <a:gd name="connsiteY7" fmla="*/ 29207 h 36250"/>
                <a:gd name="connsiteX8" fmla="*/ 31007 w 31007"/>
                <a:gd name="connsiteY8" fmla="*/ 24455 h 36250"/>
                <a:gd name="connsiteX0" fmla="*/ 0 w 31007"/>
                <a:gd name="connsiteY0" fmla="*/ 0 h 34158"/>
                <a:gd name="connsiteX1" fmla="*/ 8379 w 31007"/>
                <a:gd name="connsiteY1" fmla="*/ 34158 h 34158"/>
                <a:gd name="connsiteX2" fmla="*/ 11620 w 31007"/>
                <a:gd name="connsiteY2" fmla="*/ 31187 h 34158"/>
                <a:gd name="connsiteX3" fmla="*/ 16313 w 31007"/>
                <a:gd name="connsiteY3" fmla="*/ 25841 h 34158"/>
                <a:gd name="connsiteX4" fmla="*/ 17598 w 31007"/>
                <a:gd name="connsiteY4" fmla="*/ 26237 h 34158"/>
                <a:gd name="connsiteX5" fmla="*/ 19274 w 31007"/>
                <a:gd name="connsiteY5" fmla="*/ 29405 h 34158"/>
                <a:gd name="connsiteX6" fmla="*/ 21733 w 31007"/>
                <a:gd name="connsiteY6" fmla="*/ 33960 h 34158"/>
                <a:gd name="connsiteX7" fmla="*/ 27152 w 31007"/>
                <a:gd name="connsiteY7" fmla="*/ 29207 h 34158"/>
                <a:gd name="connsiteX8" fmla="*/ 31007 w 31007"/>
                <a:gd name="connsiteY8" fmla="*/ 24455 h 34158"/>
                <a:gd name="connsiteX0" fmla="*/ 0 w 31007"/>
                <a:gd name="connsiteY0" fmla="*/ 0 h 34158"/>
                <a:gd name="connsiteX1" fmla="*/ 3630 w 31007"/>
                <a:gd name="connsiteY1" fmla="*/ 20098 h 34158"/>
                <a:gd name="connsiteX2" fmla="*/ 8379 w 31007"/>
                <a:gd name="connsiteY2" fmla="*/ 34158 h 34158"/>
                <a:gd name="connsiteX3" fmla="*/ 11620 w 31007"/>
                <a:gd name="connsiteY3" fmla="*/ 31187 h 34158"/>
                <a:gd name="connsiteX4" fmla="*/ 16313 w 31007"/>
                <a:gd name="connsiteY4" fmla="*/ 25841 h 34158"/>
                <a:gd name="connsiteX5" fmla="*/ 17598 w 31007"/>
                <a:gd name="connsiteY5" fmla="*/ 26237 h 34158"/>
                <a:gd name="connsiteX6" fmla="*/ 19274 w 31007"/>
                <a:gd name="connsiteY6" fmla="*/ 29405 h 34158"/>
                <a:gd name="connsiteX7" fmla="*/ 21733 w 31007"/>
                <a:gd name="connsiteY7" fmla="*/ 33960 h 34158"/>
                <a:gd name="connsiteX8" fmla="*/ 27152 w 31007"/>
                <a:gd name="connsiteY8" fmla="*/ 29207 h 34158"/>
                <a:gd name="connsiteX9" fmla="*/ 31007 w 31007"/>
                <a:gd name="connsiteY9" fmla="*/ 24455 h 34158"/>
                <a:gd name="connsiteX0" fmla="*/ 0 w 31007"/>
                <a:gd name="connsiteY0" fmla="*/ 0 h 36088"/>
                <a:gd name="connsiteX1" fmla="*/ 3630 w 31007"/>
                <a:gd name="connsiteY1" fmla="*/ 20098 h 36088"/>
                <a:gd name="connsiteX2" fmla="*/ 5195 w 31007"/>
                <a:gd name="connsiteY2" fmla="*/ 35346 h 36088"/>
                <a:gd name="connsiteX3" fmla="*/ 8379 w 31007"/>
                <a:gd name="connsiteY3" fmla="*/ 34158 h 36088"/>
                <a:gd name="connsiteX4" fmla="*/ 11620 w 31007"/>
                <a:gd name="connsiteY4" fmla="*/ 31187 h 36088"/>
                <a:gd name="connsiteX5" fmla="*/ 16313 w 31007"/>
                <a:gd name="connsiteY5" fmla="*/ 25841 h 36088"/>
                <a:gd name="connsiteX6" fmla="*/ 17598 w 31007"/>
                <a:gd name="connsiteY6" fmla="*/ 26237 h 36088"/>
                <a:gd name="connsiteX7" fmla="*/ 19274 w 31007"/>
                <a:gd name="connsiteY7" fmla="*/ 29405 h 36088"/>
                <a:gd name="connsiteX8" fmla="*/ 21733 w 31007"/>
                <a:gd name="connsiteY8" fmla="*/ 33960 h 36088"/>
                <a:gd name="connsiteX9" fmla="*/ 27152 w 31007"/>
                <a:gd name="connsiteY9" fmla="*/ 29207 h 36088"/>
                <a:gd name="connsiteX10" fmla="*/ 31007 w 31007"/>
                <a:gd name="connsiteY10" fmla="*/ 24455 h 36088"/>
                <a:gd name="connsiteX0" fmla="*/ 0 w 42796"/>
                <a:gd name="connsiteY0" fmla="*/ 0 h 43415"/>
                <a:gd name="connsiteX1" fmla="*/ 15419 w 42796"/>
                <a:gd name="connsiteY1" fmla="*/ 27425 h 43415"/>
                <a:gd name="connsiteX2" fmla="*/ 16984 w 42796"/>
                <a:gd name="connsiteY2" fmla="*/ 42673 h 43415"/>
                <a:gd name="connsiteX3" fmla="*/ 20168 w 42796"/>
                <a:gd name="connsiteY3" fmla="*/ 41485 h 43415"/>
                <a:gd name="connsiteX4" fmla="*/ 23409 w 42796"/>
                <a:gd name="connsiteY4" fmla="*/ 38514 h 43415"/>
                <a:gd name="connsiteX5" fmla="*/ 28102 w 42796"/>
                <a:gd name="connsiteY5" fmla="*/ 33168 h 43415"/>
                <a:gd name="connsiteX6" fmla="*/ 29387 w 42796"/>
                <a:gd name="connsiteY6" fmla="*/ 33564 h 43415"/>
                <a:gd name="connsiteX7" fmla="*/ 31063 w 42796"/>
                <a:gd name="connsiteY7" fmla="*/ 36732 h 43415"/>
                <a:gd name="connsiteX8" fmla="*/ 33522 w 42796"/>
                <a:gd name="connsiteY8" fmla="*/ 41287 h 43415"/>
                <a:gd name="connsiteX9" fmla="*/ 38941 w 42796"/>
                <a:gd name="connsiteY9" fmla="*/ 36534 h 43415"/>
                <a:gd name="connsiteX10" fmla="*/ 42796 w 42796"/>
                <a:gd name="connsiteY10" fmla="*/ 31782 h 43415"/>
                <a:gd name="connsiteX0" fmla="*/ 0 w 42796"/>
                <a:gd name="connsiteY0" fmla="*/ 0 h 43415"/>
                <a:gd name="connsiteX1" fmla="*/ 1507 w 42796"/>
                <a:gd name="connsiteY1" fmla="*/ 3663 h 43415"/>
                <a:gd name="connsiteX2" fmla="*/ 15419 w 42796"/>
                <a:gd name="connsiteY2" fmla="*/ 27425 h 43415"/>
                <a:gd name="connsiteX3" fmla="*/ 16984 w 42796"/>
                <a:gd name="connsiteY3" fmla="*/ 42673 h 43415"/>
                <a:gd name="connsiteX4" fmla="*/ 20168 w 42796"/>
                <a:gd name="connsiteY4" fmla="*/ 41485 h 43415"/>
                <a:gd name="connsiteX5" fmla="*/ 23409 w 42796"/>
                <a:gd name="connsiteY5" fmla="*/ 38514 h 43415"/>
                <a:gd name="connsiteX6" fmla="*/ 28102 w 42796"/>
                <a:gd name="connsiteY6" fmla="*/ 33168 h 43415"/>
                <a:gd name="connsiteX7" fmla="*/ 29387 w 42796"/>
                <a:gd name="connsiteY7" fmla="*/ 33564 h 43415"/>
                <a:gd name="connsiteX8" fmla="*/ 31063 w 42796"/>
                <a:gd name="connsiteY8" fmla="*/ 36732 h 43415"/>
                <a:gd name="connsiteX9" fmla="*/ 33522 w 42796"/>
                <a:gd name="connsiteY9" fmla="*/ 41287 h 43415"/>
                <a:gd name="connsiteX10" fmla="*/ 38941 w 42796"/>
                <a:gd name="connsiteY10" fmla="*/ 36534 h 43415"/>
                <a:gd name="connsiteX11" fmla="*/ 42796 w 42796"/>
                <a:gd name="connsiteY11"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8491 w 42796"/>
                <a:gd name="connsiteY2" fmla="*/ 32574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074"/>
                <a:gd name="connsiteX1" fmla="*/ 1507 w 42796"/>
                <a:gd name="connsiteY1" fmla="*/ 3663 h 43074"/>
                <a:gd name="connsiteX2" fmla="*/ 8491 w 42796"/>
                <a:gd name="connsiteY2" fmla="*/ 32574 h 43074"/>
                <a:gd name="connsiteX3" fmla="*/ 15419 w 42796"/>
                <a:gd name="connsiteY3" fmla="*/ 27425 h 43074"/>
                <a:gd name="connsiteX4" fmla="*/ 16984 w 42796"/>
                <a:gd name="connsiteY4" fmla="*/ 42673 h 43074"/>
                <a:gd name="connsiteX5" fmla="*/ 17933 w 42796"/>
                <a:gd name="connsiteY5" fmla="*/ 43069 h 43074"/>
                <a:gd name="connsiteX6" fmla="*/ 20168 w 42796"/>
                <a:gd name="connsiteY6" fmla="*/ 41485 h 43074"/>
                <a:gd name="connsiteX7" fmla="*/ 23409 w 42796"/>
                <a:gd name="connsiteY7" fmla="*/ 38514 h 43074"/>
                <a:gd name="connsiteX8" fmla="*/ 28102 w 42796"/>
                <a:gd name="connsiteY8" fmla="*/ 33168 h 43074"/>
                <a:gd name="connsiteX9" fmla="*/ 29387 w 42796"/>
                <a:gd name="connsiteY9" fmla="*/ 33564 h 43074"/>
                <a:gd name="connsiteX10" fmla="*/ 31063 w 42796"/>
                <a:gd name="connsiteY10" fmla="*/ 36732 h 43074"/>
                <a:gd name="connsiteX11" fmla="*/ 33522 w 42796"/>
                <a:gd name="connsiteY11" fmla="*/ 41287 h 43074"/>
                <a:gd name="connsiteX12" fmla="*/ 38941 w 42796"/>
                <a:gd name="connsiteY12" fmla="*/ 36534 h 43074"/>
                <a:gd name="connsiteX13" fmla="*/ 42796 w 42796"/>
                <a:gd name="connsiteY13" fmla="*/ 31782 h 43074"/>
                <a:gd name="connsiteX0" fmla="*/ 0 w 42796"/>
                <a:gd name="connsiteY0" fmla="*/ 0 h 43069"/>
                <a:gd name="connsiteX1" fmla="*/ 1507 w 42796"/>
                <a:gd name="connsiteY1" fmla="*/ 3663 h 43069"/>
                <a:gd name="connsiteX2" fmla="*/ 8491 w 42796"/>
                <a:gd name="connsiteY2" fmla="*/ 32574 h 43069"/>
                <a:gd name="connsiteX3" fmla="*/ 15419 w 42796"/>
                <a:gd name="connsiteY3" fmla="*/ 27425 h 43069"/>
                <a:gd name="connsiteX4" fmla="*/ 16984 w 42796"/>
                <a:gd name="connsiteY4" fmla="*/ 42673 h 43069"/>
                <a:gd name="connsiteX5" fmla="*/ 17933 w 42796"/>
                <a:gd name="connsiteY5" fmla="*/ 43069 h 43069"/>
                <a:gd name="connsiteX6" fmla="*/ 20168 w 42796"/>
                <a:gd name="connsiteY6" fmla="*/ 41485 h 43069"/>
                <a:gd name="connsiteX7" fmla="*/ 23409 w 42796"/>
                <a:gd name="connsiteY7" fmla="*/ 38514 h 43069"/>
                <a:gd name="connsiteX8" fmla="*/ 28102 w 42796"/>
                <a:gd name="connsiteY8" fmla="*/ 33168 h 43069"/>
                <a:gd name="connsiteX9" fmla="*/ 29387 w 42796"/>
                <a:gd name="connsiteY9" fmla="*/ 33564 h 43069"/>
                <a:gd name="connsiteX10" fmla="*/ 31063 w 42796"/>
                <a:gd name="connsiteY10" fmla="*/ 36732 h 43069"/>
                <a:gd name="connsiteX11" fmla="*/ 33522 w 42796"/>
                <a:gd name="connsiteY11" fmla="*/ 41287 h 43069"/>
                <a:gd name="connsiteX12" fmla="*/ 38941 w 42796"/>
                <a:gd name="connsiteY12" fmla="*/ 36534 h 43069"/>
                <a:gd name="connsiteX13" fmla="*/ 42796 w 42796"/>
                <a:gd name="connsiteY13" fmla="*/ 31782 h 43069"/>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1063 w 42796"/>
                <a:gd name="connsiteY9" fmla="*/ 36732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2963 w 42796"/>
                <a:gd name="connsiteY10" fmla="*/ 41088 h 43211"/>
                <a:gd name="connsiteX11" fmla="*/ 33522 w 42796"/>
                <a:gd name="connsiteY11" fmla="*/ 41287 h 43211"/>
                <a:gd name="connsiteX12" fmla="*/ 38941 w 42796"/>
                <a:gd name="connsiteY12" fmla="*/ 36534 h 43211"/>
                <a:gd name="connsiteX13" fmla="*/ 42796 w 42796"/>
                <a:gd name="connsiteY13" fmla="*/ 31782 h 43211"/>
                <a:gd name="connsiteX0" fmla="*/ 0 w 41289"/>
                <a:gd name="connsiteY0" fmla="*/ 0 h 39548"/>
                <a:gd name="connsiteX1" fmla="*/ 6984 w 41289"/>
                <a:gd name="connsiteY1" fmla="*/ 28911 h 39548"/>
                <a:gd name="connsiteX2" fmla="*/ 13912 w 41289"/>
                <a:gd name="connsiteY2" fmla="*/ 23762 h 39548"/>
                <a:gd name="connsiteX3" fmla="*/ 15477 w 41289"/>
                <a:gd name="connsiteY3" fmla="*/ 39010 h 39548"/>
                <a:gd name="connsiteX4" fmla="*/ 18661 w 41289"/>
                <a:gd name="connsiteY4" fmla="*/ 37822 h 39548"/>
                <a:gd name="connsiteX5" fmla="*/ 21902 w 41289"/>
                <a:gd name="connsiteY5" fmla="*/ 34851 h 39548"/>
                <a:gd name="connsiteX6" fmla="*/ 26595 w 41289"/>
                <a:gd name="connsiteY6" fmla="*/ 29505 h 39548"/>
                <a:gd name="connsiteX7" fmla="*/ 27880 w 41289"/>
                <a:gd name="connsiteY7" fmla="*/ 29901 h 39548"/>
                <a:gd name="connsiteX8" fmla="*/ 30562 w 41289"/>
                <a:gd name="connsiteY8" fmla="*/ 35643 h 39548"/>
                <a:gd name="connsiteX9" fmla="*/ 31456 w 41289"/>
                <a:gd name="connsiteY9" fmla="*/ 37425 h 39548"/>
                <a:gd name="connsiteX10" fmla="*/ 32015 w 41289"/>
                <a:gd name="connsiteY10" fmla="*/ 37624 h 39548"/>
                <a:gd name="connsiteX11" fmla="*/ 37434 w 41289"/>
                <a:gd name="connsiteY11" fmla="*/ 32871 h 39548"/>
                <a:gd name="connsiteX12" fmla="*/ 41289 w 41289"/>
                <a:gd name="connsiteY12" fmla="*/ 28119 h 39548"/>
                <a:gd name="connsiteX0" fmla="*/ 0 w 34305"/>
                <a:gd name="connsiteY0" fmla="*/ 5149 h 15786"/>
                <a:gd name="connsiteX1" fmla="*/ 6928 w 34305"/>
                <a:gd name="connsiteY1" fmla="*/ 0 h 15786"/>
                <a:gd name="connsiteX2" fmla="*/ 8493 w 34305"/>
                <a:gd name="connsiteY2" fmla="*/ 15248 h 15786"/>
                <a:gd name="connsiteX3" fmla="*/ 11677 w 34305"/>
                <a:gd name="connsiteY3" fmla="*/ 14060 h 15786"/>
                <a:gd name="connsiteX4" fmla="*/ 14918 w 34305"/>
                <a:gd name="connsiteY4" fmla="*/ 11089 h 15786"/>
                <a:gd name="connsiteX5" fmla="*/ 19611 w 34305"/>
                <a:gd name="connsiteY5" fmla="*/ 5743 h 15786"/>
                <a:gd name="connsiteX6" fmla="*/ 20896 w 34305"/>
                <a:gd name="connsiteY6" fmla="*/ 6139 h 15786"/>
                <a:gd name="connsiteX7" fmla="*/ 23578 w 34305"/>
                <a:gd name="connsiteY7" fmla="*/ 11881 h 15786"/>
                <a:gd name="connsiteX8" fmla="*/ 24472 w 34305"/>
                <a:gd name="connsiteY8" fmla="*/ 13663 h 15786"/>
                <a:gd name="connsiteX9" fmla="*/ 25031 w 34305"/>
                <a:gd name="connsiteY9" fmla="*/ 13862 h 15786"/>
                <a:gd name="connsiteX10" fmla="*/ 30450 w 34305"/>
                <a:gd name="connsiteY10" fmla="*/ 9109 h 15786"/>
                <a:gd name="connsiteX11" fmla="*/ 34305 w 34305"/>
                <a:gd name="connsiteY11" fmla="*/ 4357 h 15786"/>
                <a:gd name="connsiteX0" fmla="*/ 0 w 27377"/>
                <a:gd name="connsiteY0" fmla="*/ 0 h 15786"/>
                <a:gd name="connsiteX1" fmla="*/ 1565 w 27377"/>
                <a:gd name="connsiteY1" fmla="*/ 15248 h 15786"/>
                <a:gd name="connsiteX2" fmla="*/ 4749 w 27377"/>
                <a:gd name="connsiteY2" fmla="*/ 14060 h 15786"/>
                <a:gd name="connsiteX3" fmla="*/ 7990 w 27377"/>
                <a:gd name="connsiteY3" fmla="*/ 11089 h 15786"/>
                <a:gd name="connsiteX4" fmla="*/ 12683 w 27377"/>
                <a:gd name="connsiteY4" fmla="*/ 5743 h 15786"/>
                <a:gd name="connsiteX5" fmla="*/ 13968 w 27377"/>
                <a:gd name="connsiteY5" fmla="*/ 6139 h 15786"/>
                <a:gd name="connsiteX6" fmla="*/ 16650 w 27377"/>
                <a:gd name="connsiteY6" fmla="*/ 11881 h 15786"/>
                <a:gd name="connsiteX7" fmla="*/ 17544 w 27377"/>
                <a:gd name="connsiteY7" fmla="*/ 13663 h 15786"/>
                <a:gd name="connsiteX8" fmla="*/ 18103 w 27377"/>
                <a:gd name="connsiteY8" fmla="*/ 13862 h 15786"/>
                <a:gd name="connsiteX9" fmla="*/ 23522 w 27377"/>
                <a:gd name="connsiteY9" fmla="*/ 9109 h 15786"/>
                <a:gd name="connsiteX10" fmla="*/ 27377 w 27377"/>
                <a:gd name="connsiteY10" fmla="*/ 4357 h 15786"/>
                <a:gd name="connsiteX0" fmla="*/ 0 w 25812"/>
                <a:gd name="connsiteY0" fmla="*/ 10891 h 11429"/>
                <a:gd name="connsiteX1" fmla="*/ 3184 w 25812"/>
                <a:gd name="connsiteY1" fmla="*/ 9703 h 11429"/>
                <a:gd name="connsiteX2" fmla="*/ 6425 w 25812"/>
                <a:gd name="connsiteY2" fmla="*/ 6732 h 11429"/>
                <a:gd name="connsiteX3" fmla="*/ 11118 w 25812"/>
                <a:gd name="connsiteY3" fmla="*/ 1386 h 11429"/>
                <a:gd name="connsiteX4" fmla="*/ 12403 w 25812"/>
                <a:gd name="connsiteY4" fmla="*/ 1782 h 11429"/>
                <a:gd name="connsiteX5" fmla="*/ 15085 w 25812"/>
                <a:gd name="connsiteY5" fmla="*/ 7524 h 11429"/>
                <a:gd name="connsiteX6" fmla="*/ 15979 w 25812"/>
                <a:gd name="connsiteY6" fmla="*/ 9306 h 11429"/>
                <a:gd name="connsiteX7" fmla="*/ 16538 w 25812"/>
                <a:gd name="connsiteY7" fmla="*/ 9505 h 11429"/>
                <a:gd name="connsiteX8" fmla="*/ 21957 w 25812"/>
                <a:gd name="connsiteY8" fmla="*/ 4752 h 11429"/>
                <a:gd name="connsiteX9" fmla="*/ 25812 w 25812"/>
                <a:gd name="connsiteY9" fmla="*/ 0 h 11429"/>
                <a:gd name="connsiteX0" fmla="*/ 0 w 22628"/>
                <a:gd name="connsiteY0" fmla="*/ 9703 h 9703"/>
                <a:gd name="connsiteX1" fmla="*/ 3241 w 22628"/>
                <a:gd name="connsiteY1" fmla="*/ 6732 h 9703"/>
                <a:gd name="connsiteX2" fmla="*/ 7934 w 22628"/>
                <a:gd name="connsiteY2" fmla="*/ 1386 h 9703"/>
                <a:gd name="connsiteX3" fmla="*/ 9219 w 22628"/>
                <a:gd name="connsiteY3" fmla="*/ 1782 h 9703"/>
                <a:gd name="connsiteX4" fmla="*/ 11901 w 22628"/>
                <a:gd name="connsiteY4" fmla="*/ 7524 h 9703"/>
                <a:gd name="connsiteX5" fmla="*/ 12795 w 22628"/>
                <a:gd name="connsiteY5" fmla="*/ 9306 h 9703"/>
                <a:gd name="connsiteX6" fmla="*/ 13354 w 22628"/>
                <a:gd name="connsiteY6" fmla="*/ 9505 h 9703"/>
                <a:gd name="connsiteX7" fmla="*/ 18773 w 22628"/>
                <a:gd name="connsiteY7" fmla="*/ 4752 h 9703"/>
                <a:gd name="connsiteX8" fmla="*/ 22628 w 22628"/>
                <a:gd name="connsiteY8" fmla="*/ 0 h 9703"/>
                <a:gd name="connsiteX0" fmla="*/ 0 w 8568"/>
                <a:gd name="connsiteY0" fmla="*/ 6938 h 9796"/>
                <a:gd name="connsiteX1" fmla="*/ 2074 w 8568"/>
                <a:gd name="connsiteY1" fmla="*/ 1428 h 9796"/>
                <a:gd name="connsiteX2" fmla="*/ 2642 w 8568"/>
                <a:gd name="connsiteY2" fmla="*/ 1837 h 9796"/>
                <a:gd name="connsiteX3" fmla="*/ 3827 w 8568"/>
                <a:gd name="connsiteY3" fmla="*/ 7754 h 9796"/>
                <a:gd name="connsiteX4" fmla="*/ 4222 w 8568"/>
                <a:gd name="connsiteY4" fmla="*/ 9591 h 9796"/>
                <a:gd name="connsiteX5" fmla="*/ 4470 w 8568"/>
                <a:gd name="connsiteY5" fmla="*/ 9796 h 9796"/>
                <a:gd name="connsiteX6" fmla="*/ 6864 w 8568"/>
                <a:gd name="connsiteY6" fmla="*/ 4897 h 9796"/>
                <a:gd name="connsiteX7" fmla="*/ 8568 w 8568"/>
                <a:gd name="connsiteY7" fmla="*/ 0 h 9796"/>
                <a:gd name="connsiteX0" fmla="*/ 0 w 7579"/>
                <a:gd name="connsiteY0" fmla="*/ 1458 h 10000"/>
                <a:gd name="connsiteX1" fmla="*/ 663 w 7579"/>
                <a:gd name="connsiteY1" fmla="*/ 1875 h 10000"/>
                <a:gd name="connsiteX2" fmla="*/ 2046 w 7579"/>
                <a:gd name="connsiteY2" fmla="*/ 7915 h 10000"/>
                <a:gd name="connsiteX3" fmla="*/ 2507 w 7579"/>
                <a:gd name="connsiteY3" fmla="*/ 9791 h 10000"/>
                <a:gd name="connsiteX4" fmla="*/ 2796 w 7579"/>
                <a:gd name="connsiteY4" fmla="*/ 10000 h 10000"/>
                <a:gd name="connsiteX5" fmla="*/ 5590 w 7579"/>
                <a:gd name="connsiteY5" fmla="*/ 4999 h 10000"/>
                <a:gd name="connsiteX6" fmla="*/ 7579 w 7579"/>
                <a:gd name="connsiteY6" fmla="*/ 0 h 10000"/>
                <a:gd name="connsiteX0" fmla="*/ 0 w 9125"/>
                <a:gd name="connsiteY0" fmla="*/ 1875 h 10000"/>
                <a:gd name="connsiteX1" fmla="*/ 1825 w 9125"/>
                <a:gd name="connsiteY1" fmla="*/ 7915 h 10000"/>
                <a:gd name="connsiteX2" fmla="*/ 2433 w 9125"/>
                <a:gd name="connsiteY2" fmla="*/ 9791 h 10000"/>
                <a:gd name="connsiteX3" fmla="*/ 2814 w 9125"/>
                <a:gd name="connsiteY3" fmla="*/ 10000 h 10000"/>
                <a:gd name="connsiteX4" fmla="*/ 6501 w 9125"/>
                <a:gd name="connsiteY4" fmla="*/ 4999 h 10000"/>
                <a:gd name="connsiteX5" fmla="*/ 9125 w 9125"/>
                <a:gd name="connsiteY5" fmla="*/ 0 h 10000"/>
                <a:gd name="connsiteX0" fmla="*/ 0 w 8000"/>
                <a:gd name="connsiteY0" fmla="*/ 7915 h 10000"/>
                <a:gd name="connsiteX1" fmla="*/ 666 w 8000"/>
                <a:gd name="connsiteY1" fmla="*/ 9791 h 10000"/>
                <a:gd name="connsiteX2" fmla="*/ 1084 w 8000"/>
                <a:gd name="connsiteY2" fmla="*/ 10000 h 10000"/>
                <a:gd name="connsiteX3" fmla="*/ 5124 w 8000"/>
                <a:gd name="connsiteY3" fmla="*/ 4999 h 10000"/>
                <a:gd name="connsiteX4" fmla="*/ 8000 w 8000"/>
                <a:gd name="connsiteY4" fmla="*/ 0 h 10000"/>
                <a:gd name="connsiteX0" fmla="*/ 0 w 9167"/>
                <a:gd name="connsiteY0" fmla="*/ 9791 h 10000"/>
                <a:gd name="connsiteX1" fmla="*/ 522 w 9167"/>
                <a:gd name="connsiteY1" fmla="*/ 10000 h 10000"/>
                <a:gd name="connsiteX2" fmla="*/ 5572 w 9167"/>
                <a:gd name="connsiteY2" fmla="*/ 4999 h 10000"/>
                <a:gd name="connsiteX3" fmla="*/ 9167 w 9167"/>
                <a:gd name="connsiteY3" fmla="*/ 0 h 10000"/>
                <a:gd name="connsiteX0" fmla="*/ 0 w 9431"/>
                <a:gd name="connsiteY0" fmla="*/ 10000 h 10000"/>
                <a:gd name="connsiteX1" fmla="*/ 5509 w 9431"/>
                <a:gd name="connsiteY1" fmla="*/ 4999 h 10000"/>
                <a:gd name="connsiteX2" fmla="*/ 9431 w 9431"/>
                <a:gd name="connsiteY2" fmla="*/ 0 h 10000"/>
                <a:gd name="connsiteX0" fmla="*/ 0 w 10050"/>
                <a:gd name="connsiteY0" fmla="*/ 9479 h 9479"/>
                <a:gd name="connsiteX1" fmla="*/ 5841 w 10050"/>
                <a:gd name="connsiteY1" fmla="*/ 4478 h 9479"/>
                <a:gd name="connsiteX2" fmla="*/ 10050 w 10050"/>
                <a:gd name="connsiteY2" fmla="*/ 0 h 9479"/>
                <a:gd name="connsiteX0" fmla="*/ 0 w 10000"/>
                <a:gd name="connsiteY0" fmla="*/ 10000 h 10000"/>
                <a:gd name="connsiteX1" fmla="*/ 6264 w 10000"/>
                <a:gd name="connsiteY1" fmla="*/ 4907 h 10000"/>
                <a:gd name="connsiteX2" fmla="*/ 10000 w 10000"/>
                <a:gd name="connsiteY2" fmla="*/ 0 h 10000"/>
                <a:gd name="connsiteX0" fmla="*/ 0 w 10000"/>
                <a:gd name="connsiteY0" fmla="*/ 10000 h 10000"/>
                <a:gd name="connsiteX1" fmla="*/ 6364 w 10000"/>
                <a:gd name="connsiteY1" fmla="*/ 4724 h 10000"/>
                <a:gd name="connsiteX2" fmla="*/ 10000 w 10000"/>
                <a:gd name="connsiteY2" fmla="*/ 0 h 10000"/>
                <a:gd name="connsiteX0" fmla="*/ 0 w 10000"/>
                <a:gd name="connsiteY0" fmla="*/ 10000 h 10000"/>
                <a:gd name="connsiteX1" fmla="*/ 6464 w 10000"/>
                <a:gd name="connsiteY1" fmla="*/ 4358 h 10000"/>
                <a:gd name="connsiteX2" fmla="*/ 10000 w 10000"/>
                <a:gd name="connsiteY2" fmla="*/ 0 h 10000"/>
              </a:gdLst>
              <a:ahLst/>
              <a:cxnLst>
                <a:cxn ang="0">
                  <a:pos x="connsiteX0" y="connsiteY0"/>
                </a:cxn>
                <a:cxn ang="0">
                  <a:pos x="connsiteX1" y="connsiteY1"/>
                </a:cxn>
                <a:cxn ang="0">
                  <a:pos x="connsiteX2" y="connsiteY2"/>
                </a:cxn>
              </a:cxnLst>
              <a:rect l="l" t="t" r="r" b="b"/>
              <a:pathLst>
                <a:path w="10000" h="10000">
                  <a:moveTo>
                    <a:pt x="0" y="10000"/>
                  </a:moveTo>
                  <a:cubicBezTo>
                    <a:pt x="1920" y="8169"/>
                    <a:pt x="4548" y="6190"/>
                    <a:pt x="6464" y="4358"/>
                  </a:cubicBezTo>
                  <a:lnTo>
                    <a:pt x="1000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7" name="フリーフォーム 205">
              <a:extLst>
                <a:ext uri="{FF2B5EF4-FFF2-40B4-BE49-F238E27FC236}">
                  <a16:creationId xmlns:a16="http://schemas.microsoft.com/office/drawing/2014/main" id="{B610FA4F-783B-48F5-9C89-44DB8750B4D5}"/>
                </a:ext>
              </a:extLst>
            </p:cNvPr>
            <p:cNvSpPr/>
            <p:nvPr/>
          </p:nvSpPr>
          <p:spPr>
            <a:xfrm rot="16200000">
              <a:off x="3332316" y="5014817"/>
              <a:ext cx="419277" cy="8868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31063"/>
                <a:gd name="connsiteY0" fmla="*/ 0 h 25247"/>
                <a:gd name="connsiteX1" fmla="*/ 31063 w 31063"/>
                <a:gd name="connsiteY1" fmla="*/ 25247 h 25247"/>
                <a:gd name="connsiteX0" fmla="*/ 0 w 31063"/>
                <a:gd name="connsiteY0" fmla="*/ 0 h 33960"/>
                <a:gd name="connsiteX1" fmla="*/ 21733 w 31063"/>
                <a:gd name="connsiteY1" fmla="*/ 33960 h 33960"/>
                <a:gd name="connsiteX2" fmla="*/ 31063 w 31063"/>
                <a:gd name="connsiteY2" fmla="*/ 25247 h 33960"/>
                <a:gd name="connsiteX0" fmla="*/ 0 w 31063"/>
                <a:gd name="connsiteY0" fmla="*/ 0 h 33960"/>
                <a:gd name="connsiteX1" fmla="*/ 21733 w 31063"/>
                <a:gd name="connsiteY1" fmla="*/ 33960 h 33960"/>
                <a:gd name="connsiteX2" fmla="*/ 27152 w 31063"/>
                <a:gd name="connsiteY2" fmla="*/ 29207 h 33960"/>
                <a:gd name="connsiteX3" fmla="*/ 31063 w 31063"/>
                <a:gd name="connsiteY3"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0559 w 31063"/>
                <a:gd name="connsiteY2" fmla="*/ 20494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07"/>
                <a:gd name="connsiteY0" fmla="*/ 0 h 33960"/>
                <a:gd name="connsiteX1" fmla="*/ 17598 w 31007"/>
                <a:gd name="connsiteY1" fmla="*/ 26237 h 33960"/>
                <a:gd name="connsiteX2" fmla="*/ 19274 w 31007"/>
                <a:gd name="connsiteY2" fmla="*/ 29405 h 33960"/>
                <a:gd name="connsiteX3" fmla="*/ 21733 w 31007"/>
                <a:gd name="connsiteY3" fmla="*/ 33960 h 33960"/>
                <a:gd name="connsiteX4" fmla="*/ 27152 w 31007"/>
                <a:gd name="connsiteY4" fmla="*/ 29207 h 33960"/>
                <a:gd name="connsiteX5" fmla="*/ 31007 w 31007"/>
                <a:gd name="connsiteY5" fmla="*/ 24455 h 33960"/>
                <a:gd name="connsiteX0" fmla="*/ 0 w 31007"/>
                <a:gd name="connsiteY0" fmla="*/ 0 h 35000"/>
                <a:gd name="connsiteX1" fmla="*/ 8379 w 31007"/>
                <a:gd name="connsiteY1" fmla="*/ 34158 h 35000"/>
                <a:gd name="connsiteX2" fmla="*/ 17598 w 31007"/>
                <a:gd name="connsiteY2" fmla="*/ 26237 h 35000"/>
                <a:gd name="connsiteX3" fmla="*/ 19274 w 31007"/>
                <a:gd name="connsiteY3" fmla="*/ 29405 h 35000"/>
                <a:gd name="connsiteX4" fmla="*/ 21733 w 31007"/>
                <a:gd name="connsiteY4" fmla="*/ 33960 h 35000"/>
                <a:gd name="connsiteX5" fmla="*/ 27152 w 31007"/>
                <a:gd name="connsiteY5" fmla="*/ 29207 h 35000"/>
                <a:gd name="connsiteX6" fmla="*/ 31007 w 31007"/>
                <a:gd name="connsiteY6" fmla="*/ 24455 h 35000"/>
                <a:gd name="connsiteX0" fmla="*/ 0 w 31007"/>
                <a:gd name="connsiteY0" fmla="*/ 0 h 36250"/>
                <a:gd name="connsiteX1" fmla="*/ 8379 w 31007"/>
                <a:gd name="connsiteY1" fmla="*/ 34158 h 36250"/>
                <a:gd name="connsiteX2" fmla="*/ 11620 w 31007"/>
                <a:gd name="connsiteY2" fmla="*/ 31187 h 36250"/>
                <a:gd name="connsiteX3" fmla="*/ 17598 w 31007"/>
                <a:gd name="connsiteY3" fmla="*/ 26237 h 36250"/>
                <a:gd name="connsiteX4" fmla="*/ 19274 w 31007"/>
                <a:gd name="connsiteY4" fmla="*/ 29405 h 36250"/>
                <a:gd name="connsiteX5" fmla="*/ 21733 w 31007"/>
                <a:gd name="connsiteY5" fmla="*/ 33960 h 36250"/>
                <a:gd name="connsiteX6" fmla="*/ 27152 w 31007"/>
                <a:gd name="connsiteY6" fmla="*/ 29207 h 36250"/>
                <a:gd name="connsiteX7" fmla="*/ 31007 w 31007"/>
                <a:gd name="connsiteY7" fmla="*/ 24455 h 36250"/>
                <a:gd name="connsiteX0" fmla="*/ 0 w 31007"/>
                <a:gd name="connsiteY0" fmla="*/ 0 h 36250"/>
                <a:gd name="connsiteX1" fmla="*/ 8379 w 31007"/>
                <a:gd name="connsiteY1" fmla="*/ 34158 h 36250"/>
                <a:gd name="connsiteX2" fmla="*/ 11620 w 31007"/>
                <a:gd name="connsiteY2" fmla="*/ 31187 h 36250"/>
                <a:gd name="connsiteX3" fmla="*/ 16313 w 31007"/>
                <a:gd name="connsiteY3" fmla="*/ 25841 h 36250"/>
                <a:gd name="connsiteX4" fmla="*/ 17598 w 31007"/>
                <a:gd name="connsiteY4" fmla="*/ 26237 h 36250"/>
                <a:gd name="connsiteX5" fmla="*/ 19274 w 31007"/>
                <a:gd name="connsiteY5" fmla="*/ 29405 h 36250"/>
                <a:gd name="connsiteX6" fmla="*/ 21733 w 31007"/>
                <a:gd name="connsiteY6" fmla="*/ 33960 h 36250"/>
                <a:gd name="connsiteX7" fmla="*/ 27152 w 31007"/>
                <a:gd name="connsiteY7" fmla="*/ 29207 h 36250"/>
                <a:gd name="connsiteX8" fmla="*/ 31007 w 31007"/>
                <a:gd name="connsiteY8" fmla="*/ 24455 h 36250"/>
                <a:gd name="connsiteX0" fmla="*/ 0 w 31007"/>
                <a:gd name="connsiteY0" fmla="*/ 0 h 34158"/>
                <a:gd name="connsiteX1" fmla="*/ 8379 w 31007"/>
                <a:gd name="connsiteY1" fmla="*/ 34158 h 34158"/>
                <a:gd name="connsiteX2" fmla="*/ 11620 w 31007"/>
                <a:gd name="connsiteY2" fmla="*/ 31187 h 34158"/>
                <a:gd name="connsiteX3" fmla="*/ 16313 w 31007"/>
                <a:gd name="connsiteY3" fmla="*/ 25841 h 34158"/>
                <a:gd name="connsiteX4" fmla="*/ 17598 w 31007"/>
                <a:gd name="connsiteY4" fmla="*/ 26237 h 34158"/>
                <a:gd name="connsiteX5" fmla="*/ 19274 w 31007"/>
                <a:gd name="connsiteY5" fmla="*/ 29405 h 34158"/>
                <a:gd name="connsiteX6" fmla="*/ 21733 w 31007"/>
                <a:gd name="connsiteY6" fmla="*/ 33960 h 34158"/>
                <a:gd name="connsiteX7" fmla="*/ 27152 w 31007"/>
                <a:gd name="connsiteY7" fmla="*/ 29207 h 34158"/>
                <a:gd name="connsiteX8" fmla="*/ 31007 w 31007"/>
                <a:gd name="connsiteY8" fmla="*/ 24455 h 34158"/>
                <a:gd name="connsiteX0" fmla="*/ 0 w 31007"/>
                <a:gd name="connsiteY0" fmla="*/ 0 h 34158"/>
                <a:gd name="connsiteX1" fmla="*/ 3630 w 31007"/>
                <a:gd name="connsiteY1" fmla="*/ 20098 h 34158"/>
                <a:gd name="connsiteX2" fmla="*/ 8379 w 31007"/>
                <a:gd name="connsiteY2" fmla="*/ 34158 h 34158"/>
                <a:gd name="connsiteX3" fmla="*/ 11620 w 31007"/>
                <a:gd name="connsiteY3" fmla="*/ 31187 h 34158"/>
                <a:gd name="connsiteX4" fmla="*/ 16313 w 31007"/>
                <a:gd name="connsiteY4" fmla="*/ 25841 h 34158"/>
                <a:gd name="connsiteX5" fmla="*/ 17598 w 31007"/>
                <a:gd name="connsiteY5" fmla="*/ 26237 h 34158"/>
                <a:gd name="connsiteX6" fmla="*/ 19274 w 31007"/>
                <a:gd name="connsiteY6" fmla="*/ 29405 h 34158"/>
                <a:gd name="connsiteX7" fmla="*/ 21733 w 31007"/>
                <a:gd name="connsiteY7" fmla="*/ 33960 h 34158"/>
                <a:gd name="connsiteX8" fmla="*/ 27152 w 31007"/>
                <a:gd name="connsiteY8" fmla="*/ 29207 h 34158"/>
                <a:gd name="connsiteX9" fmla="*/ 31007 w 31007"/>
                <a:gd name="connsiteY9" fmla="*/ 24455 h 34158"/>
                <a:gd name="connsiteX0" fmla="*/ 0 w 31007"/>
                <a:gd name="connsiteY0" fmla="*/ 0 h 36088"/>
                <a:gd name="connsiteX1" fmla="*/ 3630 w 31007"/>
                <a:gd name="connsiteY1" fmla="*/ 20098 h 36088"/>
                <a:gd name="connsiteX2" fmla="*/ 5195 w 31007"/>
                <a:gd name="connsiteY2" fmla="*/ 35346 h 36088"/>
                <a:gd name="connsiteX3" fmla="*/ 8379 w 31007"/>
                <a:gd name="connsiteY3" fmla="*/ 34158 h 36088"/>
                <a:gd name="connsiteX4" fmla="*/ 11620 w 31007"/>
                <a:gd name="connsiteY4" fmla="*/ 31187 h 36088"/>
                <a:gd name="connsiteX5" fmla="*/ 16313 w 31007"/>
                <a:gd name="connsiteY5" fmla="*/ 25841 h 36088"/>
                <a:gd name="connsiteX6" fmla="*/ 17598 w 31007"/>
                <a:gd name="connsiteY6" fmla="*/ 26237 h 36088"/>
                <a:gd name="connsiteX7" fmla="*/ 19274 w 31007"/>
                <a:gd name="connsiteY7" fmla="*/ 29405 h 36088"/>
                <a:gd name="connsiteX8" fmla="*/ 21733 w 31007"/>
                <a:gd name="connsiteY8" fmla="*/ 33960 h 36088"/>
                <a:gd name="connsiteX9" fmla="*/ 27152 w 31007"/>
                <a:gd name="connsiteY9" fmla="*/ 29207 h 36088"/>
                <a:gd name="connsiteX10" fmla="*/ 31007 w 31007"/>
                <a:gd name="connsiteY10" fmla="*/ 24455 h 36088"/>
                <a:gd name="connsiteX0" fmla="*/ 0 w 42796"/>
                <a:gd name="connsiteY0" fmla="*/ 0 h 43415"/>
                <a:gd name="connsiteX1" fmla="*/ 15419 w 42796"/>
                <a:gd name="connsiteY1" fmla="*/ 27425 h 43415"/>
                <a:gd name="connsiteX2" fmla="*/ 16984 w 42796"/>
                <a:gd name="connsiteY2" fmla="*/ 42673 h 43415"/>
                <a:gd name="connsiteX3" fmla="*/ 20168 w 42796"/>
                <a:gd name="connsiteY3" fmla="*/ 41485 h 43415"/>
                <a:gd name="connsiteX4" fmla="*/ 23409 w 42796"/>
                <a:gd name="connsiteY4" fmla="*/ 38514 h 43415"/>
                <a:gd name="connsiteX5" fmla="*/ 28102 w 42796"/>
                <a:gd name="connsiteY5" fmla="*/ 33168 h 43415"/>
                <a:gd name="connsiteX6" fmla="*/ 29387 w 42796"/>
                <a:gd name="connsiteY6" fmla="*/ 33564 h 43415"/>
                <a:gd name="connsiteX7" fmla="*/ 31063 w 42796"/>
                <a:gd name="connsiteY7" fmla="*/ 36732 h 43415"/>
                <a:gd name="connsiteX8" fmla="*/ 33522 w 42796"/>
                <a:gd name="connsiteY8" fmla="*/ 41287 h 43415"/>
                <a:gd name="connsiteX9" fmla="*/ 38941 w 42796"/>
                <a:gd name="connsiteY9" fmla="*/ 36534 h 43415"/>
                <a:gd name="connsiteX10" fmla="*/ 42796 w 42796"/>
                <a:gd name="connsiteY10" fmla="*/ 31782 h 43415"/>
                <a:gd name="connsiteX0" fmla="*/ 0 w 42796"/>
                <a:gd name="connsiteY0" fmla="*/ 0 h 43415"/>
                <a:gd name="connsiteX1" fmla="*/ 1507 w 42796"/>
                <a:gd name="connsiteY1" fmla="*/ 3663 h 43415"/>
                <a:gd name="connsiteX2" fmla="*/ 15419 w 42796"/>
                <a:gd name="connsiteY2" fmla="*/ 27425 h 43415"/>
                <a:gd name="connsiteX3" fmla="*/ 16984 w 42796"/>
                <a:gd name="connsiteY3" fmla="*/ 42673 h 43415"/>
                <a:gd name="connsiteX4" fmla="*/ 20168 w 42796"/>
                <a:gd name="connsiteY4" fmla="*/ 41485 h 43415"/>
                <a:gd name="connsiteX5" fmla="*/ 23409 w 42796"/>
                <a:gd name="connsiteY5" fmla="*/ 38514 h 43415"/>
                <a:gd name="connsiteX6" fmla="*/ 28102 w 42796"/>
                <a:gd name="connsiteY6" fmla="*/ 33168 h 43415"/>
                <a:gd name="connsiteX7" fmla="*/ 29387 w 42796"/>
                <a:gd name="connsiteY7" fmla="*/ 33564 h 43415"/>
                <a:gd name="connsiteX8" fmla="*/ 31063 w 42796"/>
                <a:gd name="connsiteY8" fmla="*/ 36732 h 43415"/>
                <a:gd name="connsiteX9" fmla="*/ 33522 w 42796"/>
                <a:gd name="connsiteY9" fmla="*/ 41287 h 43415"/>
                <a:gd name="connsiteX10" fmla="*/ 38941 w 42796"/>
                <a:gd name="connsiteY10" fmla="*/ 36534 h 43415"/>
                <a:gd name="connsiteX11" fmla="*/ 42796 w 42796"/>
                <a:gd name="connsiteY11"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8491 w 42796"/>
                <a:gd name="connsiteY2" fmla="*/ 32574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074"/>
                <a:gd name="connsiteX1" fmla="*/ 1507 w 42796"/>
                <a:gd name="connsiteY1" fmla="*/ 3663 h 43074"/>
                <a:gd name="connsiteX2" fmla="*/ 8491 w 42796"/>
                <a:gd name="connsiteY2" fmla="*/ 32574 h 43074"/>
                <a:gd name="connsiteX3" fmla="*/ 15419 w 42796"/>
                <a:gd name="connsiteY3" fmla="*/ 27425 h 43074"/>
                <a:gd name="connsiteX4" fmla="*/ 16984 w 42796"/>
                <a:gd name="connsiteY4" fmla="*/ 42673 h 43074"/>
                <a:gd name="connsiteX5" fmla="*/ 17933 w 42796"/>
                <a:gd name="connsiteY5" fmla="*/ 43069 h 43074"/>
                <a:gd name="connsiteX6" fmla="*/ 20168 w 42796"/>
                <a:gd name="connsiteY6" fmla="*/ 41485 h 43074"/>
                <a:gd name="connsiteX7" fmla="*/ 23409 w 42796"/>
                <a:gd name="connsiteY7" fmla="*/ 38514 h 43074"/>
                <a:gd name="connsiteX8" fmla="*/ 28102 w 42796"/>
                <a:gd name="connsiteY8" fmla="*/ 33168 h 43074"/>
                <a:gd name="connsiteX9" fmla="*/ 29387 w 42796"/>
                <a:gd name="connsiteY9" fmla="*/ 33564 h 43074"/>
                <a:gd name="connsiteX10" fmla="*/ 31063 w 42796"/>
                <a:gd name="connsiteY10" fmla="*/ 36732 h 43074"/>
                <a:gd name="connsiteX11" fmla="*/ 33522 w 42796"/>
                <a:gd name="connsiteY11" fmla="*/ 41287 h 43074"/>
                <a:gd name="connsiteX12" fmla="*/ 38941 w 42796"/>
                <a:gd name="connsiteY12" fmla="*/ 36534 h 43074"/>
                <a:gd name="connsiteX13" fmla="*/ 42796 w 42796"/>
                <a:gd name="connsiteY13" fmla="*/ 31782 h 43074"/>
                <a:gd name="connsiteX0" fmla="*/ 0 w 42796"/>
                <a:gd name="connsiteY0" fmla="*/ 0 h 43069"/>
                <a:gd name="connsiteX1" fmla="*/ 1507 w 42796"/>
                <a:gd name="connsiteY1" fmla="*/ 3663 h 43069"/>
                <a:gd name="connsiteX2" fmla="*/ 8491 w 42796"/>
                <a:gd name="connsiteY2" fmla="*/ 32574 h 43069"/>
                <a:gd name="connsiteX3" fmla="*/ 15419 w 42796"/>
                <a:gd name="connsiteY3" fmla="*/ 27425 h 43069"/>
                <a:gd name="connsiteX4" fmla="*/ 16984 w 42796"/>
                <a:gd name="connsiteY4" fmla="*/ 42673 h 43069"/>
                <a:gd name="connsiteX5" fmla="*/ 17933 w 42796"/>
                <a:gd name="connsiteY5" fmla="*/ 43069 h 43069"/>
                <a:gd name="connsiteX6" fmla="*/ 20168 w 42796"/>
                <a:gd name="connsiteY6" fmla="*/ 41485 h 43069"/>
                <a:gd name="connsiteX7" fmla="*/ 23409 w 42796"/>
                <a:gd name="connsiteY7" fmla="*/ 38514 h 43069"/>
                <a:gd name="connsiteX8" fmla="*/ 28102 w 42796"/>
                <a:gd name="connsiteY8" fmla="*/ 33168 h 43069"/>
                <a:gd name="connsiteX9" fmla="*/ 29387 w 42796"/>
                <a:gd name="connsiteY9" fmla="*/ 33564 h 43069"/>
                <a:gd name="connsiteX10" fmla="*/ 31063 w 42796"/>
                <a:gd name="connsiteY10" fmla="*/ 36732 h 43069"/>
                <a:gd name="connsiteX11" fmla="*/ 33522 w 42796"/>
                <a:gd name="connsiteY11" fmla="*/ 41287 h 43069"/>
                <a:gd name="connsiteX12" fmla="*/ 38941 w 42796"/>
                <a:gd name="connsiteY12" fmla="*/ 36534 h 43069"/>
                <a:gd name="connsiteX13" fmla="*/ 42796 w 42796"/>
                <a:gd name="connsiteY13" fmla="*/ 31782 h 43069"/>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1063 w 42796"/>
                <a:gd name="connsiteY9" fmla="*/ 36732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2963 w 42796"/>
                <a:gd name="connsiteY10" fmla="*/ 41088 h 43211"/>
                <a:gd name="connsiteX11" fmla="*/ 33522 w 42796"/>
                <a:gd name="connsiteY11" fmla="*/ 41287 h 43211"/>
                <a:gd name="connsiteX12" fmla="*/ 38941 w 42796"/>
                <a:gd name="connsiteY12" fmla="*/ 36534 h 43211"/>
                <a:gd name="connsiteX13" fmla="*/ 42796 w 42796"/>
                <a:gd name="connsiteY13" fmla="*/ 31782 h 43211"/>
                <a:gd name="connsiteX0" fmla="*/ 0 w 41289"/>
                <a:gd name="connsiteY0" fmla="*/ 0 h 39548"/>
                <a:gd name="connsiteX1" fmla="*/ 6984 w 41289"/>
                <a:gd name="connsiteY1" fmla="*/ 28911 h 39548"/>
                <a:gd name="connsiteX2" fmla="*/ 13912 w 41289"/>
                <a:gd name="connsiteY2" fmla="*/ 23762 h 39548"/>
                <a:gd name="connsiteX3" fmla="*/ 15477 w 41289"/>
                <a:gd name="connsiteY3" fmla="*/ 39010 h 39548"/>
                <a:gd name="connsiteX4" fmla="*/ 18661 w 41289"/>
                <a:gd name="connsiteY4" fmla="*/ 37822 h 39548"/>
                <a:gd name="connsiteX5" fmla="*/ 21902 w 41289"/>
                <a:gd name="connsiteY5" fmla="*/ 34851 h 39548"/>
                <a:gd name="connsiteX6" fmla="*/ 26595 w 41289"/>
                <a:gd name="connsiteY6" fmla="*/ 29505 h 39548"/>
                <a:gd name="connsiteX7" fmla="*/ 27880 w 41289"/>
                <a:gd name="connsiteY7" fmla="*/ 29901 h 39548"/>
                <a:gd name="connsiteX8" fmla="*/ 30562 w 41289"/>
                <a:gd name="connsiteY8" fmla="*/ 35643 h 39548"/>
                <a:gd name="connsiteX9" fmla="*/ 31456 w 41289"/>
                <a:gd name="connsiteY9" fmla="*/ 37425 h 39548"/>
                <a:gd name="connsiteX10" fmla="*/ 32015 w 41289"/>
                <a:gd name="connsiteY10" fmla="*/ 37624 h 39548"/>
                <a:gd name="connsiteX11" fmla="*/ 37434 w 41289"/>
                <a:gd name="connsiteY11" fmla="*/ 32871 h 39548"/>
                <a:gd name="connsiteX12" fmla="*/ 41289 w 41289"/>
                <a:gd name="connsiteY12" fmla="*/ 28119 h 39548"/>
                <a:gd name="connsiteX0" fmla="*/ 0 w 34305"/>
                <a:gd name="connsiteY0" fmla="*/ 5149 h 15786"/>
                <a:gd name="connsiteX1" fmla="*/ 6928 w 34305"/>
                <a:gd name="connsiteY1" fmla="*/ 0 h 15786"/>
                <a:gd name="connsiteX2" fmla="*/ 8493 w 34305"/>
                <a:gd name="connsiteY2" fmla="*/ 15248 h 15786"/>
                <a:gd name="connsiteX3" fmla="*/ 11677 w 34305"/>
                <a:gd name="connsiteY3" fmla="*/ 14060 h 15786"/>
                <a:gd name="connsiteX4" fmla="*/ 14918 w 34305"/>
                <a:gd name="connsiteY4" fmla="*/ 11089 h 15786"/>
                <a:gd name="connsiteX5" fmla="*/ 19611 w 34305"/>
                <a:gd name="connsiteY5" fmla="*/ 5743 h 15786"/>
                <a:gd name="connsiteX6" fmla="*/ 20896 w 34305"/>
                <a:gd name="connsiteY6" fmla="*/ 6139 h 15786"/>
                <a:gd name="connsiteX7" fmla="*/ 23578 w 34305"/>
                <a:gd name="connsiteY7" fmla="*/ 11881 h 15786"/>
                <a:gd name="connsiteX8" fmla="*/ 24472 w 34305"/>
                <a:gd name="connsiteY8" fmla="*/ 13663 h 15786"/>
                <a:gd name="connsiteX9" fmla="*/ 25031 w 34305"/>
                <a:gd name="connsiteY9" fmla="*/ 13862 h 15786"/>
                <a:gd name="connsiteX10" fmla="*/ 30450 w 34305"/>
                <a:gd name="connsiteY10" fmla="*/ 9109 h 15786"/>
                <a:gd name="connsiteX11" fmla="*/ 34305 w 34305"/>
                <a:gd name="connsiteY11" fmla="*/ 4357 h 15786"/>
                <a:gd name="connsiteX0" fmla="*/ 0 w 27377"/>
                <a:gd name="connsiteY0" fmla="*/ 0 h 15786"/>
                <a:gd name="connsiteX1" fmla="*/ 1565 w 27377"/>
                <a:gd name="connsiteY1" fmla="*/ 15248 h 15786"/>
                <a:gd name="connsiteX2" fmla="*/ 4749 w 27377"/>
                <a:gd name="connsiteY2" fmla="*/ 14060 h 15786"/>
                <a:gd name="connsiteX3" fmla="*/ 7990 w 27377"/>
                <a:gd name="connsiteY3" fmla="*/ 11089 h 15786"/>
                <a:gd name="connsiteX4" fmla="*/ 12683 w 27377"/>
                <a:gd name="connsiteY4" fmla="*/ 5743 h 15786"/>
                <a:gd name="connsiteX5" fmla="*/ 13968 w 27377"/>
                <a:gd name="connsiteY5" fmla="*/ 6139 h 15786"/>
                <a:gd name="connsiteX6" fmla="*/ 16650 w 27377"/>
                <a:gd name="connsiteY6" fmla="*/ 11881 h 15786"/>
                <a:gd name="connsiteX7" fmla="*/ 17544 w 27377"/>
                <a:gd name="connsiteY7" fmla="*/ 13663 h 15786"/>
                <a:gd name="connsiteX8" fmla="*/ 18103 w 27377"/>
                <a:gd name="connsiteY8" fmla="*/ 13862 h 15786"/>
                <a:gd name="connsiteX9" fmla="*/ 23522 w 27377"/>
                <a:gd name="connsiteY9" fmla="*/ 9109 h 15786"/>
                <a:gd name="connsiteX10" fmla="*/ 27377 w 27377"/>
                <a:gd name="connsiteY10" fmla="*/ 4357 h 15786"/>
                <a:gd name="connsiteX0" fmla="*/ 0 w 25812"/>
                <a:gd name="connsiteY0" fmla="*/ 10891 h 11429"/>
                <a:gd name="connsiteX1" fmla="*/ 3184 w 25812"/>
                <a:gd name="connsiteY1" fmla="*/ 9703 h 11429"/>
                <a:gd name="connsiteX2" fmla="*/ 6425 w 25812"/>
                <a:gd name="connsiteY2" fmla="*/ 6732 h 11429"/>
                <a:gd name="connsiteX3" fmla="*/ 11118 w 25812"/>
                <a:gd name="connsiteY3" fmla="*/ 1386 h 11429"/>
                <a:gd name="connsiteX4" fmla="*/ 12403 w 25812"/>
                <a:gd name="connsiteY4" fmla="*/ 1782 h 11429"/>
                <a:gd name="connsiteX5" fmla="*/ 15085 w 25812"/>
                <a:gd name="connsiteY5" fmla="*/ 7524 h 11429"/>
                <a:gd name="connsiteX6" fmla="*/ 15979 w 25812"/>
                <a:gd name="connsiteY6" fmla="*/ 9306 h 11429"/>
                <a:gd name="connsiteX7" fmla="*/ 16538 w 25812"/>
                <a:gd name="connsiteY7" fmla="*/ 9505 h 11429"/>
                <a:gd name="connsiteX8" fmla="*/ 21957 w 25812"/>
                <a:gd name="connsiteY8" fmla="*/ 4752 h 11429"/>
                <a:gd name="connsiteX9" fmla="*/ 25812 w 25812"/>
                <a:gd name="connsiteY9" fmla="*/ 0 h 11429"/>
                <a:gd name="connsiteX0" fmla="*/ 0 w 22628"/>
                <a:gd name="connsiteY0" fmla="*/ 9703 h 9703"/>
                <a:gd name="connsiteX1" fmla="*/ 3241 w 22628"/>
                <a:gd name="connsiteY1" fmla="*/ 6732 h 9703"/>
                <a:gd name="connsiteX2" fmla="*/ 7934 w 22628"/>
                <a:gd name="connsiteY2" fmla="*/ 1386 h 9703"/>
                <a:gd name="connsiteX3" fmla="*/ 9219 w 22628"/>
                <a:gd name="connsiteY3" fmla="*/ 1782 h 9703"/>
                <a:gd name="connsiteX4" fmla="*/ 11901 w 22628"/>
                <a:gd name="connsiteY4" fmla="*/ 7524 h 9703"/>
                <a:gd name="connsiteX5" fmla="*/ 12795 w 22628"/>
                <a:gd name="connsiteY5" fmla="*/ 9306 h 9703"/>
                <a:gd name="connsiteX6" fmla="*/ 13354 w 22628"/>
                <a:gd name="connsiteY6" fmla="*/ 9505 h 9703"/>
                <a:gd name="connsiteX7" fmla="*/ 18773 w 22628"/>
                <a:gd name="connsiteY7" fmla="*/ 4752 h 9703"/>
                <a:gd name="connsiteX8" fmla="*/ 22628 w 22628"/>
                <a:gd name="connsiteY8" fmla="*/ 0 h 9703"/>
                <a:gd name="connsiteX0" fmla="*/ 0 w 8296"/>
                <a:gd name="connsiteY0" fmla="*/ 8937 h 8937"/>
                <a:gd name="connsiteX1" fmla="*/ 1432 w 8296"/>
                <a:gd name="connsiteY1" fmla="*/ 5875 h 8937"/>
                <a:gd name="connsiteX2" fmla="*/ 3506 w 8296"/>
                <a:gd name="connsiteY2" fmla="*/ 365 h 8937"/>
                <a:gd name="connsiteX3" fmla="*/ 4074 w 8296"/>
                <a:gd name="connsiteY3" fmla="*/ 774 h 8937"/>
                <a:gd name="connsiteX4" fmla="*/ 5259 w 8296"/>
                <a:gd name="connsiteY4" fmla="*/ 6691 h 8937"/>
                <a:gd name="connsiteX5" fmla="*/ 5654 w 8296"/>
                <a:gd name="connsiteY5" fmla="*/ 8528 h 8937"/>
                <a:gd name="connsiteX6" fmla="*/ 5902 w 8296"/>
                <a:gd name="connsiteY6" fmla="*/ 8733 h 8937"/>
                <a:gd name="connsiteX7" fmla="*/ 8296 w 8296"/>
                <a:gd name="connsiteY7" fmla="*/ 3834 h 8937"/>
                <a:gd name="connsiteX0" fmla="*/ 0 w 7114"/>
                <a:gd name="connsiteY0" fmla="*/ 10000 h 10000"/>
                <a:gd name="connsiteX1" fmla="*/ 1726 w 7114"/>
                <a:gd name="connsiteY1" fmla="*/ 6574 h 10000"/>
                <a:gd name="connsiteX2" fmla="*/ 4226 w 7114"/>
                <a:gd name="connsiteY2" fmla="*/ 408 h 10000"/>
                <a:gd name="connsiteX3" fmla="*/ 4911 w 7114"/>
                <a:gd name="connsiteY3" fmla="*/ 866 h 10000"/>
                <a:gd name="connsiteX4" fmla="*/ 6339 w 7114"/>
                <a:gd name="connsiteY4" fmla="*/ 7487 h 10000"/>
                <a:gd name="connsiteX5" fmla="*/ 6815 w 7114"/>
                <a:gd name="connsiteY5" fmla="*/ 9542 h 10000"/>
                <a:gd name="connsiteX6" fmla="*/ 7114 w 7114"/>
                <a:gd name="connsiteY6" fmla="*/ 9772 h 10000"/>
                <a:gd name="connsiteX0" fmla="*/ 0 w 9580"/>
                <a:gd name="connsiteY0" fmla="*/ 10000 h 10000"/>
                <a:gd name="connsiteX1" fmla="*/ 2426 w 9580"/>
                <a:gd name="connsiteY1" fmla="*/ 6574 h 10000"/>
                <a:gd name="connsiteX2" fmla="*/ 5940 w 9580"/>
                <a:gd name="connsiteY2" fmla="*/ 408 h 10000"/>
                <a:gd name="connsiteX3" fmla="*/ 6903 w 9580"/>
                <a:gd name="connsiteY3" fmla="*/ 866 h 10000"/>
                <a:gd name="connsiteX4" fmla="*/ 8911 w 9580"/>
                <a:gd name="connsiteY4" fmla="*/ 7487 h 10000"/>
                <a:gd name="connsiteX5" fmla="*/ 9580 w 9580"/>
                <a:gd name="connsiteY5" fmla="*/ 9542 h 10000"/>
                <a:gd name="connsiteX0" fmla="*/ 0 w 9302"/>
                <a:gd name="connsiteY0" fmla="*/ 10000 h 10000"/>
                <a:gd name="connsiteX1" fmla="*/ 2532 w 9302"/>
                <a:gd name="connsiteY1" fmla="*/ 6574 h 10000"/>
                <a:gd name="connsiteX2" fmla="*/ 6200 w 9302"/>
                <a:gd name="connsiteY2" fmla="*/ 408 h 10000"/>
                <a:gd name="connsiteX3" fmla="*/ 7206 w 9302"/>
                <a:gd name="connsiteY3" fmla="*/ 866 h 10000"/>
                <a:gd name="connsiteX4" fmla="*/ 9302 w 9302"/>
                <a:gd name="connsiteY4" fmla="*/ 7487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2" h="10000">
                  <a:moveTo>
                    <a:pt x="0" y="10000"/>
                  </a:moveTo>
                  <a:lnTo>
                    <a:pt x="2532" y="6574"/>
                  </a:lnTo>
                  <a:cubicBezTo>
                    <a:pt x="3538" y="5204"/>
                    <a:pt x="5423" y="1361"/>
                    <a:pt x="6200" y="408"/>
                  </a:cubicBezTo>
                  <a:cubicBezTo>
                    <a:pt x="6980" y="-543"/>
                    <a:pt x="6790" y="408"/>
                    <a:pt x="7206" y="866"/>
                  </a:cubicBezTo>
                  <a:cubicBezTo>
                    <a:pt x="7511" y="1475"/>
                    <a:pt x="8998" y="6878"/>
                    <a:pt x="9302" y="7487"/>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8" name="フリーフォーム 206">
              <a:extLst>
                <a:ext uri="{FF2B5EF4-FFF2-40B4-BE49-F238E27FC236}">
                  <a16:creationId xmlns:a16="http://schemas.microsoft.com/office/drawing/2014/main" id="{14F07FA0-20BF-4183-85CC-9B846FEC23AB}"/>
                </a:ext>
              </a:extLst>
            </p:cNvPr>
            <p:cNvSpPr/>
            <p:nvPr/>
          </p:nvSpPr>
          <p:spPr>
            <a:xfrm rot="16200000">
              <a:off x="1369176" y="3376418"/>
              <a:ext cx="774648" cy="128601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16640"/>
                <a:gd name="connsiteY0" fmla="*/ 0 h 577727"/>
                <a:gd name="connsiteX1" fmla="*/ 172016 w 816640"/>
                <a:gd name="connsiteY1" fmla="*/ 18738 h 577727"/>
                <a:gd name="connsiteX2" fmla="*/ 816640 w 816640"/>
                <a:gd name="connsiteY2" fmla="*/ 577727 h 577727"/>
                <a:gd name="connsiteX0" fmla="*/ 0 w 816640"/>
                <a:gd name="connsiteY0" fmla="*/ 0 h 577727"/>
                <a:gd name="connsiteX1" fmla="*/ 172016 w 816640"/>
                <a:gd name="connsiteY1" fmla="*/ 18738 h 577727"/>
                <a:gd name="connsiteX2" fmla="*/ 816640 w 816640"/>
                <a:gd name="connsiteY2" fmla="*/ 577727 h 577727"/>
                <a:gd name="connsiteX0" fmla="*/ 0 w 816640"/>
                <a:gd name="connsiteY0" fmla="*/ 0 h 577727"/>
                <a:gd name="connsiteX1" fmla="*/ 172016 w 816640"/>
                <a:gd name="connsiteY1" fmla="*/ 18738 h 577727"/>
                <a:gd name="connsiteX2" fmla="*/ 620301 w 816640"/>
                <a:gd name="connsiteY2" fmla="*/ 285220 h 577727"/>
                <a:gd name="connsiteX3" fmla="*/ 816640 w 816640"/>
                <a:gd name="connsiteY3" fmla="*/ 577727 h 577727"/>
                <a:gd name="connsiteX0" fmla="*/ 0 w 816640"/>
                <a:gd name="connsiteY0" fmla="*/ 0 h 577727"/>
                <a:gd name="connsiteX1" fmla="*/ 172016 w 816640"/>
                <a:gd name="connsiteY1" fmla="*/ 18738 h 577727"/>
                <a:gd name="connsiteX2" fmla="*/ 620301 w 816640"/>
                <a:gd name="connsiteY2" fmla="*/ 285220 h 577727"/>
                <a:gd name="connsiteX3" fmla="*/ 816640 w 816640"/>
                <a:gd name="connsiteY3" fmla="*/ 577727 h 577727"/>
                <a:gd name="connsiteX0" fmla="*/ 0 w 660261"/>
                <a:gd name="connsiteY0" fmla="*/ 0 h 576686"/>
                <a:gd name="connsiteX1" fmla="*/ 15637 w 660261"/>
                <a:gd name="connsiteY1" fmla="*/ 17697 h 576686"/>
                <a:gd name="connsiteX2" fmla="*/ 463922 w 660261"/>
                <a:gd name="connsiteY2" fmla="*/ 284179 h 576686"/>
                <a:gd name="connsiteX3" fmla="*/ 660261 w 660261"/>
                <a:gd name="connsiteY3" fmla="*/ 576686 h 576686"/>
                <a:gd name="connsiteX0" fmla="*/ 0 w 463922"/>
                <a:gd name="connsiteY0" fmla="*/ 0 h 284179"/>
                <a:gd name="connsiteX1" fmla="*/ 15637 w 463922"/>
                <a:gd name="connsiteY1" fmla="*/ 17697 h 284179"/>
                <a:gd name="connsiteX2" fmla="*/ 463922 w 463922"/>
                <a:gd name="connsiteY2" fmla="*/ 284179 h 284179"/>
                <a:gd name="connsiteX0" fmla="*/ 0 w 469134"/>
                <a:gd name="connsiteY0" fmla="*/ 0 h 350800"/>
                <a:gd name="connsiteX1" fmla="*/ 20849 w 469134"/>
                <a:gd name="connsiteY1" fmla="*/ 84318 h 350800"/>
                <a:gd name="connsiteX2" fmla="*/ 469134 w 469134"/>
                <a:gd name="connsiteY2" fmla="*/ 350800 h 350800"/>
                <a:gd name="connsiteX0" fmla="*/ 0 w 469134"/>
                <a:gd name="connsiteY0" fmla="*/ 0 h 350800"/>
                <a:gd name="connsiteX1" fmla="*/ 52125 w 469134"/>
                <a:gd name="connsiteY1" fmla="*/ 12493 h 350800"/>
                <a:gd name="connsiteX2" fmla="*/ 469134 w 469134"/>
                <a:gd name="connsiteY2" fmla="*/ 350800 h 350800"/>
                <a:gd name="connsiteX0" fmla="*/ 0 w 1141562"/>
                <a:gd name="connsiteY0" fmla="*/ 0 h 240459"/>
                <a:gd name="connsiteX1" fmla="*/ 52125 w 1141562"/>
                <a:gd name="connsiteY1" fmla="*/ 12493 h 240459"/>
                <a:gd name="connsiteX2" fmla="*/ 1141562 w 1141562"/>
                <a:gd name="connsiteY2" fmla="*/ 240459 h 240459"/>
                <a:gd name="connsiteX0" fmla="*/ 0 w 1141562"/>
                <a:gd name="connsiteY0" fmla="*/ 0 h 240459"/>
                <a:gd name="connsiteX1" fmla="*/ 52125 w 1141562"/>
                <a:gd name="connsiteY1" fmla="*/ 12493 h 240459"/>
                <a:gd name="connsiteX2" fmla="*/ 1068584 w 1141562"/>
                <a:gd name="connsiteY2" fmla="*/ 165512 h 240459"/>
                <a:gd name="connsiteX3" fmla="*/ 1141562 w 1141562"/>
                <a:gd name="connsiteY3" fmla="*/ 240459 h 240459"/>
                <a:gd name="connsiteX0" fmla="*/ 0 w 1141562"/>
                <a:gd name="connsiteY0" fmla="*/ 0 h 240459"/>
                <a:gd name="connsiteX1" fmla="*/ 52125 w 1141562"/>
                <a:gd name="connsiteY1" fmla="*/ 12493 h 240459"/>
                <a:gd name="connsiteX2" fmla="*/ 1068584 w 1141562"/>
                <a:gd name="connsiteY2" fmla="*/ 165512 h 240459"/>
                <a:gd name="connsiteX3" fmla="*/ 1141562 w 1141562"/>
                <a:gd name="connsiteY3" fmla="*/ 240459 h 240459"/>
                <a:gd name="connsiteX0" fmla="*/ 0 w 1141562"/>
                <a:gd name="connsiteY0" fmla="*/ 0 h 240459"/>
                <a:gd name="connsiteX1" fmla="*/ 52125 w 1141562"/>
                <a:gd name="connsiteY1" fmla="*/ 12493 h 240459"/>
                <a:gd name="connsiteX2" fmla="*/ 516047 w 1141562"/>
                <a:gd name="connsiteY2" fmla="*/ 185290 h 240459"/>
                <a:gd name="connsiteX3" fmla="*/ 1068584 w 1141562"/>
                <a:gd name="connsiteY3" fmla="*/ 165512 h 240459"/>
                <a:gd name="connsiteX4" fmla="*/ 1141562 w 1141562"/>
                <a:gd name="connsiteY4" fmla="*/ 240459 h 240459"/>
                <a:gd name="connsiteX0" fmla="*/ 0 w 1141562"/>
                <a:gd name="connsiteY0" fmla="*/ 0 h 240459"/>
                <a:gd name="connsiteX1" fmla="*/ 52125 w 1141562"/>
                <a:gd name="connsiteY1" fmla="*/ 12493 h 240459"/>
                <a:gd name="connsiteX2" fmla="*/ 635937 w 1141562"/>
                <a:gd name="connsiteY2" fmla="*/ 100973 h 240459"/>
                <a:gd name="connsiteX3" fmla="*/ 516047 w 1141562"/>
                <a:gd name="connsiteY3" fmla="*/ 185290 h 240459"/>
                <a:gd name="connsiteX4" fmla="*/ 1068584 w 1141562"/>
                <a:gd name="connsiteY4" fmla="*/ 165512 h 240459"/>
                <a:gd name="connsiteX5" fmla="*/ 1141562 w 1141562"/>
                <a:gd name="connsiteY5" fmla="*/ 240459 h 240459"/>
                <a:gd name="connsiteX0" fmla="*/ 0 w 1141562"/>
                <a:gd name="connsiteY0" fmla="*/ 0 h 240459"/>
                <a:gd name="connsiteX1" fmla="*/ 52125 w 1141562"/>
                <a:gd name="connsiteY1" fmla="*/ 12493 h 240459"/>
                <a:gd name="connsiteX2" fmla="*/ 635937 w 1141562"/>
                <a:gd name="connsiteY2" fmla="*/ 100973 h 240459"/>
                <a:gd name="connsiteX3" fmla="*/ 516047 w 1141562"/>
                <a:gd name="connsiteY3" fmla="*/ 185290 h 240459"/>
                <a:gd name="connsiteX4" fmla="*/ 1068584 w 1141562"/>
                <a:gd name="connsiteY4" fmla="*/ 165512 h 240459"/>
                <a:gd name="connsiteX5" fmla="*/ 1141562 w 1141562"/>
                <a:gd name="connsiteY5" fmla="*/ 240459 h 240459"/>
                <a:gd name="connsiteX0" fmla="*/ 0 w 1141562"/>
                <a:gd name="connsiteY0" fmla="*/ 0 h 240459"/>
                <a:gd name="connsiteX1" fmla="*/ 52125 w 1141562"/>
                <a:gd name="connsiteY1" fmla="*/ 12493 h 240459"/>
                <a:gd name="connsiteX2" fmla="*/ 635937 w 1141562"/>
                <a:gd name="connsiteY2" fmla="*/ 100973 h 240459"/>
                <a:gd name="connsiteX3" fmla="*/ 516047 w 1141562"/>
                <a:gd name="connsiteY3" fmla="*/ 185290 h 240459"/>
                <a:gd name="connsiteX4" fmla="*/ 1068584 w 1141562"/>
                <a:gd name="connsiteY4" fmla="*/ 165512 h 240459"/>
                <a:gd name="connsiteX5" fmla="*/ 1141562 w 1141562"/>
                <a:gd name="connsiteY5" fmla="*/ 240459 h 240459"/>
                <a:gd name="connsiteX0" fmla="*/ 0 w 1141562"/>
                <a:gd name="connsiteY0" fmla="*/ 0 h 240459"/>
                <a:gd name="connsiteX1" fmla="*/ 52125 w 1141562"/>
                <a:gd name="connsiteY1" fmla="*/ 12493 h 240459"/>
                <a:gd name="connsiteX2" fmla="*/ 635937 w 1141562"/>
                <a:gd name="connsiteY2" fmla="*/ 100973 h 240459"/>
                <a:gd name="connsiteX3" fmla="*/ 516047 w 1141562"/>
                <a:gd name="connsiteY3" fmla="*/ 185290 h 240459"/>
                <a:gd name="connsiteX4" fmla="*/ 776678 w 1141562"/>
                <a:gd name="connsiteY4" fmla="*/ 117628 h 240459"/>
                <a:gd name="connsiteX5" fmla="*/ 1068584 w 1141562"/>
                <a:gd name="connsiteY5" fmla="*/ 165512 h 240459"/>
                <a:gd name="connsiteX6" fmla="*/ 1141562 w 1141562"/>
                <a:gd name="connsiteY6" fmla="*/ 240459 h 240459"/>
                <a:gd name="connsiteX0" fmla="*/ 0 w 1141562"/>
                <a:gd name="connsiteY0" fmla="*/ 0 h 240459"/>
                <a:gd name="connsiteX1" fmla="*/ 52125 w 1141562"/>
                <a:gd name="connsiteY1" fmla="*/ 12493 h 240459"/>
                <a:gd name="connsiteX2" fmla="*/ 635937 w 1141562"/>
                <a:gd name="connsiteY2" fmla="*/ 100973 h 240459"/>
                <a:gd name="connsiteX3" fmla="*/ 667214 w 1141562"/>
                <a:gd name="connsiteY3" fmla="*/ 116587 h 240459"/>
                <a:gd name="connsiteX4" fmla="*/ 776678 w 1141562"/>
                <a:gd name="connsiteY4" fmla="*/ 117628 h 240459"/>
                <a:gd name="connsiteX5" fmla="*/ 1068584 w 1141562"/>
                <a:gd name="connsiteY5" fmla="*/ 165512 h 240459"/>
                <a:gd name="connsiteX6" fmla="*/ 1141562 w 1141562"/>
                <a:gd name="connsiteY6" fmla="*/ 240459 h 240459"/>
                <a:gd name="connsiteX0" fmla="*/ 0 w 1141562"/>
                <a:gd name="connsiteY0" fmla="*/ 0 h 240459"/>
                <a:gd name="connsiteX1" fmla="*/ 52125 w 1141562"/>
                <a:gd name="connsiteY1" fmla="*/ 12493 h 240459"/>
                <a:gd name="connsiteX2" fmla="*/ 635937 w 1141562"/>
                <a:gd name="connsiteY2" fmla="*/ 100973 h 240459"/>
                <a:gd name="connsiteX3" fmla="*/ 667214 w 1141562"/>
                <a:gd name="connsiteY3" fmla="*/ 116587 h 240459"/>
                <a:gd name="connsiteX4" fmla="*/ 776678 w 1141562"/>
                <a:gd name="connsiteY4" fmla="*/ 117628 h 240459"/>
                <a:gd name="connsiteX5" fmla="*/ 1068584 w 1141562"/>
                <a:gd name="connsiteY5" fmla="*/ 165512 h 240459"/>
                <a:gd name="connsiteX6" fmla="*/ 1141562 w 1141562"/>
                <a:gd name="connsiteY6" fmla="*/ 240459 h 240459"/>
                <a:gd name="connsiteX0" fmla="*/ 0 w 1141562"/>
                <a:gd name="connsiteY0" fmla="*/ 0 h 240459"/>
                <a:gd name="connsiteX1" fmla="*/ 52125 w 1141562"/>
                <a:gd name="connsiteY1" fmla="*/ 12493 h 240459"/>
                <a:gd name="connsiteX2" fmla="*/ 635937 w 1141562"/>
                <a:gd name="connsiteY2" fmla="*/ 100973 h 240459"/>
                <a:gd name="connsiteX3" fmla="*/ 693277 w 1141562"/>
                <a:gd name="connsiteY3" fmla="*/ 111382 h 240459"/>
                <a:gd name="connsiteX4" fmla="*/ 776678 w 1141562"/>
                <a:gd name="connsiteY4" fmla="*/ 117628 h 240459"/>
                <a:gd name="connsiteX5" fmla="*/ 1068584 w 1141562"/>
                <a:gd name="connsiteY5" fmla="*/ 165512 h 240459"/>
                <a:gd name="connsiteX6" fmla="*/ 1141562 w 1141562"/>
                <a:gd name="connsiteY6" fmla="*/ 240459 h 240459"/>
                <a:gd name="connsiteX0" fmla="*/ 0 w 1141562"/>
                <a:gd name="connsiteY0" fmla="*/ 0 h 240459"/>
                <a:gd name="connsiteX1" fmla="*/ 52125 w 1141562"/>
                <a:gd name="connsiteY1" fmla="*/ 12493 h 240459"/>
                <a:gd name="connsiteX2" fmla="*/ 635937 w 1141562"/>
                <a:gd name="connsiteY2" fmla="*/ 100973 h 240459"/>
                <a:gd name="connsiteX3" fmla="*/ 682852 w 1141562"/>
                <a:gd name="connsiteY3" fmla="*/ 119710 h 240459"/>
                <a:gd name="connsiteX4" fmla="*/ 776678 w 1141562"/>
                <a:gd name="connsiteY4" fmla="*/ 117628 h 240459"/>
                <a:gd name="connsiteX5" fmla="*/ 1068584 w 1141562"/>
                <a:gd name="connsiteY5" fmla="*/ 165512 h 240459"/>
                <a:gd name="connsiteX6" fmla="*/ 1141562 w 1141562"/>
                <a:gd name="connsiteY6" fmla="*/ 240459 h 240459"/>
                <a:gd name="connsiteX0" fmla="*/ 0 w 1141562"/>
                <a:gd name="connsiteY0" fmla="*/ 0 h 240459"/>
                <a:gd name="connsiteX1" fmla="*/ 52125 w 1141562"/>
                <a:gd name="connsiteY1" fmla="*/ 12493 h 240459"/>
                <a:gd name="connsiteX2" fmla="*/ 635937 w 1141562"/>
                <a:gd name="connsiteY2" fmla="*/ 100973 h 240459"/>
                <a:gd name="connsiteX3" fmla="*/ 688065 w 1141562"/>
                <a:gd name="connsiteY3" fmla="*/ 115546 h 240459"/>
                <a:gd name="connsiteX4" fmla="*/ 776678 w 1141562"/>
                <a:gd name="connsiteY4" fmla="*/ 117628 h 240459"/>
                <a:gd name="connsiteX5" fmla="*/ 1068584 w 1141562"/>
                <a:gd name="connsiteY5" fmla="*/ 165512 h 240459"/>
                <a:gd name="connsiteX6" fmla="*/ 1141562 w 1141562"/>
                <a:gd name="connsiteY6" fmla="*/ 240459 h 240459"/>
                <a:gd name="connsiteX0" fmla="*/ 0 w 1709738"/>
                <a:gd name="connsiteY0" fmla="*/ 0 h 527761"/>
                <a:gd name="connsiteX1" fmla="*/ 52125 w 1709738"/>
                <a:gd name="connsiteY1" fmla="*/ 12493 h 527761"/>
                <a:gd name="connsiteX2" fmla="*/ 635937 w 1709738"/>
                <a:gd name="connsiteY2" fmla="*/ 100973 h 527761"/>
                <a:gd name="connsiteX3" fmla="*/ 688065 w 1709738"/>
                <a:gd name="connsiteY3" fmla="*/ 115546 h 527761"/>
                <a:gd name="connsiteX4" fmla="*/ 776678 w 1709738"/>
                <a:gd name="connsiteY4" fmla="*/ 117628 h 527761"/>
                <a:gd name="connsiteX5" fmla="*/ 1068584 w 1709738"/>
                <a:gd name="connsiteY5" fmla="*/ 165512 h 527761"/>
                <a:gd name="connsiteX6" fmla="*/ 1709738 w 1709738"/>
                <a:gd name="connsiteY6" fmla="*/ 527761 h 527761"/>
                <a:gd name="connsiteX0" fmla="*/ 0 w 1626336"/>
                <a:gd name="connsiteY0" fmla="*/ 0 h 528802"/>
                <a:gd name="connsiteX1" fmla="*/ 52125 w 1626336"/>
                <a:gd name="connsiteY1" fmla="*/ 12493 h 528802"/>
                <a:gd name="connsiteX2" fmla="*/ 635937 w 1626336"/>
                <a:gd name="connsiteY2" fmla="*/ 100973 h 528802"/>
                <a:gd name="connsiteX3" fmla="*/ 688065 w 1626336"/>
                <a:gd name="connsiteY3" fmla="*/ 115546 h 528802"/>
                <a:gd name="connsiteX4" fmla="*/ 776678 w 1626336"/>
                <a:gd name="connsiteY4" fmla="*/ 117628 h 528802"/>
                <a:gd name="connsiteX5" fmla="*/ 1068584 w 1626336"/>
                <a:gd name="connsiteY5" fmla="*/ 165512 h 528802"/>
                <a:gd name="connsiteX6" fmla="*/ 1626336 w 1626336"/>
                <a:gd name="connsiteY6" fmla="*/ 528802 h 528802"/>
                <a:gd name="connsiteX0" fmla="*/ 0 w 1626336"/>
                <a:gd name="connsiteY0" fmla="*/ 0 h 528802"/>
                <a:gd name="connsiteX1" fmla="*/ 52125 w 1626336"/>
                <a:gd name="connsiteY1" fmla="*/ 12493 h 528802"/>
                <a:gd name="connsiteX2" fmla="*/ 635937 w 1626336"/>
                <a:gd name="connsiteY2" fmla="*/ 100973 h 528802"/>
                <a:gd name="connsiteX3" fmla="*/ 688065 w 1626336"/>
                <a:gd name="connsiteY3" fmla="*/ 115546 h 528802"/>
                <a:gd name="connsiteX4" fmla="*/ 776678 w 1626336"/>
                <a:gd name="connsiteY4" fmla="*/ 117628 h 528802"/>
                <a:gd name="connsiteX5" fmla="*/ 1068584 w 1626336"/>
                <a:gd name="connsiteY5" fmla="*/ 165512 h 528802"/>
                <a:gd name="connsiteX6" fmla="*/ 1178048 w 1626336"/>
                <a:gd name="connsiteY6" fmla="*/ 268566 h 528802"/>
                <a:gd name="connsiteX7" fmla="*/ 1626336 w 1626336"/>
                <a:gd name="connsiteY7" fmla="*/ 528802 h 528802"/>
                <a:gd name="connsiteX0" fmla="*/ 0 w 1626336"/>
                <a:gd name="connsiteY0" fmla="*/ 0 h 528802"/>
                <a:gd name="connsiteX1" fmla="*/ 52125 w 1626336"/>
                <a:gd name="connsiteY1" fmla="*/ 12493 h 528802"/>
                <a:gd name="connsiteX2" fmla="*/ 635937 w 1626336"/>
                <a:gd name="connsiteY2" fmla="*/ 100973 h 528802"/>
                <a:gd name="connsiteX3" fmla="*/ 688065 w 1626336"/>
                <a:gd name="connsiteY3" fmla="*/ 115546 h 528802"/>
                <a:gd name="connsiteX4" fmla="*/ 776678 w 1626336"/>
                <a:gd name="connsiteY4" fmla="*/ 117628 h 528802"/>
                <a:gd name="connsiteX5" fmla="*/ 1068584 w 1626336"/>
                <a:gd name="connsiteY5" fmla="*/ 165512 h 528802"/>
                <a:gd name="connsiteX6" fmla="*/ 1178048 w 1626336"/>
                <a:gd name="connsiteY6" fmla="*/ 268566 h 528802"/>
                <a:gd name="connsiteX7" fmla="*/ 1626336 w 1626336"/>
                <a:gd name="connsiteY7" fmla="*/ 528802 h 52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6336" h="528802">
                  <a:moveTo>
                    <a:pt x="0" y="0"/>
                  </a:moveTo>
                  <a:lnTo>
                    <a:pt x="52125" y="12493"/>
                  </a:lnTo>
                  <a:lnTo>
                    <a:pt x="635937" y="100973"/>
                  </a:lnTo>
                  <a:lnTo>
                    <a:pt x="688065" y="115546"/>
                  </a:lnTo>
                  <a:lnTo>
                    <a:pt x="776678" y="117628"/>
                  </a:lnTo>
                  <a:lnTo>
                    <a:pt x="1068584" y="165512"/>
                  </a:lnTo>
                  <a:lnTo>
                    <a:pt x="1178048" y="268566"/>
                  </a:lnTo>
                  <a:lnTo>
                    <a:pt x="1626336" y="528802"/>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9" name="フリーフォーム 207">
              <a:extLst>
                <a:ext uri="{FF2B5EF4-FFF2-40B4-BE49-F238E27FC236}">
                  <a16:creationId xmlns:a16="http://schemas.microsoft.com/office/drawing/2014/main" id="{52D888FB-0BB7-4A2B-B496-BC0AC994B39B}"/>
                </a:ext>
              </a:extLst>
            </p:cNvPr>
            <p:cNvSpPr/>
            <p:nvPr/>
          </p:nvSpPr>
          <p:spPr>
            <a:xfrm rot="16200000">
              <a:off x="1702750" y="3798593"/>
              <a:ext cx="393567" cy="141512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20799"/>
                <a:gd name="connsiteY0" fmla="*/ 0 h 581891"/>
                <a:gd name="connsiteX1" fmla="*/ 820799 w 820799"/>
                <a:gd name="connsiteY1" fmla="*/ 581891 h 581891"/>
              </a:gdLst>
              <a:ahLst/>
              <a:cxnLst>
                <a:cxn ang="0">
                  <a:pos x="connsiteX0" y="connsiteY0"/>
                </a:cxn>
                <a:cxn ang="0">
                  <a:pos x="connsiteX1" y="connsiteY1"/>
                </a:cxn>
              </a:cxnLst>
              <a:rect l="l" t="t" r="r" b="b"/>
              <a:pathLst>
                <a:path w="820799" h="581891">
                  <a:moveTo>
                    <a:pt x="0" y="0"/>
                  </a:moveTo>
                  <a:lnTo>
                    <a:pt x="820799" y="581891"/>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70" name="フリーフォーム 208">
              <a:extLst>
                <a:ext uri="{FF2B5EF4-FFF2-40B4-BE49-F238E27FC236}">
                  <a16:creationId xmlns:a16="http://schemas.microsoft.com/office/drawing/2014/main" id="{80BAE2B5-3397-4CA5-B889-21C557426E8B}"/>
                </a:ext>
              </a:extLst>
            </p:cNvPr>
            <p:cNvSpPr/>
            <p:nvPr/>
          </p:nvSpPr>
          <p:spPr>
            <a:xfrm rot="16200000">
              <a:off x="1529178" y="5162240"/>
              <a:ext cx="576163" cy="799964"/>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69305 h 944765"/>
                <a:gd name="connsiteX1" fmla="*/ 328915 w 647194"/>
                <a:gd name="connsiteY1" fmla="*/ 944765 h 944765"/>
                <a:gd name="connsiteX2" fmla="*/ 647194 w 647194"/>
                <a:gd name="connsiteY2" fmla="*/ 865462 h 944765"/>
                <a:gd name="connsiteX3" fmla="*/ 431991 w 647194"/>
                <a:gd name="connsiteY3" fmla="*/ 0 h 944765"/>
                <a:gd name="connsiteX4" fmla="*/ 7731 w 647194"/>
                <a:gd name="connsiteY4" fmla="*/ 143524 h 944765"/>
                <a:gd name="connsiteX5" fmla="*/ 0 w 647194"/>
                <a:gd name="connsiteY5" fmla="*/ 169305 h 944765"/>
                <a:gd name="connsiteX0" fmla="*/ 1649 w 648843"/>
                <a:gd name="connsiteY0" fmla="*/ 169305 h 944765"/>
                <a:gd name="connsiteX1" fmla="*/ 330564 w 648843"/>
                <a:gd name="connsiteY1" fmla="*/ 944765 h 944765"/>
                <a:gd name="connsiteX2" fmla="*/ 648843 w 648843"/>
                <a:gd name="connsiteY2" fmla="*/ 865462 h 944765"/>
                <a:gd name="connsiteX3" fmla="*/ 433640 w 648843"/>
                <a:gd name="connsiteY3" fmla="*/ 0 h 944765"/>
                <a:gd name="connsiteX4" fmla="*/ 0 w 648843"/>
                <a:gd name="connsiteY4" fmla="*/ 122395 h 944765"/>
                <a:gd name="connsiteX5" fmla="*/ 1649 w 648843"/>
                <a:gd name="connsiteY5" fmla="*/ 169305 h 944765"/>
                <a:gd name="connsiteX0" fmla="*/ 1649 w 648843"/>
                <a:gd name="connsiteY0" fmla="*/ 169305 h 944765"/>
                <a:gd name="connsiteX1" fmla="*/ 330564 w 648843"/>
                <a:gd name="connsiteY1" fmla="*/ 944765 h 944765"/>
                <a:gd name="connsiteX2" fmla="*/ 648843 w 648843"/>
                <a:gd name="connsiteY2" fmla="*/ 865462 h 944765"/>
                <a:gd name="connsiteX3" fmla="*/ 433640 w 648843"/>
                <a:gd name="connsiteY3" fmla="*/ 0 h 944765"/>
                <a:gd name="connsiteX4" fmla="*/ 0 w 648843"/>
                <a:gd name="connsiteY4" fmla="*/ 122395 h 944765"/>
                <a:gd name="connsiteX5" fmla="*/ 1649 w 648843"/>
                <a:gd name="connsiteY5" fmla="*/ 169305 h 944765"/>
                <a:gd name="connsiteX0" fmla="*/ 19 w 658938"/>
                <a:gd name="connsiteY0" fmla="*/ 166664 h 944765"/>
                <a:gd name="connsiteX1" fmla="*/ 340659 w 658938"/>
                <a:gd name="connsiteY1" fmla="*/ 944765 h 944765"/>
                <a:gd name="connsiteX2" fmla="*/ 658938 w 658938"/>
                <a:gd name="connsiteY2" fmla="*/ 865462 h 944765"/>
                <a:gd name="connsiteX3" fmla="*/ 443735 w 658938"/>
                <a:gd name="connsiteY3" fmla="*/ 0 h 944765"/>
                <a:gd name="connsiteX4" fmla="*/ 10095 w 658938"/>
                <a:gd name="connsiteY4" fmla="*/ 122395 h 944765"/>
                <a:gd name="connsiteX5" fmla="*/ 19 w 658938"/>
                <a:gd name="connsiteY5" fmla="*/ 166664 h 944765"/>
                <a:gd name="connsiteX0" fmla="*/ 19 w 658938"/>
                <a:gd name="connsiteY0" fmla="*/ 166664 h 1000228"/>
                <a:gd name="connsiteX1" fmla="*/ 209344 w 658938"/>
                <a:gd name="connsiteY1" fmla="*/ 1000228 h 1000228"/>
                <a:gd name="connsiteX2" fmla="*/ 658938 w 658938"/>
                <a:gd name="connsiteY2" fmla="*/ 865462 h 1000228"/>
                <a:gd name="connsiteX3" fmla="*/ 443735 w 658938"/>
                <a:gd name="connsiteY3" fmla="*/ 0 h 1000228"/>
                <a:gd name="connsiteX4" fmla="*/ 10095 w 658938"/>
                <a:gd name="connsiteY4" fmla="*/ 122395 h 1000228"/>
                <a:gd name="connsiteX5" fmla="*/ 19 w 658938"/>
                <a:gd name="connsiteY5" fmla="*/ 166664 h 1000228"/>
                <a:gd name="connsiteX0" fmla="*/ 19 w 658938"/>
                <a:gd name="connsiteY0" fmla="*/ 166664 h 1028875"/>
                <a:gd name="connsiteX1" fmla="*/ 209344 w 658938"/>
                <a:gd name="connsiteY1" fmla="*/ 1000228 h 1028875"/>
                <a:gd name="connsiteX2" fmla="*/ 239870 w 658938"/>
                <a:gd name="connsiteY2" fmla="*/ 1024753 h 1028875"/>
                <a:gd name="connsiteX3" fmla="*/ 658938 w 658938"/>
                <a:gd name="connsiteY3" fmla="*/ 865462 h 1028875"/>
                <a:gd name="connsiteX4" fmla="*/ 443735 w 658938"/>
                <a:gd name="connsiteY4" fmla="*/ 0 h 1028875"/>
                <a:gd name="connsiteX5" fmla="*/ 10095 w 658938"/>
                <a:gd name="connsiteY5" fmla="*/ 122395 h 1028875"/>
                <a:gd name="connsiteX6" fmla="*/ 19 w 658938"/>
                <a:gd name="connsiteY6" fmla="*/ 166664 h 1028875"/>
                <a:gd name="connsiteX0" fmla="*/ 19 w 658938"/>
                <a:gd name="connsiteY0" fmla="*/ 166664 h 1024753"/>
                <a:gd name="connsiteX1" fmla="*/ 209344 w 658938"/>
                <a:gd name="connsiteY1" fmla="*/ 1000228 h 1024753"/>
                <a:gd name="connsiteX2" fmla="*/ 239870 w 658938"/>
                <a:gd name="connsiteY2" fmla="*/ 1024753 h 1024753"/>
                <a:gd name="connsiteX3" fmla="*/ 658938 w 658938"/>
                <a:gd name="connsiteY3" fmla="*/ 865462 h 1024753"/>
                <a:gd name="connsiteX4" fmla="*/ 443735 w 658938"/>
                <a:gd name="connsiteY4" fmla="*/ 0 h 1024753"/>
                <a:gd name="connsiteX5" fmla="*/ 10095 w 658938"/>
                <a:gd name="connsiteY5" fmla="*/ 122395 h 1024753"/>
                <a:gd name="connsiteX6" fmla="*/ 19 w 658938"/>
                <a:gd name="connsiteY6" fmla="*/ 166664 h 1024753"/>
                <a:gd name="connsiteX0" fmla="*/ 19 w 658938"/>
                <a:gd name="connsiteY0" fmla="*/ 166664 h 1035317"/>
                <a:gd name="connsiteX1" fmla="*/ 209344 w 658938"/>
                <a:gd name="connsiteY1" fmla="*/ 1000228 h 1035317"/>
                <a:gd name="connsiteX2" fmla="*/ 232835 w 658938"/>
                <a:gd name="connsiteY2" fmla="*/ 1035317 h 1035317"/>
                <a:gd name="connsiteX3" fmla="*/ 658938 w 658938"/>
                <a:gd name="connsiteY3" fmla="*/ 865462 h 1035317"/>
                <a:gd name="connsiteX4" fmla="*/ 443735 w 658938"/>
                <a:gd name="connsiteY4" fmla="*/ 0 h 1035317"/>
                <a:gd name="connsiteX5" fmla="*/ 10095 w 658938"/>
                <a:gd name="connsiteY5" fmla="*/ 122395 h 1035317"/>
                <a:gd name="connsiteX6" fmla="*/ 19 w 658938"/>
                <a:gd name="connsiteY6" fmla="*/ 166664 h 1035317"/>
                <a:gd name="connsiteX0" fmla="*/ 19 w 673007"/>
                <a:gd name="connsiteY0" fmla="*/ 166664 h 1035317"/>
                <a:gd name="connsiteX1" fmla="*/ 209344 w 673007"/>
                <a:gd name="connsiteY1" fmla="*/ 1000228 h 1035317"/>
                <a:gd name="connsiteX2" fmla="*/ 232835 w 673007"/>
                <a:gd name="connsiteY2" fmla="*/ 1035317 h 1035317"/>
                <a:gd name="connsiteX3" fmla="*/ 673007 w 673007"/>
                <a:gd name="connsiteY3" fmla="*/ 894514 h 1035317"/>
                <a:gd name="connsiteX4" fmla="*/ 443735 w 673007"/>
                <a:gd name="connsiteY4" fmla="*/ 0 h 1035317"/>
                <a:gd name="connsiteX5" fmla="*/ 10095 w 673007"/>
                <a:gd name="connsiteY5" fmla="*/ 122395 h 1035317"/>
                <a:gd name="connsiteX6" fmla="*/ 19 w 673007"/>
                <a:gd name="connsiteY6" fmla="*/ 166664 h 1035317"/>
                <a:gd name="connsiteX0" fmla="*/ 19 w 673007"/>
                <a:gd name="connsiteY0" fmla="*/ 166664 h 1035317"/>
                <a:gd name="connsiteX1" fmla="*/ 209344 w 673007"/>
                <a:gd name="connsiteY1" fmla="*/ 1000228 h 1035317"/>
                <a:gd name="connsiteX2" fmla="*/ 232835 w 673007"/>
                <a:gd name="connsiteY2" fmla="*/ 1035317 h 1035317"/>
                <a:gd name="connsiteX3" fmla="*/ 673007 w 673007"/>
                <a:gd name="connsiteY3" fmla="*/ 894514 h 1035317"/>
                <a:gd name="connsiteX4" fmla="*/ 443735 w 673007"/>
                <a:gd name="connsiteY4" fmla="*/ 0 h 1035317"/>
                <a:gd name="connsiteX5" fmla="*/ 10095 w 673007"/>
                <a:gd name="connsiteY5" fmla="*/ 122395 h 1035317"/>
                <a:gd name="connsiteX6" fmla="*/ 19 w 673007"/>
                <a:gd name="connsiteY6" fmla="*/ 166664 h 1035317"/>
                <a:gd name="connsiteX0" fmla="*/ 19 w 678853"/>
                <a:gd name="connsiteY0" fmla="*/ 166664 h 1035317"/>
                <a:gd name="connsiteX1" fmla="*/ 209344 w 678853"/>
                <a:gd name="connsiteY1" fmla="*/ 1000228 h 1035317"/>
                <a:gd name="connsiteX2" fmla="*/ 232835 w 678853"/>
                <a:gd name="connsiteY2" fmla="*/ 1035317 h 1035317"/>
                <a:gd name="connsiteX3" fmla="*/ 673007 w 678853"/>
                <a:gd name="connsiteY3" fmla="*/ 894514 h 1035317"/>
                <a:gd name="connsiteX4" fmla="*/ 678367 w 678853"/>
                <a:gd name="connsiteY4" fmla="*/ 874209 h 1035317"/>
                <a:gd name="connsiteX5" fmla="*/ 443735 w 678853"/>
                <a:gd name="connsiteY5" fmla="*/ 0 h 1035317"/>
                <a:gd name="connsiteX6" fmla="*/ 10095 w 678853"/>
                <a:gd name="connsiteY6" fmla="*/ 122395 h 1035317"/>
                <a:gd name="connsiteX7" fmla="*/ 19 w 678853"/>
                <a:gd name="connsiteY7" fmla="*/ 166664 h 1035317"/>
                <a:gd name="connsiteX0" fmla="*/ 19 w 678853"/>
                <a:gd name="connsiteY0" fmla="*/ 166664 h 1035317"/>
                <a:gd name="connsiteX1" fmla="*/ 209344 w 678853"/>
                <a:gd name="connsiteY1" fmla="*/ 1000228 h 1035317"/>
                <a:gd name="connsiteX2" fmla="*/ 232835 w 678853"/>
                <a:gd name="connsiteY2" fmla="*/ 1035317 h 1035317"/>
                <a:gd name="connsiteX3" fmla="*/ 673007 w 678853"/>
                <a:gd name="connsiteY3" fmla="*/ 894514 h 1035317"/>
                <a:gd name="connsiteX4" fmla="*/ 678367 w 678853"/>
                <a:gd name="connsiteY4" fmla="*/ 874209 h 1035317"/>
                <a:gd name="connsiteX5" fmla="*/ 462635 w 678853"/>
                <a:gd name="connsiteY5" fmla="*/ 10564 h 1035317"/>
                <a:gd name="connsiteX6" fmla="*/ 443735 w 678853"/>
                <a:gd name="connsiteY6" fmla="*/ 0 h 1035317"/>
                <a:gd name="connsiteX7" fmla="*/ 10095 w 678853"/>
                <a:gd name="connsiteY7" fmla="*/ 122395 h 1035317"/>
                <a:gd name="connsiteX8" fmla="*/ 19 w 678853"/>
                <a:gd name="connsiteY8" fmla="*/ 166664 h 1035317"/>
                <a:gd name="connsiteX0" fmla="*/ 19 w 678853"/>
                <a:gd name="connsiteY0" fmla="*/ 174587 h 1043240"/>
                <a:gd name="connsiteX1" fmla="*/ 209344 w 678853"/>
                <a:gd name="connsiteY1" fmla="*/ 1008151 h 1043240"/>
                <a:gd name="connsiteX2" fmla="*/ 232835 w 678853"/>
                <a:gd name="connsiteY2" fmla="*/ 1043240 h 1043240"/>
                <a:gd name="connsiteX3" fmla="*/ 673007 w 678853"/>
                <a:gd name="connsiteY3" fmla="*/ 902437 h 1043240"/>
                <a:gd name="connsiteX4" fmla="*/ 678367 w 678853"/>
                <a:gd name="connsiteY4" fmla="*/ 882132 h 1043240"/>
                <a:gd name="connsiteX5" fmla="*/ 462635 w 678853"/>
                <a:gd name="connsiteY5" fmla="*/ 18487 h 1043240"/>
                <a:gd name="connsiteX6" fmla="*/ 448425 w 678853"/>
                <a:gd name="connsiteY6" fmla="*/ 0 h 1043240"/>
                <a:gd name="connsiteX7" fmla="*/ 10095 w 678853"/>
                <a:gd name="connsiteY7" fmla="*/ 130318 h 1043240"/>
                <a:gd name="connsiteX8" fmla="*/ 19 w 678853"/>
                <a:gd name="connsiteY8" fmla="*/ 174587 h 1043240"/>
                <a:gd name="connsiteX0" fmla="*/ 33 w 678867"/>
                <a:gd name="connsiteY0" fmla="*/ 174587 h 1043240"/>
                <a:gd name="connsiteX1" fmla="*/ 209358 w 678867"/>
                <a:gd name="connsiteY1" fmla="*/ 1008151 h 1043240"/>
                <a:gd name="connsiteX2" fmla="*/ 232849 w 678867"/>
                <a:gd name="connsiteY2" fmla="*/ 1043240 h 1043240"/>
                <a:gd name="connsiteX3" fmla="*/ 673021 w 678867"/>
                <a:gd name="connsiteY3" fmla="*/ 902437 h 1043240"/>
                <a:gd name="connsiteX4" fmla="*/ 678381 w 678867"/>
                <a:gd name="connsiteY4" fmla="*/ 882132 h 1043240"/>
                <a:gd name="connsiteX5" fmla="*/ 462649 w 678867"/>
                <a:gd name="connsiteY5" fmla="*/ 18487 h 1043240"/>
                <a:gd name="connsiteX6" fmla="*/ 448439 w 678867"/>
                <a:gd name="connsiteY6" fmla="*/ 0 h 1043240"/>
                <a:gd name="connsiteX7" fmla="*/ 5419 w 678867"/>
                <a:gd name="connsiteY7" fmla="*/ 130318 h 1043240"/>
                <a:gd name="connsiteX8" fmla="*/ 33 w 678867"/>
                <a:gd name="connsiteY8" fmla="*/ 174587 h 1043240"/>
                <a:gd name="connsiteX0" fmla="*/ 24 w 681203"/>
                <a:gd name="connsiteY0" fmla="*/ 190434 h 1043240"/>
                <a:gd name="connsiteX1" fmla="*/ 211694 w 681203"/>
                <a:gd name="connsiteY1" fmla="*/ 1008151 h 1043240"/>
                <a:gd name="connsiteX2" fmla="*/ 235185 w 681203"/>
                <a:gd name="connsiteY2" fmla="*/ 1043240 h 1043240"/>
                <a:gd name="connsiteX3" fmla="*/ 675357 w 681203"/>
                <a:gd name="connsiteY3" fmla="*/ 902437 h 1043240"/>
                <a:gd name="connsiteX4" fmla="*/ 680717 w 681203"/>
                <a:gd name="connsiteY4" fmla="*/ 882132 h 1043240"/>
                <a:gd name="connsiteX5" fmla="*/ 464985 w 681203"/>
                <a:gd name="connsiteY5" fmla="*/ 18487 h 1043240"/>
                <a:gd name="connsiteX6" fmla="*/ 450775 w 681203"/>
                <a:gd name="connsiteY6" fmla="*/ 0 h 1043240"/>
                <a:gd name="connsiteX7" fmla="*/ 7755 w 681203"/>
                <a:gd name="connsiteY7" fmla="*/ 130318 h 1043240"/>
                <a:gd name="connsiteX8" fmla="*/ 24 w 681203"/>
                <a:gd name="connsiteY8" fmla="*/ 190434 h 1043240"/>
                <a:gd name="connsiteX0" fmla="*/ 11 w 681190"/>
                <a:gd name="connsiteY0" fmla="*/ 190434 h 1043240"/>
                <a:gd name="connsiteX1" fmla="*/ 211681 w 681190"/>
                <a:gd name="connsiteY1" fmla="*/ 1008151 h 1043240"/>
                <a:gd name="connsiteX2" fmla="*/ 235172 w 681190"/>
                <a:gd name="connsiteY2" fmla="*/ 1043240 h 1043240"/>
                <a:gd name="connsiteX3" fmla="*/ 675344 w 681190"/>
                <a:gd name="connsiteY3" fmla="*/ 902437 h 1043240"/>
                <a:gd name="connsiteX4" fmla="*/ 680704 w 681190"/>
                <a:gd name="connsiteY4" fmla="*/ 882132 h 1043240"/>
                <a:gd name="connsiteX5" fmla="*/ 464972 w 681190"/>
                <a:gd name="connsiteY5" fmla="*/ 18487 h 1043240"/>
                <a:gd name="connsiteX6" fmla="*/ 450762 w 681190"/>
                <a:gd name="connsiteY6" fmla="*/ 0 h 1043240"/>
                <a:gd name="connsiteX7" fmla="*/ 19466 w 681190"/>
                <a:gd name="connsiteY7" fmla="*/ 132959 h 1043240"/>
                <a:gd name="connsiteX8" fmla="*/ 11 w 681190"/>
                <a:gd name="connsiteY8" fmla="*/ 190434 h 1043240"/>
                <a:gd name="connsiteX0" fmla="*/ 0 w 681179"/>
                <a:gd name="connsiteY0" fmla="*/ 190434 h 1043240"/>
                <a:gd name="connsiteX1" fmla="*/ 211670 w 681179"/>
                <a:gd name="connsiteY1" fmla="*/ 1008151 h 1043240"/>
                <a:gd name="connsiteX2" fmla="*/ 235161 w 681179"/>
                <a:gd name="connsiteY2" fmla="*/ 1043240 h 1043240"/>
                <a:gd name="connsiteX3" fmla="*/ 675333 w 681179"/>
                <a:gd name="connsiteY3" fmla="*/ 902437 h 1043240"/>
                <a:gd name="connsiteX4" fmla="*/ 680693 w 681179"/>
                <a:gd name="connsiteY4" fmla="*/ 882132 h 1043240"/>
                <a:gd name="connsiteX5" fmla="*/ 464961 w 681179"/>
                <a:gd name="connsiteY5" fmla="*/ 18487 h 1043240"/>
                <a:gd name="connsiteX6" fmla="*/ 450751 w 681179"/>
                <a:gd name="connsiteY6" fmla="*/ 0 h 1043240"/>
                <a:gd name="connsiteX7" fmla="*/ 19455 w 681179"/>
                <a:gd name="connsiteY7" fmla="*/ 132959 h 1043240"/>
                <a:gd name="connsiteX8" fmla="*/ 0 w 681179"/>
                <a:gd name="connsiteY8" fmla="*/ 190434 h 1043240"/>
                <a:gd name="connsiteX0" fmla="*/ 0 w 681179"/>
                <a:gd name="connsiteY0" fmla="*/ 190434 h 1043240"/>
                <a:gd name="connsiteX1" fmla="*/ 211670 w 681179"/>
                <a:gd name="connsiteY1" fmla="*/ 1008151 h 1043240"/>
                <a:gd name="connsiteX2" fmla="*/ 235161 w 681179"/>
                <a:gd name="connsiteY2" fmla="*/ 1043240 h 1043240"/>
                <a:gd name="connsiteX3" fmla="*/ 675333 w 681179"/>
                <a:gd name="connsiteY3" fmla="*/ 902437 h 1043240"/>
                <a:gd name="connsiteX4" fmla="*/ 680693 w 681179"/>
                <a:gd name="connsiteY4" fmla="*/ 882132 h 1043240"/>
                <a:gd name="connsiteX5" fmla="*/ 464961 w 681179"/>
                <a:gd name="connsiteY5" fmla="*/ 18487 h 1043240"/>
                <a:gd name="connsiteX6" fmla="*/ 450751 w 681179"/>
                <a:gd name="connsiteY6" fmla="*/ 0 h 1043240"/>
                <a:gd name="connsiteX7" fmla="*/ 19455 w 681179"/>
                <a:gd name="connsiteY7" fmla="*/ 132959 h 1043240"/>
                <a:gd name="connsiteX8" fmla="*/ 670 w 681179"/>
                <a:gd name="connsiteY8" fmla="*/ 161108 h 1043240"/>
                <a:gd name="connsiteX9" fmla="*/ 0 w 681179"/>
                <a:gd name="connsiteY9" fmla="*/ 190434 h 1043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1179" h="1043240">
                  <a:moveTo>
                    <a:pt x="0" y="190434"/>
                  </a:moveTo>
                  <a:lnTo>
                    <a:pt x="211670" y="1008151"/>
                  </a:lnTo>
                  <a:lnTo>
                    <a:pt x="235161" y="1043240"/>
                  </a:lnTo>
                  <a:lnTo>
                    <a:pt x="675333" y="902437"/>
                  </a:lnTo>
                  <a:cubicBezTo>
                    <a:pt x="672430" y="891267"/>
                    <a:pt x="683596" y="893302"/>
                    <a:pt x="680693" y="882132"/>
                  </a:cubicBezTo>
                  <a:cubicBezTo>
                    <a:pt x="607219" y="608336"/>
                    <a:pt x="538435" y="292283"/>
                    <a:pt x="464961" y="18487"/>
                  </a:cubicBezTo>
                  <a:lnTo>
                    <a:pt x="450751" y="0"/>
                  </a:lnTo>
                  <a:lnTo>
                    <a:pt x="19455" y="132959"/>
                  </a:lnTo>
                  <a:cubicBezTo>
                    <a:pt x="16320" y="139701"/>
                    <a:pt x="3805" y="154366"/>
                    <a:pt x="670" y="161108"/>
                  </a:cubicBezTo>
                  <a:cubicBezTo>
                    <a:pt x="447" y="170883"/>
                    <a:pt x="223" y="180659"/>
                    <a:pt x="0" y="190434"/>
                  </a:cubicBez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471" name="フリーフォーム 209">
              <a:extLst>
                <a:ext uri="{FF2B5EF4-FFF2-40B4-BE49-F238E27FC236}">
                  <a16:creationId xmlns:a16="http://schemas.microsoft.com/office/drawing/2014/main" id="{CCB4E72A-F8E4-4902-974A-C4D56B3281FC}"/>
                </a:ext>
              </a:extLst>
            </p:cNvPr>
            <p:cNvSpPr/>
            <p:nvPr/>
          </p:nvSpPr>
          <p:spPr>
            <a:xfrm rot="16200000">
              <a:off x="1743423" y="5039884"/>
              <a:ext cx="403358" cy="11898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76448"/>
                <a:gd name="connsiteY0" fmla="*/ 0 h 547540"/>
                <a:gd name="connsiteX1" fmla="*/ 76448 w 76448"/>
                <a:gd name="connsiteY1" fmla="*/ 547540 h 547540"/>
                <a:gd name="connsiteX0" fmla="*/ 1607217 w 1607217"/>
                <a:gd name="connsiteY0" fmla="*/ 0 h 398684"/>
                <a:gd name="connsiteX1" fmla="*/ 0 w 1607217"/>
                <a:gd name="connsiteY1" fmla="*/ 398684 h 398684"/>
                <a:gd name="connsiteX0" fmla="*/ 2154539 w 2154539"/>
                <a:gd name="connsiteY0" fmla="*/ 0 h 121792"/>
                <a:gd name="connsiteX1" fmla="*/ 0 w 2154539"/>
                <a:gd name="connsiteY1" fmla="*/ 121792 h 121792"/>
                <a:gd name="connsiteX0" fmla="*/ 2154539 w 2154539"/>
                <a:gd name="connsiteY0" fmla="*/ 0 h 121792"/>
                <a:gd name="connsiteX1" fmla="*/ 741926 w 2154539"/>
                <a:gd name="connsiteY1" fmla="*/ 77031 h 121792"/>
                <a:gd name="connsiteX2" fmla="*/ 0 w 2154539"/>
                <a:gd name="connsiteY2" fmla="*/ 121792 h 121792"/>
                <a:gd name="connsiteX0" fmla="*/ 3775654 w 3775654"/>
                <a:gd name="connsiteY0" fmla="*/ 0 h 217559"/>
                <a:gd name="connsiteX1" fmla="*/ 741926 w 3775654"/>
                <a:gd name="connsiteY1" fmla="*/ 172798 h 217559"/>
                <a:gd name="connsiteX2" fmla="*/ 0 w 3775654"/>
                <a:gd name="connsiteY2" fmla="*/ 217559 h 217559"/>
                <a:gd name="connsiteX0" fmla="*/ 3775654 w 3775654"/>
                <a:gd name="connsiteY0" fmla="*/ 0 h 217559"/>
                <a:gd name="connsiteX1" fmla="*/ 0 w 3775654"/>
                <a:gd name="connsiteY1" fmla="*/ 217559 h 217559"/>
                <a:gd name="connsiteX0" fmla="*/ 3775654 w 3775654"/>
                <a:gd name="connsiteY0" fmla="*/ 0 h 217559"/>
                <a:gd name="connsiteX1" fmla="*/ 851391 w 3775654"/>
                <a:gd name="connsiteY1" fmla="*/ 168635 h 217559"/>
                <a:gd name="connsiteX2" fmla="*/ 0 w 3775654"/>
                <a:gd name="connsiteY2" fmla="*/ 217559 h 217559"/>
                <a:gd name="connsiteX0" fmla="*/ 851391 w 851391"/>
                <a:gd name="connsiteY0" fmla="*/ 0 h 48924"/>
                <a:gd name="connsiteX1" fmla="*/ 0 w 851391"/>
                <a:gd name="connsiteY1" fmla="*/ 48924 h 48924"/>
              </a:gdLst>
              <a:ahLst/>
              <a:cxnLst>
                <a:cxn ang="0">
                  <a:pos x="connsiteX0" y="connsiteY0"/>
                </a:cxn>
                <a:cxn ang="0">
                  <a:pos x="connsiteX1" y="connsiteY1"/>
                </a:cxn>
              </a:cxnLst>
              <a:rect l="l" t="t" r="r" b="b"/>
              <a:pathLst>
                <a:path w="851391" h="48924">
                  <a:moveTo>
                    <a:pt x="851391" y="0"/>
                  </a:moveTo>
                  <a:lnTo>
                    <a:pt x="0" y="48924"/>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72" name="フリーフォーム 210">
              <a:extLst>
                <a:ext uri="{FF2B5EF4-FFF2-40B4-BE49-F238E27FC236}">
                  <a16:creationId xmlns:a16="http://schemas.microsoft.com/office/drawing/2014/main" id="{4AE8790E-70A6-4697-BD12-53D0CD8F6202}"/>
                </a:ext>
              </a:extLst>
            </p:cNvPr>
            <p:cNvSpPr/>
            <p:nvPr/>
          </p:nvSpPr>
          <p:spPr>
            <a:xfrm rot="16200000">
              <a:off x="1065276" y="4495471"/>
              <a:ext cx="1800154" cy="52909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76448"/>
                <a:gd name="connsiteY0" fmla="*/ 0 h 547540"/>
                <a:gd name="connsiteX1" fmla="*/ 76448 w 76448"/>
                <a:gd name="connsiteY1" fmla="*/ 547540 h 547540"/>
                <a:gd name="connsiteX0" fmla="*/ 1607217 w 1607217"/>
                <a:gd name="connsiteY0" fmla="*/ 0 h 398684"/>
                <a:gd name="connsiteX1" fmla="*/ 0 w 1607217"/>
                <a:gd name="connsiteY1" fmla="*/ 398684 h 398684"/>
                <a:gd name="connsiteX0" fmla="*/ 2154539 w 2154539"/>
                <a:gd name="connsiteY0" fmla="*/ 0 h 121792"/>
                <a:gd name="connsiteX1" fmla="*/ 0 w 2154539"/>
                <a:gd name="connsiteY1" fmla="*/ 121792 h 121792"/>
                <a:gd name="connsiteX0" fmla="*/ 2154539 w 2154539"/>
                <a:gd name="connsiteY0" fmla="*/ 0 h 121792"/>
                <a:gd name="connsiteX1" fmla="*/ 741926 w 2154539"/>
                <a:gd name="connsiteY1" fmla="*/ 77031 h 121792"/>
                <a:gd name="connsiteX2" fmla="*/ 0 w 2154539"/>
                <a:gd name="connsiteY2" fmla="*/ 121792 h 121792"/>
                <a:gd name="connsiteX0" fmla="*/ 3775654 w 3775654"/>
                <a:gd name="connsiteY0" fmla="*/ 0 h 217559"/>
                <a:gd name="connsiteX1" fmla="*/ 741926 w 3775654"/>
                <a:gd name="connsiteY1" fmla="*/ 172798 h 217559"/>
                <a:gd name="connsiteX2" fmla="*/ 0 w 3775654"/>
                <a:gd name="connsiteY2" fmla="*/ 217559 h 217559"/>
                <a:gd name="connsiteX0" fmla="*/ 3775654 w 3775654"/>
                <a:gd name="connsiteY0" fmla="*/ 0 h 217559"/>
                <a:gd name="connsiteX1" fmla="*/ 0 w 3775654"/>
                <a:gd name="connsiteY1" fmla="*/ 217559 h 217559"/>
                <a:gd name="connsiteX0" fmla="*/ 3804304 w 3804304"/>
                <a:gd name="connsiteY0" fmla="*/ 0 h 216119"/>
                <a:gd name="connsiteX1" fmla="*/ 0 w 3804304"/>
                <a:gd name="connsiteY1" fmla="*/ 216119 h 216119"/>
                <a:gd name="connsiteX0" fmla="*/ 3800723 w 3800723"/>
                <a:gd name="connsiteY0" fmla="*/ 0 h 216119"/>
                <a:gd name="connsiteX1" fmla="*/ 0 w 3800723"/>
                <a:gd name="connsiteY1" fmla="*/ 216119 h 216119"/>
                <a:gd name="connsiteX0" fmla="*/ 3789980 w 3789980"/>
                <a:gd name="connsiteY0" fmla="*/ 0 h 217559"/>
                <a:gd name="connsiteX1" fmla="*/ 0 w 3789980"/>
                <a:gd name="connsiteY1" fmla="*/ 217559 h 217559"/>
              </a:gdLst>
              <a:ahLst/>
              <a:cxnLst>
                <a:cxn ang="0">
                  <a:pos x="connsiteX0" y="connsiteY0"/>
                </a:cxn>
                <a:cxn ang="0">
                  <a:pos x="connsiteX1" y="connsiteY1"/>
                </a:cxn>
              </a:cxnLst>
              <a:rect l="l" t="t" r="r" b="b"/>
              <a:pathLst>
                <a:path w="3789980" h="217559">
                  <a:moveTo>
                    <a:pt x="3789980" y="0"/>
                  </a:moveTo>
                  <a:lnTo>
                    <a:pt x="0" y="217559"/>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73" name="フリーフォーム 211">
              <a:extLst>
                <a:ext uri="{FF2B5EF4-FFF2-40B4-BE49-F238E27FC236}">
                  <a16:creationId xmlns:a16="http://schemas.microsoft.com/office/drawing/2014/main" id="{E7BD5BDC-4244-4032-BA17-91D94EB7CDE5}"/>
                </a:ext>
              </a:extLst>
            </p:cNvPr>
            <p:cNvSpPr/>
            <p:nvPr/>
          </p:nvSpPr>
          <p:spPr>
            <a:xfrm rot="16200000">
              <a:off x="1931600" y="4556534"/>
              <a:ext cx="386479" cy="1405000"/>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Lst>
              <a:ahLst/>
              <a:cxnLst>
                <a:cxn ang="0">
                  <a:pos x="connsiteX0" y="connsiteY0"/>
                </a:cxn>
                <a:cxn ang="0">
                  <a:pos x="connsiteX1" y="connsiteY1"/>
                </a:cxn>
              </a:cxnLst>
              <a:rect l="l" t="t" r="r" b="b"/>
              <a:pathLst>
                <a:path w="816640" h="577727">
                  <a:moveTo>
                    <a:pt x="0" y="0"/>
                  </a:moveTo>
                  <a:lnTo>
                    <a:pt x="816640" y="577727"/>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74" name="フリーフォーム 212">
              <a:extLst>
                <a:ext uri="{FF2B5EF4-FFF2-40B4-BE49-F238E27FC236}">
                  <a16:creationId xmlns:a16="http://schemas.microsoft.com/office/drawing/2014/main" id="{4BDEF75A-B302-4573-A275-17CC98F096C0}"/>
                </a:ext>
              </a:extLst>
            </p:cNvPr>
            <p:cNvSpPr/>
            <p:nvPr/>
          </p:nvSpPr>
          <p:spPr>
            <a:xfrm rot="16200000">
              <a:off x="2849002" y="3771060"/>
              <a:ext cx="1032401" cy="30142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76448"/>
                <a:gd name="connsiteY0" fmla="*/ 0 h 547540"/>
                <a:gd name="connsiteX1" fmla="*/ 76448 w 76448"/>
                <a:gd name="connsiteY1" fmla="*/ 547540 h 547540"/>
                <a:gd name="connsiteX0" fmla="*/ 1607217 w 1607217"/>
                <a:gd name="connsiteY0" fmla="*/ 0 h 398684"/>
                <a:gd name="connsiteX1" fmla="*/ 0 w 1607217"/>
                <a:gd name="connsiteY1" fmla="*/ 398684 h 398684"/>
                <a:gd name="connsiteX0" fmla="*/ 2154539 w 2154539"/>
                <a:gd name="connsiteY0" fmla="*/ 0 h 121792"/>
                <a:gd name="connsiteX1" fmla="*/ 0 w 2154539"/>
                <a:gd name="connsiteY1" fmla="*/ 121792 h 121792"/>
                <a:gd name="connsiteX0" fmla="*/ 2154539 w 2154539"/>
                <a:gd name="connsiteY0" fmla="*/ 0 h 121792"/>
                <a:gd name="connsiteX1" fmla="*/ 741926 w 2154539"/>
                <a:gd name="connsiteY1" fmla="*/ 77031 h 121792"/>
                <a:gd name="connsiteX2" fmla="*/ 0 w 2154539"/>
                <a:gd name="connsiteY2" fmla="*/ 121792 h 121792"/>
                <a:gd name="connsiteX0" fmla="*/ 2179620 w 2179620"/>
                <a:gd name="connsiteY0" fmla="*/ 0 h 123951"/>
                <a:gd name="connsiteX1" fmla="*/ 741926 w 2179620"/>
                <a:gd name="connsiteY1" fmla="*/ 79190 h 123951"/>
                <a:gd name="connsiteX2" fmla="*/ 0 w 2179620"/>
                <a:gd name="connsiteY2" fmla="*/ 123951 h 123951"/>
                <a:gd name="connsiteX0" fmla="*/ 2179620 w 2179620"/>
                <a:gd name="connsiteY0" fmla="*/ 0 h 123951"/>
                <a:gd name="connsiteX1" fmla="*/ 731178 w 2179620"/>
                <a:gd name="connsiteY1" fmla="*/ 82068 h 123951"/>
                <a:gd name="connsiteX2" fmla="*/ 0 w 2179620"/>
                <a:gd name="connsiteY2" fmla="*/ 123951 h 123951"/>
              </a:gdLst>
              <a:ahLst/>
              <a:cxnLst>
                <a:cxn ang="0">
                  <a:pos x="connsiteX0" y="connsiteY0"/>
                </a:cxn>
                <a:cxn ang="0">
                  <a:pos x="connsiteX1" y="connsiteY1"/>
                </a:cxn>
                <a:cxn ang="0">
                  <a:pos x="connsiteX2" y="connsiteY2"/>
                </a:cxn>
              </a:cxnLst>
              <a:rect l="l" t="t" r="r" b="b"/>
              <a:pathLst>
                <a:path w="2179620" h="123951">
                  <a:moveTo>
                    <a:pt x="2179620" y="0"/>
                  </a:moveTo>
                  <a:lnTo>
                    <a:pt x="731178" y="82068"/>
                  </a:lnTo>
                  <a:lnTo>
                    <a:pt x="0" y="123951"/>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75" name="フリーフォーム 213">
              <a:extLst>
                <a:ext uri="{FF2B5EF4-FFF2-40B4-BE49-F238E27FC236}">
                  <a16:creationId xmlns:a16="http://schemas.microsoft.com/office/drawing/2014/main" id="{78991AD7-CED2-45FE-9405-029F569038A6}"/>
                </a:ext>
              </a:extLst>
            </p:cNvPr>
            <p:cNvSpPr/>
            <p:nvPr/>
          </p:nvSpPr>
          <p:spPr>
            <a:xfrm rot="16200000">
              <a:off x="4634125" y="4171872"/>
              <a:ext cx="193415" cy="73876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439599 w 439599"/>
                <a:gd name="connsiteY0" fmla="*/ 0 h 73907"/>
                <a:gd name="connsiteX1" fmla="*/ 0 w 439599"/>
                <a:gd name="connsiteY1" fmla="*/ 73907 h 73907"/>
                <a:gd name="connsiteX0" fmla="*/ 507362 w 507362"/>
                <a:gd name="connsiteY0" fmla="*/ 0 h 56211"/>
                <a:gd name="connsiteX1" fmla="*/ 0 w 507362"/>
                <a:gd name="connsiteY1"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413534 w 507362"/>
                <a:gd name="connsiteY1" fmla="*/ 23942 h 56211"/>
                <a:gd name="connsiteX2" fmla="*/ 0 w 507362"/>
                <a:gd name="connsiteY2" fmla="*/ 56211 h 56211"/>
                <a:gd name="connsiteX0" fmla="*/ 507362 w 507362"/>
                <a:gd name="connsiteY0" fmla="*/ 0 h 56211"/>
                <a:gd name="connsiteX1" fmla="*/ 319707 w 507362"/>
                <a:gd name="connsiteY1" fmla="*/ 35392 h 56211"/>
                <a:gd name="connsiteX2" fmla="*/ 0 w 507362"/>
                <a:gd name="connsiteY2" fmla="*/ 56211 h 56211"/>
                <a:gd name="connsiteX0" fmla="*/ 507362 w 508565"/>
                <a:gd name="connsiteY0" fmla="*/ 0 h 56211"/>
                <a:gd name="connsiteX1" fmla="*/ 319707 w 508565"/>
                <a:gd name="connsiteY1" fmla="*/ 35392 h 56211"/>
                <a:gd name="connsiteX2" fmla="*/ 0 w 508565"/>
                <a:gd name="connsiteY2" fmla="*/ 56211 h 56211"/>
                <a:gd name="connsiteX0" fmla="*/ 507362 w 509245"/>
                <a:gd name="connsiteY0" fmla="*/ 0 h 56211"/>
                <a:gd name="connsiteX1" fmla="*/ 319707 w 509245"/>
                <a:gd name="connsiteY1" fmla="*/ 35392 h 56211"/>
                <a:gd name="connsiteX2" fmla="*/ 0 w 509245"/>
                <a:gd name="connsiteY2" fmla="*/ 56211 h 56211"/>
                <a:gd name="connsiteX0" fmla="*/ 319707 w 319707"/>
                <a:gd name="connsiteY0" fmla="*/ 0 h 20819"/>
                <a:gd name="connsiteX1" fmla="*/ 0 w 319707"/>
                <a:gd name="connsiteY1" fmla="*/ 20819 h 20819"/>
                <a:gd name="connsiteX0" fmla="*/ 69502 w 69502"/>
                <a:gd name="connsiteY0" fmla="*/ 92645 h 92645"/>
                <a:gd name="connsiteX1" fmla="*/ 0 w 69502"/>
                <a:gd name="connsiteY1" fmla="*/ 0 h 92645"/>
                <a:gd name="connsiteX0" fmla="*/ 721083 w 721083"/>
                <a:gd name="connsiteY0" fmla="*/ 267524 h 267524"/>
                <a:gd name="connsiteX1" fmla="*/ 0 w 721083"/>
                <a:gd name="connsiteY1" fmla="*/ 0 h 267524"/>
                <a:gd name="connsiteX0" fmla="*/ 721083 w 721083"/>
                <a:gd name="connsiteY0" fmla="*/ 267524 h 267524"/>
                <a:gd name="connsiteX1" fmla="*/ 523002 w 721083"/>
                <a:gd name="connsiteY1" fmla="*/ 126996 h 267524"/>
                <a:gd name="connsiteX2" fmla="*/ 0 w 721083"/>
                <a:gd name="connsiteY2" fmla="*/ 0 h 267524"/>
                <a:gd name="connsiteX0" fmla="*/ 721083 w 721083"/>
                <a:gd name="connsiteY0" fmla="*/ 267524 h 267524"/>
                <a:gd name="connsiteX1" fmla="*/ 523002 w 721083"/>
                <a:gd name="connsiteY1" fmla="*/ 126996 h 267524"/>
                <a:gd name="connsiteX2" fmla="*/ 0 w 721083"/>
                <a:gd name="connsiteY2" fmla="*/ 0 h 267524"/>
                <a:gd name="connsiteX0" fmla="*/ 721083 w 721083"/>
                <a:gd name="connsiteY0" fmla="*/ 267524 h 267524"/>
                <a:gd name="connsiteX1" fmla="*/ 523002 w 721083"/>
                <a:gd name="connsiteY1" fmla="*/ 126996 h 267524"/>
                <a:gd name="connsiteX2" fmla="*/ 434387 w 721083"/>
                <a:gd name="connsiteY2" fmla="*/ 51007 h 267524"/>
                <a:gd name="connsiteX3" fmla="*/ 0 w 721083"/>
                <a:gd name="connsiteY3" fmla="*/ 0 h 267524"/>
                <a:gd name="connsiteX0" fmla="*/ 721083 w 721083"/>
                <a:gd name="connsiteY0" fmla="*/ 267524 h 267524"/>
                <a:gd name="connsiteX1" fmla="*/ 523002 w 721083"/>
                <a:gd name="connsiteY1" fmla="*/ 126996 h 267524"/>
                <a:gd name="connsiteX2" fmla="*/ 434387 w 721083"/>
                <a:gd name="connsiteY2" fmla="*/ 51007 h 267524"/>
                <a:gd name="connsiteX3" fmla="*/ 0 w 721083"/>
                <a:gd name="connsiteY3" fmla="*/ 0 h 267524"/>
                <a:gd name="connsiteX0" fmla="*/ 721083 w 721083"/>
                <a:gd name="connsiteY0" fmla="*/ 267524 h 267524"/>
                <a:gd name="connsiteX1" fmla="*/ 523002 w 721083"/>
                <a:gd name="connsiteY1" fmla="*/ 126996 h 267524"/>
                <a:gd name="connsiteX2" fmla="*/ 444812 w 721083"/>
                <a:gd name="connsiteY2" fmla="*/ 44761 h 267524"/>
                <a:gd name="connsiteX3" fmla="*/ 0 w 721083"/>
                <a:gd name="connsiteY3" fmla="*/ 0 h 267524"/>
                <a:gd name="connsiteX0" fmla="*/ 397899 w 397899"/>
                <a:gd name="connsiteY0" fmla="*/ 298752 h 298752"/>
                <a:gd name="connsiteX1" fmla="*/ 199818 w 397899"/>
                <a:gd name="connsiteY1" fmla="*/ 158224 h 298752"/>
                <a:gd name="connsiteX2" fmla="*/ 121628 w 397899"/>
                <a:gd name="connsiteY2" fmla="*/ 75989 h 298752"/>
                <a:gd name="connsiteX3" fmla="*/ 0 w 397899"/>
                <a:gd name="connsiteY3" fmla="*/ 0 h 298752"/>
                <a:gd name="connsiteX0" fmla="*/ 397899 w 397899"/>
                <a:gd name="connsiteY0" fmla="*/ 298752 h 298752"/>
                <a:gd name="connsiteX1" fmla="*/ 199818 w 397899"/>
                <a:gd name="connsiteY1" fmla="*/ 158224 h 298752"/>
                <a:gd name="connsiteX2" fmla="*/ 116415 w 397899"/>
                <a:gd name="connsiteY2" fmla="*/ 80153 h 298752"/>
                <a:gd name="connsiteX3" fmla="*/ 0 w 397899"/>
                <a:gd name="connsiteY3" fmla="*/ 0 h 298752"/>
                <a:gd name="connsiteX0" fmla="*/ 397899 w 397899"/>
                <a:gd name="connsiteY0" fmla="*/ 298752 h 298752"/>
                <a:gd name="connsiteX1" fmla="*/ 199818 w 397899"/>
                <a:gd name="connsiteY1" fmla="*/ 158224 h 298752"/>
                <a:gd name="connsiteX2" fmla="*/ 132053 w 397899"/>
                <a:gd name="connsiteY2" fmla="*/ 83276 h 298752"/>
                <a:gd name="connsiteX3" fmla="*/ 0 w 397899"/>
                <a:gd name="connsiteY3" fmla="*/ 0 h 298752"/>
                <a:gd name="connsiteX0" fmla="*/ 397899 w 397899"/>
                <a:gd name="connsiteY0" fmla="*/ 298752 h 298752"/>
                <a:gd name="connsiteX1" fmla="*/ 199818 w 397899"/>
                <a:gd name="connsiteY1" fmla="*/ 158224 h 298752"/>
                <a:gd name="connsiteX2" fmla="*/ 126840 w 397899"/>
                <a:gd name="connsiteY2" fmla="*/ 88481 h 298752"/>
                <a:gd name="connsiteX3" fmla="*/ 0 w 397899"/>
                <a:gd name="connsiteY3" fmla="*/ 0 h 298752"/>
                <a:gd name="connsiteX0" fmla="*/ 405057 w 405057"/>
                <a:gd name="connsiteY0" fmla="*/ 300191 h 300191"/>
                <a:gd name="connsiteX1" fmla="*/ 199818 w 405057"/>
                <a:gd name="connsiteY1" fmla="*/ 158224 h 300191"/>
                <a:gd name="connsiteX2" fmla="*/ 126840 w 405057"/>
                <a:gd name="connsiteY2" fmla="*/ 88481 h 300191"/>
                <a:gd name="connsiteX3" fmla="*/ 0 w 405057"/>
                <a:gd name="connsiteY3" fmla="*/ 0 h 300191"/>
                <a:gd name="connsiteX0" fmla="*/ 408636 w 408636"/>
                <a:gd name="connsiteY0" fmla="*/ 303789 h 303789"/>
                <a:gd name="connsiteX1" fmla="*/ 199818 w 408636"/>
                <a:gd name="connsiteY1" fmla="*/ 158224 h 303789"/>
                <a:gd name="connsiteX2" fmla="*/ 126840 w 408636"/>
                <a:gd name="connsiteY2" fmla="*/ 88481 h 303789"/>
                <a:gd name="connsiteX3" fmla="*/ 0 w 408636"/>
                <a:gd name="connsiteY3" fmla="*/ 0 h 303789"/>
                <a:gd name="connsiteX0" fmla="*/ 408636 w 408636"/>
                <a:gd name="connsiteY0" fmla="*/ 303789 h 303789"/>
                <a:gd name="connsiteX1" fmla="*/ 199818 w 408636"/>
                <a:gd name="connsiteY1" fmla="*/ 158224 h 303789"/>
                <a:gd name="connsiteX2" fmla="*/ 119684 w 408636"/>
                <a:gd name="connsiteY2" fmla="*/ 86322 h 303789"/>
                <a:gd name="connsiteX3" fmla="*/ 0 w 408636"/>
                <a:gd name="connsiteY3" fmla="*/ 0 h 303789"/>
              </a:gdLst>
              <a:ahLst/>
              <a:cxnLst>
                <a:cxn ang="0">
                  <a:pos x="connsiteX0" y="connsiteY0"/>
                </a:cxn>
                <a:cxn ang="0">
                  <a:pos x="connsiteX1" y="connsiteY1"/>
                </a:cxn>
                <a:cxn ang="0">
                  <a:pos x="connsiteX2" y="connsiteY2"/>
                </a:cxn>
                <a:cxn ang="0">
                  <a:pos x="connsiteX3" y="connsiteY3"/>
                </a:cxn>
              </a:cxnLst>
              <a:rect l="l" t="t" r="r" b="b"/>
              <a:pathLst>
                <a:path w="408636" h="303789">
                  <a:moveTo>
                    <a:pt x="408636" y="303789"/>
                  </a:moveTo>
                  <a:lnTo>
                    <a:pt x="199818" y="158224"/>
                  </a:lnTo>
                  <a:lnTo>
                    <a:pt x="119684" y="86322"/>
                  </a:lnTo>
                  <a:lnTo>
                    <a:pt x="0" y="0"/>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76" name="フリーフォーム 214">
              <a:extLst>
                <a:ext uri="{FF2B5EF4-FFF2-40B4-BE49-F238E27FC236}">
                  <a16:creationId xmlns:a16="http://schemas.microsoft.com/office/drawing/2014/main" id="{CA306142-FAED-4BE5-9327-0586D40ABE3D}"/>
                </a:ext>
              </a:extLst>
            </p:cNvPr>
            <p:cNvSpPr/>
            <p:nvPr/>
          </p:nvSpPr>
          <p:spPr>
            <a:xfrm rot="16200000">
              <a:off x="4329919" y="4099287"/>
              <a:ext cx="64975" cy="23796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0 w 133789"/>
                <a:gd name="connsiteY0" fmla="*/ 0 h 97849"/>
                <a:gd name="connsiteX1" fmla="*/ 133789 w 133789"/>
                <a:gd name="connsiteY1" fmla="*/ 97849 h 97849"/>
              </a:gdLst>
              <a:ahLst/>
              <a:cxnLst>
                <a:cxn ang="0">
                  <a:pos x="connsiteX0" y="connsiteY0"/>
                </a:cxn>
                <a:cxn ang="0">
                  <a:pos x="connsiteX1" y="connsiteY1"/>
                </a:cxn>
              </a:cxnLst>
              <a:rect l="l" t="t" r="r" b="b"/>
              <a:pathLst>
                <a:path w="133789" h="97849">
                  <a:moveTo>
                    <a:pt x="0" y="0"/>
                  </a:moveTo>
                  <a:lnTo>
                    <a:pt x="133789" y="97849"/>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77" name="フリーフォーム 215">
              <a:extLst>
                <a:ext uri="{FF2B5EF4-FFF2-40B4-BE49-F238E27FC236}">
                  <a16:creationId xmlns:a16="http://schemas.microsoft.com/office/drawing/2014/main" id="{5599FC3E-2921-411C-B6E1-61EAD592804B}"/>
                </a:ext>
              </a:extLst>
            </p:cNvPr>
            <p:cNvSpPr/>
            <p:nvPr/>
          </p:nvSpPr>
          <p:spPr>
            <a:xfrm rot="16200000">
              <a:off x="4005093" y="6129627"/>
              <a:ext cx="2800717" cy="113210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0 w 410059"/>
                <a:gd name="connsiteY0" fmla="*/ 0 h 302916"/>
                <a:gd name="connsiteX1" fmla="*/ 410059 w 410059"/>
                <a:gd name="connsiteY1" fmla="*/ 302916 h 302916"/>
                <a:gd name="connsiteX0" fmla="*/ 0 w 410059"/>
                <a:gd name="connsiteY0" fmla="*/ 0 h 302916"/>
                <a:gd name="connsiteX1" fmla="*/ 145954 w 410059"/>
                <a:gd name="connsiteY1" fmla="*/ 87440 h 302916"/>
                <a:gd name="connsiteX2" fmla="*/ 410059 w 410059"/>
                <a:gd name="connsiteY2" fmla="*/ 302916 h 302916"/>
                <a:gd name="connsiteX0" fmla="*/ 0 w 410059"/>
                <a:gd name="connsiteY0" fmla="*/ 0 h 302916"/>
                <a:gd name="connsiteX1" fmla="*/ 145954 w 410059"/>
                <a:gd name="connsiteY1" fmla="*/ 87440 h 302916"/>
                <a:gd name="connsiteX2" fmla="*/ 203293 w 410059"/>
                <a:gd name="connsiteY2" fmla="*/ 155102 h 302916"/>
                <a:gd name="connsiteX3" fmla="*/ 410059 w 410059"/>
                <a:gd name="connsiteY3" fmla="*/ 302916 h 302916"/>
                <a:gd name="connsiteX0" fmla="*/ 0 w 410059"/>
                <a:gd name="connsiteY0" fmla="*/ 0 h 302916"/>
                <a:gd name="connsiteX1" fmla="*/ 130315 w 410059"/>
                <a:gd name="connsiteY1" fmla="*/ 86399 h 302916"/>
                <a:gd name="connsiteX2" fmla="*/ 203293 w 410059"/>
                <a:gd name="connsiteY2" fmla="*/ 155102 h 302916"/>
                <a:gd name="connsiteX3" fmla="*/ 410059 w 410059"/>
                <a:gd name="connsiteY3" fmla="*/ 302916 h 302916"/>
                <a:gd name="connsiteX0" fmla="*/ 2342209 w 2545502"/>
                <a:gd name="connsiteY0" fmla="*/ 0 h 420543"/>
                <a:gd name="connsiteX1" fmla="*/ 2472524 w 2545502"/>
                <a:gd name="connsiteY1" fmla="*/ 86399 h 420543"/>
                <a:gd name="connsiteX2" fmla="*/ 2545502 w 2545502"/>
                <a:gd name="connsiteY2" fmla="*/ 155102 h 420543"/>
                <a:gd name="connsiteX3" fmla="*/ 0 w 2545502"/>
                <a:gd name="connsiteY3" fmla="*/ 420543 h 420543"/>
                <a:gd name="connsiteX0" fmla="*/ 2727943 w 2730326"/>
                <a:gd name="connsiteY0" fmla="*/ 0 h 370577"/>
                <a:gd name="connsiteX1" fmla="*/ 2472524 w 2730326"/>
                <a:gd name="connsiteY1" fmla="*/ 36433 h 370577"/>
                <a:gd name="connsiteX2" fmla="*/ 2545502 w 2730326"/>
                <a:gd name="connsiteY2" fmla="*/ 105136 h 370577"/>
                <a:gd name="connsiteX3" fmla="*/ 0 w 2730326"/>
                <a:gd name="connsiteY3" fmla="*/ 370577 h 370577"/>
                <a:gd name="connsiteX0" fmla="*/ 2727943 w 2829197"/>
                <a:gd name="connsiteY0" fmla="*/ 0 h 370577"/>
                <a:gd name="connsiteX1" fmla="*/ 2826983 w 2829197"/>
                <a:gd name="connsiteY1" fmla="*/ 211312 h 370577"/>
                <a:gd name="connsiteX2" fmla="*/ 2545502 w 2829197"/>
                <a:gd name="connsiteY2" fmla="*/ 105136 h 370577"/>
                <a:gd name="connsiteX3" fmla="*/ 0 w 2829197"/>
                <a:gd name="connsiteY3" fmla="*/ 370577 h 370577"/>
                <a:gd name="connsiteX0" fmla="*/ 2727943 w 2829197"/>
                <a:gd name="connsiteY0" fmla="*/ 0 h 370577"/>
                <a:gd name="connsiteX1" fmla="*/ 2826983 w 2829197"/>
                <a:gd name="connsiteY1" fmla="*/ 211312 h 370577"/>
                <a:gd name="connsiteX2" fmla="*/ 2545502 w 2829197"/>
                <a:gd name="connsiteY2" fmla="*/ 105136 h 370577"/>
                <a:gd name="connsiteX3" fmla="*/ 0 w 2829197"/>
                <a:gd name="connsiteY3" fmla="*/ 370577 h 370577"/>
                <a:gd name="connsiteX0" fmla="*/ 2727943 w 2905173"/>
                <a:gd name="connsiteY0" fmla="*/ 0 h 374742"/>
                <a:gd name="connsiteX1" fmla="*/ 2826983 w 2905173"/>
                <a:gd name="connsiteY1" fmla="*/ 211312 h 374742"/>
                <a:gd name="connsiteX2" fmla="*/ 2905173 w 2905173"/>
                <a:gd name="connsiteY2" fmla="*/ 374742 h 374742"/>
                <a:gd name="connsiteX3" fmla="*/ 0 w 2905173"/>
                <a:gd name="connsiteY3" fmla="*/ 370577 h 374742"/>
                <a:gd name="connsiteX0" fmla="*/ 2727943 w 2905173"/>
                <a:gd name="connsiteY0" fmla="*/ 0 h 374742"/>
                <a:gd name="connsiteX1" fmla="*/ 2826983 w 2905173"/>
                <a:gd name="connsiteY1" fmla="*/ 211312 h 374742"/>
                <a:gd name="connsiteX2" fmla="*/ 2905173 w 2905173"/>
                <a:gd name="connsiteY2" fmla="*/ 374742 h 374742"/>
                <a:gd name="connsiteX3" fmla="*/ 0 w 2905173"/>
                <a:gd name="connsiteY3" fmla="*/ 370577 h 374742"/>
                <a:gd name="connsiteX0" fmla="*/ 2727943 w 2905173"/>
                <a:gd name="connsiteY0" fmla="*/ 0 h 391416"/>
                <a:gd name="connsiteX1" fmla="*/ 2826983 w 2905173"/>
                <a:gd name="connsiteY1" fmla="*/ 211312 h 391416"/>
                <a:gd name="connsiteX2" fmla="*/ 2905173 w 2905173"/>
                <a:gd name="connsiteY2" fmla="*/ 374742 h 391416"/>
                <a:gd name="connsiteX3" fmla="*/ 2717518 w 2905173"/>
                <a:gd name="connsiteY3" fmla="*/ 391397 h 391416"/>
                <a:gd name="connsiteX4" fmla="*/ 0 w 2905173"/>
                <a:gd name="connsiteY4" fmla="*/ 370577 h 391416"/>
                <a:gd name="connsiteX0" fmla="*/ 2727943 w 2905173"/>
                <a:gd name="connsiteY0" fmla="*/ 0 h 391397"/>
                <a:gd name="connsiteX1" fmla="*/ 2826983 w 2905173"/>
                <a:gd name="connsiteY1" fmla="*/ 211312 h 391397"/>
                <a:gd name="connsiteX2" fmla="*/ 2905173 w 2905173"/>
                <a:gd name="connsiteY2" fmla="*/ 374742 h 391397"/>
                <a:gd name="connsiteX3" fmla="*/ 2717518 w 2905173"/>
                <a:gd name="connsiteY3" fmla="*/ 391397 h 391397"/>
                <a:gd name="connsiteX4" fmla="*/ 0 w 2905173"/>
                <a:gd name="connsiteY4" fmla="*/ 370577 h 391397"/>
                <a:gd name="connsiteX0" fmla="*/ 2727943 w 2905173"/>
                <a:gd name="connsiteY0" fmla="*/ 0 h 391397"/>
                <a:gd name="connsiteX1" fmla="*/ 2826983 w 2905173"/>
                <a:gd name="connsiteY1" fmla="*/ 211312 h 391397"/>
                <a:gd name="connsiteX2" fmla="*/ 2905173 w 2905173"/>
                <a:gd name="connsiteY2" fmla="*/ 374742 h 391397"/>
                <a:gd name="connsiteX3" fmla="*/ 2717518 w 2905173"/>
                <a:gd name="connsiteY3" fmla="*/ 391397 h 391397"/>
                <a:gd name="connsiteX4" fmla="*/ 0 w 2905173"/>
                <a:gd name="connsiteY4" fmla="*/ 370577 h 391397"/>
                <a:gd name="connsiteX0" fmla="*/ 3306544 w 3483774"/>
                <a:gd name="connsiteY0" fmla="*/ 0 h 443443"/>
                <a:gd name="connsiteX1" fmla="*/ 3405584 w 3483774"/>
                <a:gd name="connsiteY1" fmla="*/ 211312 h 443443"/>
                <a:gd name="connsiteX2" fmla="*/ 3483774 w 3483774"/>
                <a:gd name="connsiteY2" fmla="*/ 374742 h 443443"/>
                <a:gd name="connsiteX3" fmla="*/ 3296119 w 3483774"/>
                <a:gd name="connsiteY3" fmla="*/ 391397 h 443443"/>
                <a:gd name="connsiteX4" fmla="*/ 0 w 3483774"/>
                <a:gd name="connsiteY4" fmla="*/ 443443 h 443443"/>
                <a:gd name="connsiteX0" fmla="*/ 5725204 w 5902434"/>
                <a:gd name="connsiteY0" fmla="*/ 0 h 391397"/>
                <a:gd name="connsiteX1" fmla="*/ 5824244 w 5902434"/>
                <a:gd name="connsiteY1" fmla="*/ 211312 h 391397"/>
                <a:gd name="connsiteX2" fmla="*/ 5902434 w 5902434"/>
                <a:gd name="connsiteY2" fmla="*/ 374742 h 391397"/>
                <a:gd name="connsiteX3" fmla="*/ 5714779 w 5902434"/>
                <a:gd name="connsiteY3" fmla="*/ 391397 h 391397"/>
                <a:gd name="connsiteX4" fmla="*/ 0 w 5902434"/>
                <a:gd name="connsiteY4" fmla="*/ 12490 h 391397"/>
                <a:gd name="connsiteX0" fmla="*/ 5725204 w 5902434"/>
                <a:gd name="connsiteY0" fmla="*/ 0 h 391397"/>
                <a:gd name="connsiteX1" fmla="*/ 5824244 w 5902434"/>
                <a:gd name="connsiteY1" fmla="*/ 211312 h 391397"/>
                <a:gd name="connsiteX2" fmla="*/ 5902434 w 5902434"/>
                <a:gd name="connsiteY2" fmla="*/ 374742 h 391397"/>
                <a:gd name="connsiteX3" fmla="*/ 5714779 w 5902434"/>
                <a:gd name="connsiteY3" fmla="*/ 391397 h 391397"/>
                <a:gd name="connsiteX4" fmla="*/ 1738 w 5902434"/>
                <a:gd name="connsiteY4" fmla="*/ 168634 h 391397"/>
                <a:gd name="connsiteX5" fmla="*/ 0 w 5902434"/>
                <a:gd name="connsiteY5" fmla="*/ 12490 h 391397"/>
                <a:gd name="connsiteX0" fmla="*/ 5725204 w 5902434"/>
                <a:gd name="connsiteY0" fmla="*/ 0 h 469022"/>
                <a:gd name="connsiteX1" fmla="*/ 5824244 w 5902434"/>
                <a:gd name="connsiteY1" fmla="*/ 211312 h 469022"/>
                <a:gd name="connsiteX2" fmla="*/ 5902434 w 5902434"/>
                <a:gd name="connsiteY2" fmla="*/ 374742 h 469022"/>
                <a:gd name="connsiteX3" fmla="*/ 5714779 w 5902434"/>
                <a:gd name="connsiteY3" fmla="*/ 391397 h 469022"/>
                <a:gd name="connsiteX4" fmla="*/ 512576 w 5902434"/>
                <a:gd name="connsiteY4" fmla="*/ 462182 h 469022"/>
                <a:gd name="connsiteX5" fmla="*/ 1738 w 5902434"/>
                <a:gd name="connsiteY5" fmla="*/ 168634 h 469022"/>
                <a:gd name="connsiteX6" fmla="*/ 0 w 5902434"/>
                <a:gd name="connsiteY6" fmla="*/ 12490 h 469022"/>
                <a:gd name="connsiteX0" fmla="*/ 5725204 w 5902434"/>
                <a:gd name="connsiteY0" fmla="*/ 0 h 469022"/>
                <a:gd name="connsiteX1" fmla="*/ 5824244 w 5902434"/>
                <a:gd name="connsiteY1" fmla="*/ 211312 h 469022"/>
                <a:gd name="connsiteX2" fmla="*/ 5902434 w 5902434"/>
                <a:gd name="connsiteY2" fmla="*/ 374742 h 469022"/>
                <a:gd name="connsiteX3" fmla="*/ 5714779 w 5902434"/>
                <a:gd name="connsiteY3" fmla="*/ 391397 h 469022"/>
                <a:gd name="connsiteX4" fmla="*/ 512576 w 5902434"/>
                <a:gd name="connsiteY4" fmla="*/ 462182 h 469022"/>
                <a:gd name="connsiteX5" fmla="*/ 1738 w 5902434"/>
                <a:gd name="connsiteY5" fmla="*/ 168634 h 469022"/>
                <a:gd name="connsiteX6" fmla="*/ 0 w 5902434"/>
                <a:gd name="connsiteY6" fmla="*/ 12490 h 469022"/>
                <a:gd name="connsiteX0" fmla="*/ 5725204 w 5902434"/>
                <a:gd name="connsiteY0" fmla="*/ 0 h 476271"/>
                <a:gd name="connsiteX1" fmla="*/ 5824244 w 5902434"/>
                <a:gd name="connsiteY1" fmla="*/ 211312 h 476271"/>
                <a:gd name="connsiteX2" fmla="*/ 5902434 w 5902434"/>
                <a:gd name="connsiteY2" fmla="*/ 374742 h 476271"/>
                <a:gd name="connsiteX3" fmla="*/ 5714779 w 5902434"/>
                <a:gd name="connsiteY3" fmla="*/ 391397 h 476271"/>
                <a:gd name="connsiteX4" fmla="*/ 3671429 w 5902434"/>
                <a:gd name="connsiteY4" fmla="*/ 426789 h 476271"/>
                <a:gd name="connsiteX5" fmla="*/ 512576 w 5902434"/>
                <a:gd name="connsiteY5" fmla="*/ 462182 h 476271"/>
                <a:gd name="connsiteX6" fmla="*/ 1738 w 5902434"/>
                <a:gd name="connsiteY6" fmla="*/ 168634 h 476271"/>
                <a:gd name="connsiteX7" fmla="*/ 0 w 5902434"/>
                <a:gd name="connsiteY7" fmla="*/ 12490 h 476271"/>
                <a:gd name="connsiteX0" fmla="*/ 5725204 w 5902434"/>
                <a:gd name="connsiteY0" fmla="*/ 0 h 462182"/>
                <a:gd name="connsiteX1" fmla="*/ 5824244 w 5902434"/>
                <a:gd name="connsiteY1" fmla="*/ 211312 h 462182"/>
                <a:gd name="connsiteX2" fmla="*/ 5902434 w 5902434"/>
                <a:gd name="connsiteY2" fmla="*/ 374742 h 462182"/>
                <a:gd name="connsiteX3" fmla="*/ 5714779 w 5902434"/>
                <a:gd name="connsiteY3" fmla="*/ 391397 h 462182"/>
                <a:gd name="connsiteX4" fmla="*/ 3671429 w 5902434"/>
                <a:gd name="connsiteY4" fmla="*/ 426789 h 462182"/>
                <a:gd name="connsiteX5" fmla="*/ 512576 w 5902434"/>
                <a:gd name="connsiteY5" fmla="*/ 462182 h 462182"/>
                <a:gd name="connsiteX6" fmla="*/ 1738 w 5902434"/>
                <a:gd name="connsiteY6" fmla="*/ 168634 h 462182"/>
                <a:gd name="connsiteX7" fmla="*/ 0 w 5902434"/>
                <a:gd name="connsiteY7" fmla="*/ 12490 h 462182"/>
                <a:gd name="connsiteX0" fmla="*/ 5725204 w 5902434"/>
                <a:gd name="connsiteY0" fmla="*/ 0 h 462182"/>
                <a:gd name="connsiteX1" fmla="*/ 5824244 w 5902434"/>
                <a:gd name="connsiteY1" fmla="*/ 211312 h 462182"/>
                <a:gd name="connsiteX2" fmla="*/ 5902434 w 5902434"/>
                <a:gd name="connsiteY2" fmla="*/ 374742 h 462182"/>
                <a:gd name="connsiteX3" fmla="*/ 5714779 w 5902434"/>
                <a:gd name="connsiteY3" fmla="*/ 391397 h 462182"/>
                <a:gd name="connsiteX4" fmla="*/ 3671429 w 5902434"/>
                <a:gd name="connsiteY4" fmla="*/ 426789 h 462182"/>
                <a:gd name="connsiteX5" fmla="*/ 1096390 w 5902434"/>
                <a:gd name="connsiteY5" fmla="*/ 452813 h 462182"/>
                <a:gd name="connsiteX6" fmla="*/ 512576 w 5902434"/>
                <a:gd name="connsiteY6" fmla="*/ 462182 h 462182"/>
                <a:gd name="connsiteX7" fmla="*/ 1738 w 5902434"/>
                <a:gd name="connsiteY7" fmla="*/ 168634 h 462182"/>
                <a:gd name="connsiteX8" fmla="*/ 0 w 5902434"/>
                <a:gd name="connsiteY8" fmla="*/ 12490 h 462182"/>
                <a:gd name="connsiteX0" fmla="*/ 5725204 w 5902434"/>
                <a:gd name="connsiteY0" fmla="*/ 0 h 465513"/>
                <a:gd name="connsiteX1" fmla="*/ 5824244 w 5902434"/>
                <a:gd name="connsiteY1" fmla="*/ 214643 h 465513"/>
                <a:gd name="connsiteX2" fmla="*/ 5902434 w 5902434"/>
                <a:gd name="connsiteY2" fmla="*/ 378073 h 465513"/>
                <a:gd name="connsiteX3" fmla="*/ 5714779 w 5902434"/>
                <a:gd name="connsiteY3" fmla="*/ 394728 h 465513"/>
                <a:gd name="connsiteX4" fmla="*/ 3671429 w 5902434"/>
                <a:gd name="connsiteY4" fmla="*/ 430120 h 465513"/>
                <a:gd name="connsiteX5" fmla="*/ 1096390 w 5902434"/>
                <a:gd name="connsiteY5" fmla="*/ 456144 h 465513"/>
                <a:gd name="connsiteX6" fmla="*/ 512576 w 5902434"/>
                <a:gd name="connsiteY6" fmla="*/ 465513 h 465513"/>
                <a:gd name="connsiteX7" fmla="*/ 1738 w 5902434"/>
                <a:gd name="connsiteY7" fmla="*/ 171965 h 465513"/>
                <a:gd name="connsiteX8" fmla="*/ 0 w 5902434"/>
                <a:gd name="connsiteY8" fmla="*/ 15821 h 465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02434" h="465513">
                  <a:moveTo>
                    <a:pt x="5725204" y="0"/>
                  </a:moveTo>
                  <a:lnTo>
                    <a:pt x="5824244" y="214643"/>
                  </a:lnTo>
                  <a:lnTo>
                    <a:pt x="5902434" y="378073"/>
                  </a:lnTo>
                  <a:cubicBezTo>
                    <a:pt x="5845095" y="396116"/>
                    <a:pt x="5777331" y="389176"/>
                    <a:pt x="5714779" y="394728"/>
                  </a:cubicBezTo>
                  <a:lnTo>
                    <a:pt x="3671429" y="430120"/>
                  </a:lnTo>
                  <a:lnTo>
                    <a:pt x="1096390" y="456144"/>
                  </a:lnTo>
                  <a:lnTo>
                    <a:pt x="512576" y="465513"/>
                  </a:lnTo>
                  <a:lnTo>
                    <a:pt x="1738" y="171965"/>
                  </a:lnTo>
                  <a:cubicBezTo>
                    <a:pt x="1159" y="119917"/>
                    <a:pt x="579" y="67869"/>
                    <a:pt x="0" y="15821"/>
                  </a:cubicBez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78" name="フリーフォーム 216">
              <a:extLst>
                <a:ext uri="{FF2B5EF4-FFF2-40B4-BE49-F238E27FC236}">
                  <a16:creationId xmlns:a16="http://schemas.microsoft.com/office/drawing/2014/main" id="{66040542-2019-421C-91AC-8451E37C7767}"/>
                </a:ext>
              </a:extLst>
            </p:cNvPr>
            <p:cNvSpPr/>
            <p:nvPr/>
          </p:nvSpPr>
          <p:spPr>
            <a:xfrm rot="16200000">
              <a:off x="5244020" y="5811604"/>
              <a:ext cx="111328" cy="118667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439599 w 439599"/>
                <a:gd name="connsiteY0" fmla="*/ 0 h 73907"/>
                <a:gd name="connsiteX1" fmla="*/ 0 w 439599"/>
                <a:gd name="connsiteY1" fmla="*/ 73907 h 73907"/>
                <a:gd name="connsiteX0" fmla="*/ 507362 w 507362"/>
                <a:gd name="connsiteY0" fmla="*/ 0 h 56211"/>
                <a:gd name="connsiteX1" fmla="*/ 0 w 507362"/>
                <a:gd name="connsiteY1"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413534 w 507362"/>
                <a:gd name="connsiteY1" fmla="*/ 23942 h 56211"/>
                <a:gd name="connsiteX2" fmla="*/ 0 w 507362"/>
                <a:gd name="connsiteY2" fmla="*/ 56211 h 56211"/>
                <a:gd name="connsiteX0" fmla="*/ 507362 w 507362"/>
                <a:gd name="connsiteY0" fmla="*/ 0 h 56211"/>
                <a:gd name="connsiteX1" fmla="*/ 319707 w 507362"/>
                <a:gd name="connsiteY1" fmla="*/ 35392 h 56211"/>
                <a:gd name="connsiteX2" fmla="*/ 0 w 507362"/>
                <a:gd name="connsiteY2" fmla="*/ 56211 h 56211"/>
                <a:gd name="connsiteX0" fmla="*/ 507362 w 508565"/>
                <a:gd name="connsiteY0" fmla="*/ 0 h 56211"/>
                <a:gd name="connsiteX1" fmla="*/ 319707 w 508565"/>
                <a:gd name="connsiteY1" fmla="*/ 35392 h 56211"/>
                <a:gd name="connsiteX2" fmla="*/ 0 w 508565"/>
                <a:gd name="connsiteY2" fmla="*/ 56211 h 56211"/>
                <a:gd name="connsiteX0" fmla="*/ 507362 w 509245"/>
                <a:gd name="connsiteY0" fmla="*/ 0 h 56211"/>
                <a:gd name="connsiteX1" fmla="*/ 319707 w 509245"/>
                <a:gd name="connsiteY1" fmla="*/ 35392 h 56211"/>
                <a:gd name="connsiteX2" fmla="*/ 0 w 509245"/>
                <a:gd name="connsiteY2" fmla="*/ 56211 h 56211"/>
                <a:gd name="connsiteX0" fmla="*/ 507362 w 507362"/>
                <a:gd name="connsiteY0" fmla="*/ 0 h 56211"/>
                <a:gd name="connsiteX1" fmla="*/ 0 w 507362"/>
                <a:gd name="connsiteY1" fmla="*/ 56211 h 56211"/>
                <a:gd name="connsiteX0" fmla="*/ 0 w 941744"/>
                <a:gd name="connsiteY0" fmla="*/ 0 h 234213"/>
                <a:gd name="connsiteX1" fmla="*/ 941744 w 941744"/>
                <a:gd name="connsiteY1" fmla="*/ 234213 h 234213"/>
                <a:gd name="connsiteX0" fmla="*/ 0 w 232829"/>
                <a:gd name="connsiteY0" fmla="*/ 0 h 485082"/>
                <a:gd name="connsiteX1" fmla="*/ 232829 w 232829"/>
                <a:gd name="connsiteY1" fmla="*/ 485082 h 485082"/>
                <a:gd name="connsiteX0" fmla="*/ 0 w 232829"/>
                <a:gd name="connsiteY0" fmla="*/ 0 h 484363"/>
                <a:gd name="connsiteX1" fmla="*/ 232829 w 232829"/>
                <a:gd name="connsiteY1" fmla="*/ 484363 h 484363"/>
                <a:gd name="connsiteX0" fmla="*/ 0 w 229234"/>
                <a:gd name="connsiteY0" fmla="*/ 0 h 489400"/>
                <a:gd name="connsiteX1" fmla="*/ 229234 w 229234"/>
                <a:gd name="connsiteY1" fmla="*/ 489400 h 489400"/>
                <a:gd name="connsiteX0" fmla="*/ 0 w 229234"/>
                <a:gd name="connsiteY0" fmla="*/ 0 h 487961"/>
                <a:gd name="connsiteX1" fmla="*/ 229234 w 229234"/>
                <a:gd name="connsiteY1" fmla="*/ 487961 h 487961"/>
              </a:gdLst>
              <a:ahLst/>
              <a:cxnLst>
                <a:cxn ang="0">
                  <a:pos x="connsiteX0" y="connsiteY0"/>
                </a:cxn>
                <a:cxn ang="0">
                  <a:pos x="connsiteX1" y="connsiteY1"/>
                </a:cxn>
              </a:cxnLst>
              <a:rect l="l" t="t" r="r" b="b"/>
              <a:pathLst>
                <a:path w="229234" h="487961">
                  <a:moveTo>
                    <a:pt x="0" y="0"/>
                  </a:moveTo>
                  <a:lnTo>
                    <a:pt x="229234" y="487961"/>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79" name="フリーフォーム 217">
              <a:extLst>
                <a:ext uri="{FF2B5EF4-FFF2-40B4-BE49-F238E27FC236}">
                  <a16:creationId xmlns:a16="http://schemas.microsoft.com/office/drawing/2014/main" id="{E4D9269A-414E-41B9-ABD8-36CA660F0B41}"/>
                </a:ext>
              </a:extLst>
            </p:cNvPr>
            <p:cNvSpPr/>
            <p:nvPr/>
          </p:nvSpPr>
          <p:spPr>
            <a:xfrm rot="16200000">
              <a:off x="3474735" y="6324977"/>
              <a:ext cx="3254705" cy="305980"/>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0 w 410059"/>
                <a:gd name="connsiteY0" fmla="*/ 0 h 302916"/>
                <a:gd name="connsiteX1" fmla="*/ 410059 w 410059"/>
                <a:gd name="connsiteY1" fmla="*/ 302916 h 302916"/>
                <a:gd name="connsiteX0" fmla="*/ 0 w 410059"/>
                <a:gd name="connsiteY0" fmla="*/ 0 h 302916"/>
                <a:gd name="connsiteX1" fmla="*/ 145954 w 410059"/>
                <a:gd name="connsiteY1" fmla="*/ 87440 h 302916"/>
                <a:gd name="connsiteX2" fmla="*/ 410059 w 410059"/>
                <a:gd name="connsiteY2" fmla="*/ 302916 h 302916"/>
                <a:gd name="connsiteX0" fmla="*/ 0 w 410059"/>
                <a:gd name="connsiteY0" fmla="*/ 0 h 302916"/>
                <a:gd name="connsiteX1" fmla="*/ 145954 w 410059"/>
                <a:gd name="connsiteY1" fmla="*/ 87440 h 302916"/>
                <a:gd name="connsiteX2" fmla="*/ 203293 w 410059"/>
                <a:gd name="connsiteY2" fmla="*/ 155102 h 302916"/>
                <a:gd name="connsiteX3" fmla="*/ 410059 w 410059"/>
                <a:gd name="connsiteY3" fmla="*/ 302916 h 302916"/>
                <a:gd name="connsiteX0" fmla="*/ 0 w 410059"/>
                <a:gd name="connsiteY0" fmla="*/ 0 h 302916"/>
                <a:gd name="connsiteX1" fmla="*/ 130315 w 410059"/>
                <a:gd name="connsiteY1" fmla="*/ 86399 h 302916"/>
                <a:gd name="connsiteX2" fmla="*/ 203293 w 410059"/>
                <a:gd name="connsiteY2" fmla="*/ 155102 h 302916"/>
                <a:gd name="connsiteX3" fmla="*/ 410059 w 410059"/>
                <a:gd name="connsiteY3" fmla="*/ 302916 h 302916"/>
                <a:gd name="connsiteX0" fmla="*/ 0 w 6826805"/>
                <a:gd name="connsiteY0" fmla="*/ 227774 h 229661"/>
                <a:gd name="connsiteX1" fmla="*/ 6547061 w 6826805"/>
                <a:gd name="connsiteY1" fmla="*/ 1888 h 229661"/>
                <a:gd name="connsiteX2" fmla="*/ 6620039 w 6826805"/>
                <a:gd name="connsiteY2" fmla="*/ 70591 h 229661"/>
                <a:gd name="connsiteX3" fmla="*/ 6826805 w 6826805"/>
                <a:gd name="connsiteY3" fmla="*/ 218405 h 229661"/>
                <a:gd name="connsiteX0" fmla="*/ 0 w 6826805"/>
                <a:gd name="connsiteY0" fmla="*/ 225886 h 225886"/>
                <a:gd name="connsiteX1" fmla="*/ 6547061 w 6826805"/>
                <a:gd name="connsiteY1" fmla="*/ 0 h 225886"/>
                <a:gd name="connsiteX2" fmla="*/ 6620039 w 6826805"/>
                <a:gd name="connsiteY2" fmla="*/ 68703 h 225886"/>
                <a:gd name="connsiteX3" fmla="*/ 6826805 w 6826805"/>
                <a:gd name="connsiteY3" fmla="*/ 216517 h 225886"/>
                <a:gd name="connsiteX0" fmla="*/ 0 w 6826805"/>
                <a:gd name="connsiteY0" fmla="*/ 225886 h 225886"/>
                <a:gd name="connsiteX1" fmla="*/ 3513313 w 6826805"/>
                <a:gd name="connsiteY1" fmla="*/ 164470 h 225886"/>
                <a:gd name="connsiteX2" fmla="*/ 6547061 w 6826805"/>
                <a:gd name="connsiteY2" fmla="*/ 0 h 225886"/>
                <a:gd name="connsiteX3" fmla="*/ 6620039 w 6826805"/>
                <a:gd name="connsiteY3" fmla="*/ 68703 h 225886"/>
                <a:gd name="connsiteX4" fmla="*/ 6826805 w 6826805"/>
                <a:gd name="connsiteY4" fmla="*/ 216517 h 225886"/>
                <a:gd name="connsiteX0" fmla="*/ 0 w 6826805"/>
                <a:gd name="connsiteY0" fmla="*/ 225886 h 225886"/>
                <a:gd name="connsiteX1" fmla="*/ 3513313 w 6826805"/>
                <a:gd name="connsiteY1" fmla="*/ 164470 h 225886"/>
                <a:gd name="connsiteX2" fmla="*/ 6547061 w 6826805"/>
                <a:gd name="connsiteY2" fmla="*/ 0 h 225886"/>
                <a:gd name="connsiteX3" fmla="*/ 6620039 w 6826805"/>
                <a:gd name="connsiteY3" fmla="*/ 68703 h 225886"/>
                <a:gd name="connsiteX4" fmla="*/ 6826805 w 6826805"/>
                <a:gd name="connsiteY4" fmla="*/ 216517 h 225886"/>
                <a:gd name="connsiteX0" fmla="*/ 0 w 6858081"/>
                <a:gd name="connsiteY0" fmla="*/ 230050 h 230050"/>
                <a:gd name="connsiteX1" fmla="*/ 3544589 w 6858081"/>
                <a:gd name="connsiteY1" fmla="*/ 164470 h 230050"/>
                <a:gd name="connsiteX2" fmla="*/ 6578337 w 6858081"/>
                <a:gd name="connsiteY2" fmla="*/ 0 h 230050"/>
                <a:gd name="connsiteX3" fmla="*/ 6651315 w 6858081"/>
                <a:gd name="connsiteY3" fmla="*/ 68703 h 230050"/>
                <a:gd name="connsiteX4" fmla="*/ 6858081 w 6858081"/>
                <a:gd name="connsiteY4" fmla="*/ 216517 h 230050"/>
                <a:gd name="connsiteX0" fmla="*/ 0 w 6858081"/>
                <a:gd name="connsiteY0" fmla="*/ 166179 h 166179"/>
                <a:gd name="connsiteX1" fmla="*/ 3544589 w 6858081"/>
                <a:gd name="connsiteY1" fmla="*/ 100599 h 166179"/>
                <a:gd name="connsiteX2" fmla="*/ 5780804 w 6858081"/>
                <a:gd name="connsiteY2" fmla="*/ 60002 h 166179"/>
                <a:gd name="connsiteX3" fmla="*/ 6651315 w 6858081"/>
                <a:gd name="connsiteY3" fmla="*/ 4832 h 166179"/>
                <a:gd name="connsiteX4" fmla="*/ 6858081 w 6858081"/>
                <a:gd name="connsiteY4" fmla="*/ 152646 h 166179"/>
                <a:gd name="connsiteX0" fmla="*/ 0 w 6858081"/>
                <a:gd name="connsiteY0" fmla="*/ 128734 h 128734"/>
                <a:gd name="connsiteX1" fmla="*/ 3544589 w 6858081"/>
                <a:gd name="connsiteY1" fmla="*/ 63154 h 128734"/>
                <a:gd name="connsiteX2" fmla="*/ 5780804 w 6858081"/>
                <a:gd name="connsiteY2" fmla="*/ 22557 h 128734"/>
                <a:gd name="connsiteX3" fmla="*/ 6698228 w 6858081"/>
                <a:gd name="connsiteY3" fmla="*/ 6943 h 128734"/>
                <a:gd name="connsiteX4" fmla="*/ 6858081 w 6858081"/>
                <a:gd name="connsiteY4" fmla="*/ 115201 h 128734"/>
                <a:gd name="connsiteX0" fmla="*/ 0 w 6858081"/>
                <a:gd name="connsiteY0" fmla="*/ 121791 h 121791"/>
                <a:gd name="connsiteX1" fmla="*/ 3544589 w 6858081"/>
                <a:gd name="connsiteY1" fmla="*/ 56211 h 121791"/>
                <a:gd name="connsiteX2" fmla="*/ 5780804 w 6858081"/>
                <a:gd name="connsiteY2" fmla="*/ 15614 h 121791"/>
                <a:gd name="connsiteX3" fmla="*/ 6698228 w 6858081"/>
                <a:gd name="connsiteY3" fmla="*/ 0 h 121791"/>
                <a:gd name="connsiteX4" fmla="*/ 6858081 w 6858081"/>
                <a:gd name="connsiteY4" fmla="*/ 108258 h 121791"/>
                <a:gd name="connsiteX0" fmla="*/ 0 w 6858081"/>
                <a:gd name="connsiteY0" fmla="*/ 123873 h 123873"/>
                <a:gd name="connsiteX1" fmla="*/ 3544589 w 6858081"/>
                <a:gd name="connsiteY1" fmla="*/ 58293 h 123873"/>
                <a:gd name="connsiteX2" fmla="*/ 5780804 w 6858081"/>
                <a:gd name="connsiteY2" fmla="*/ 17696 h 123873"/>
                <a:gd name="connsiteX3" fmla="*/ 6620039 w 6858081"/>
                <a:gd name="connsiteY3" fmla="*/ 0 h 123873"/>
                <a:gd name="connsiteX4" fmla="*/ 6698228 w 6858081"/>
                <a:gd name="connsiteY4" fmla="*/ 2082 h 123873"/>
                <a:gd name="connsiteX5" fmla="*/ 6858081 w 6858081"/>
                <a:gd name="connsiteY5" fmla="*/ 110340 h 123873"/>
                <a:gd name="connsiteX0" fmla="*/ 0 w 6858081"/>
                <a:gd name="connsiteY0" fmla="*/ 123873 h 123873"/>
                <a:gd name="connsiteX1" fmla="*/ 3544589 w 6858081"/>
                <a:gd name="connsiteY1" fmla="*/ 58293 h 123873"/>
                <a:gd name="connsiteX2" fmla="*/ 5780804 w 6858081"/>
                <a:gd name="connsiteY2" fmla="*/ 17696 h 123873"/>
                <a:gd name="connsiteX3" fmla="*/ 6620039 w 6858081"/>
                <a:gd name="connsiteY3" fmla="*/ 0 h 123873"/>
                <a:gd name="connsiteX4" fmla="*/ 6713867 w 6858081"/>
                <a:gd name="connsiteY4" fmla="*/ 8328 h 123873"/>
                <a:gd name="connsiteX5" fmla="*/ 6858081 w 6858081"/>
                <a:gd name="connsiteY5" fmla="*/ 110340 h 123873"/>
                <a:gd name="connsiteX0" fmla="*/ 0 w 6858081"/>
                <a:gd name="connsiteY0" fmla="*/ 124914 h 124914"/>
                <a:gd name="connsiteX1" fmla="*/ 3544589 w 6858081"/>
                <a:gd name="connsiteY1" fmla="*/ 59334 h 124914"/>
                <a:gd name="connsiteX2" fmla="*/ 5780804 w 6858081"/>
                <a:gd name="connsiteY2" fmla="*/ 18737 h 124914"/>
                <a:gd name="connsiteX3" fmla="*/ 6599189 w 6858081"/>
                <a:gd name="connsiteY3" fmla="*/ 0 h 124914"/>
                <a:gd name="connsiteX4" fmla="*/ 6713867 w 6858081"/>
                <a:gd name="connsiteY4" fmla="*/ 9369 h 124914"/>
                <a:gd name="connsiteX5" fmla="*/ 6858081 w 6858081"/>
                <a:gd name="connsiteY5" fmla="*/ 111381 h 124914"/>
                <a:gd name="connsiteX0" fmla="*/ 0 w 6858081"/>
                <a:gd name="connsiteY0" fmla="*/ 124914 h 124914"/>
                <a:gd name="connsiteX1" fmla="*/ 3544589 w 6858081"/>
                <a:gd name="connsiteY1" fmla="*/ 59334 h 124914"/>
                <a:gd name="connsiteX2" fmla="*/ 5780804 w 6858081"/>
                <a:gd name="connsiteY2" fmla="*/ 18737 h 124914"/>
                <a:gd name="connsiteX3" fmla="*/ 6599189 w 6858081"/>
                <a:gd name="connsiteY3" fmla="*/ 0 h 124914"/>
                <a:gd name="connsiteX4" fmla="*/ 6713867 w 6858081"/>
                <a:gd name="connsiteY4" fmla="*/ 9369 h 124914"/>
                <a:gd name="connsiteX5" fmla="*/ 6858081 w 6858081"/>
                <a:gd name="connsiteY5" fmla="*/ 111381 h 124914"/>
                <a:gd name="connsiteX0" fmla="*/ 0 w 6858081"/>
                <a:gd name="connsiteY0" fmla="*/ 125817 h 125817"/>
                <a:gd name="connsiteX1" fmla="*/ 3544589 w 6858081"/>
                <a:gd name="connsiteY1" fmla="*/ 60237 h 125817"/>
                <a:gd name="connsiteX2" fmla="*/ 5780804 w 6858081"/>
                <a:gd name="connsiteY2" fmla="*/ 19640 h 125817"/>
                <a:gd name="connsiteX3" fmla="*/ 6599189 w 6858081"/>
                <a:gd name="connsiteY3" fmla="*/ 903 h 125817"/>
                <a:gd name="connsiteX4" fmla="*/ 6713867 w 6858081"/>
                <a:gd name="connsiteY4" fmla="*/ 10272 h 125817"/>
                <a:gd name="connsiteX5" fmla="*/ 6858081 w 6858081"/>
                <a:gd name="connsiteY5" fmla="*/ 112284 h 125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8081" h="125817">
                  <a:moveTo>
                    <a:pt x="0" y="125817"/>
                  </a:moveTo>
                  <a:lnTo>
                    <a:pt x="3544589" y="60237"/>
                  </a:lnTo>
                  <a:lnTo>
                    <a:pt x="5780804" y="19640"/>
                  </a:lnTo>
                  <a:lnTo>
                    <a:pt x="6599189" y="903"/>
                  </a:lnTo>
                  <a:cubicBezTo>
                    <a:pt x="6668692" y="903"/>
                    <a:pt x="6696492" y="-4302"/>
                    <a:pt x="6713867" y="10272"/>
                  </a:cubicBezTo>
                  <a:lnTo>
                    <a:pt x="6858081" y="112284"/>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80" name="フリーフォーム 218">
              <a:extLst>
                <a:ext uri="{FF2B5EF4-FFF2-40B4-BE49-F238E27FC236}">
                  <a16:creationId xmlns:a16="http://schemas.microsoft.com/office/drawing/2014/main" id="{80969D2F-0D04-473B-947A-3FB650C9F4C1}"/>
                </a:ext>
              </a:extLst>
            </p:cNvPr>
            <p:cNvSpPr/>
            <p:nvPr/>
          </p:nvSpPr>
          <p:spPr>
            <a:xfrm rot="16200000">
              <a:off x="4422686" y="6759460"/>
              <a:ext cx="52376" cy="588800"/>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439599 w 439599"/>
                <a:gd name="connsiteY0" fmla="*/ 0 h 73907"/>
                <a:gd name="connsiteX1" fmla="*/ 0 w 439599"/>
                <a:gd name="connsiteY1" fmla="*/ 73907 h 73907"/>
                <a:gd name="connsiteX0" fmla="*/ 507362 w 507362"/>
                <a:gd name="connsiteY0" fmla="*/ 0 h 56211"/>
                <a:gd name="connsiteX1" fmla="*/ 0 w 507362"/>
                <a:gd name="connsiteY1"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413534 w 507362"/>
                <a:gd name="connsiteY1" fmla="*/ 23942 h 56211"/>
                <a:gd name="connsiteX2" fmla="*/ 0 w 507362"/>
                <a:gd name="connsiteY2" fmla="*/ 56211 h 56211"/>
                <a:gd name="connsiteX0" fmla="*/ 507362 w 507362"/>
                <a:gd name="connsiteY0" fmla="*/ 0 h 56211"/>
                <a:gd name="connsiteX1" fmla="*/ 319707 w 507362"/>
                <a:gd name="connsiteY1" fmla="*/ 35392 h 56211"/>
                <a:gd name="connsiteX2" fmla="*/ 0 w 507362"/>
                <a:gd name="connsiteY2" fmla="*/ 56211 h 56211"/>
                <a:gd name="connsiteX0" fmla="*/ 507362 w 508565"/>
                <a:gd name="connsiteY0" fmla="*/ 0 h 56211"/>
                <a:gd name="connsiteX1" fmla="*/ 319707 w 508565"/>
                <a:gd name="connsiteY1" fmla="*/ 35392 h 56211"/>
                <a:gd name="connsiteX2" fmla="*/ 0 w 508565"/>
                <a:gd name="connsiteY2" fmla="*/ 56211 h 56211"/>
                <a:gd name="connsiteX0" fmla="*/ 507362 w 509245"/>
                <a:gd name="connsiteY0" fmla="*/ 0 h 56211"/>
                <a:gd name="connsiteX1" fmla="*/ 319707 w 509245"/>
                <a:gd name="connsiteY1" fmla="*/ 35392 h 56211"/>
                <a:gd name="connsiteX2" fmla="*/ 0 w 509245"/>
                <a:gd name="connsiteY2" fmla="*/ 56211 h 56211"/>
                <a:gd name="connsiteX0" fmla="*/ 507362 w 507362"/>
                <a:gd name="connsiteY0" fmla="*/ 0 h 56211"/>
                <a:gd name="connsiteX1" fmla="*/ 0 w 507362"/>
                <a:gd name="connsiteY1" fmla="*/ 56211 h 56211"/>
                <a:gd name="connsiteX0" fmla="*/ 0 w 941744"/>
                <a:gd name="connsiteY0" fmla="*/ 0 h 234213"/>
                <a:gd name="connsiteX1" fmla="*/ 941744 w 941744"/>
                <a:gd name="connsiteY1" fmla="*/ 234213 h 234213"/>
                <a:gd name="connsiteX0" fmla="*/ 0 w 232829"/>
                <a:gd name="connsiteY0" fmla="*/ 0 h 485082"/>
                <a:gd name="connsiteX1" fmla="*/ 232829 w 232829"/>
                <a:gd name="connsiteY1" fmla="*/ 485082 h 485082"/>
                <a:gd name="connsiteX0" fmla="*/ 0 w 232829"/>
                <a:gd name="connsiteY0" fmla="*/ 0 h 485082"/>
                <a:gd name="connsiteX1" fmla="*/ 104250 w 232829"/>
                <a:gd name="connsiteY1" fmla="*/ 234213 h 485082"/>
                <a:gd name="connsiteX2" fmla="*/ 232829 w 232829"/>
                <a:gd name="connsiteY2" fmla="*/ 485082 h 485082"/>
                <a:gd name="connsiteX0" fmla="*/ 0 w 104250"/>
                <a:gd name="connsiteY0" fmla="*/ 0 h 234213"/>
                <a:gd name="connsiteX1" fmla="*/ 104250 w 104250"/>
                <a:gd name="connsiteY1" fmla="*/ 234213 h 234213"/>
                <a:gd name="connsiteX0" fmla="*/ 0 w 107844"/>
                <a:gd name="connsiteY0" fmla="*/ 0 h 239251"/>
                <a:gd name="connsiteX1" fmla="*/ 107844 w 107844"/>
                <a:gd name="connsiteY1" fmla="*/ 239251 h 239251"/>
                <a:gd name="connsiteX0" fmla="*/ 0 w 104250"/>
                <a:gd name="connsiteY0" fmla="*/ 0 h 241410"/>
                <a:gd name="connsiteX1" fmla="*/ 104250 w 104250"/>
                <a:gd name="connsiteY1" fmla="*/ 241410 h 241410"/>
                <a:gd name="connsiteX0" fmla="*/ 0 w 107845"/>
                <a:gd name="connsiteY0" fmla="*/ 0 h 242130"/>
                <a:gd name="connsiteX1" fmla="*/ 107845 w 107845"/>
                <a:gd name="connsiteY1" fmla="*/ 242130 h 242130"/>
              </a:gdLst>
              <a:ahLst/>
              <a:cxnLst>
                <a:cxn ang="0">
                  <a:pos x="connsiteX0" y="connsiteY0"/>
                </a:cxn>
                <a:cxn ang="0">
                  <a:pos x="connsiteX1" y="connsiteY1"/>
                </a:cxn>
              </a:cxnLst>
              <a:rect l="l" t="t" r="r" b="b"/>
              <a:pathLst>
                <a:path w="107845" h="242130">
                  <a:moveTo>
                    <a:pt x="0" y="0"/>
                  </a:moveTo>
                  <a:lnTo>
                    <a:pt x="107845" y="242130"/>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81" name="フリーフォーム 219">
              <a:extLst>
                <a:ext uri="{FF2B5EF4-FFF2-40B4-BE49-F238E27FC236}">
                  <a16:creationId xmlns:a16="http://schemas.microsoft.com/office/drawing/2014/main" id="{DB32BBF0-500E-4E07-9648-039F833299ED}"/>
                </a:ext>
              </a:extLst>
            </p:cNvPr>
            <p:cNvSpPr/>
            <p:nvPr/>
          </p:nvSpPr>
          <p:spPr>
            <a:xfrm rot="16200000">
              <a:off x="3713368" y="6502849"/>
              <a:ext cx="68341" cy="63543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439599 w 439599"/>
                <a:gd name="connsiteY0" fmla="*/ 0 h 73907"/>
                <a:gd name="connsiteX1" fmla="*/ 0 w 439599"/>
                <a:gd name="connsiteY1" fmla="*/ 73907 h 73907"/>
                <a:gd name="connsiteX0" fmla="*/ 507362 w 507362"/>
                <a:gd name="connsiteY0" fmla="*/ 0 h 56211"/>
                <a:gd name="connsiteX1" fmla="*/ 0 w 507362"/>
                <a:gd name="connsiteY1"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413534 w 507362"/>
                <a:gd name="connsiteY1" fmla="*/ 23942 h 56211"/>
                <a:gd name="connsiteX2" fmla="*/ 0 w 507362"/>
                <a:gd name="connsiteY2" fmla="*/ 56211 h 56211"/>
                <a:gd name="connsiteX0" fmla="*/ 507362 w 507362"/>
                <a:gd name="connsiteY0" fmla="*/ 0 h 56211"/>
                <a:gd name="connsiteX1" fmla="*/ 319707 w 507362"/>
                <a:gd name="connsiteY1" fmla="*/ 35392 h 56211"/>
                <a:gd name="connsiteX2" fmla="*/ 0 w 507362"/>
                <a:gd name="connsiteY2" fmla="*/ 56211 h 56211"/>
                <a:gd name="connsiteX0" fmla="*/ 507362 w 508565"/>
                <a:gd name="connsiteY0" fmla="*/ 0 h 56211"/>
                <a:gd name="connsiteX1" fmla="*/ 319707 w 508565"/>
                <a:gd name="connsiteY1" fmla="*/ 35392 h 56211"/>
                <a:gd name="connsiteX2" fmla="*/ 0 w 508565"/>
                <a:gd name="connsiteY2" fmla="*/ 56211 h 56211"/>
                <a:gd name="connsiteX0" fmla="*/ 507362 w 509245"/>
                <a:gd name="connsiteY0" fmla="*/ 0 h 56211"/>
                <a:gd name="connsiteX1" fmla="*/ 319707 w 509245"/>
                <a:gd name="connsiteY1" fmla="*/ 35392 h 56211"/>
                <a:gd name="connsiteX2" fmla="*/ 0 w 509245"/>
                <a:gd name="connsiteY2" fmla="*/ 56211 h 56211"/>
                <a:gd name="connsiteX0" fmla="*/ 507362 w 507362"/>
                <a:gd name="connsiteY0" fmla="*/ 0 h 56211"/>
                <a:gd name="connsiteX1" fmla="*/ 0 w 507362"/>
                <a:gd name="connsiteY1" fmla="*/ 56211 h 56211"/>
                <a:gd name="connsiteX0" fmla="*/ 0 w 941744"/>
                <a:gd name="connsiteY0" fmla="*/ 0 h 234213"/>
                <a:gd name="connsiteX1" fmla="*/ 941744 w 941744"/>
                <a:gd name="connsiteY1" fmla="*/ 234213 h 234213"/>
                <a:gd name="connsiteX0" fmla="*/ 0 w 232829"/>
                <a:gd name="connsiteY0" fmla="*/ 0 h 485082"/>
                <a:gd name="connsiteX1" fmla="*/ 232829 w 232829"/>
                <a:gd name="connsiteY1" fmla="*/ 485082 h 485082"/>
                <a:gd name="connsiteX0" fmla="*/ 0 w 232829"/>
                <a:gd name="connsiteY0" fmla="*/ 0 h 485082"/>
                <a:gd name="connsiteX1" fmla="*/ 104250 w 232829"/>
                <a:gd name="connsiteY1" fmla="*/ 234213 h 485082"/>
                <a:gd name="connsiteX2" fmla="*/ 232829 w 232829"/>
                <a:gd name="connsiteY2" fmla="*/ 485082 h 485082"/>
                <a:gd name="connsiteX0" fmla="*/ 0 w 104250"/>
                <a:gd name="connsiteY0" fmla="*/ 0 h 234213"/>
                <a:gd name="connsiteX1" fmla="*/ 104250 w 104250"/>
                <a:gd name="connsiteY1" fmla="*/ 234213 h 234213"/>
                <a:gd name="connsiteX0" fmla="*/ 0 w 1052945"/>
                <a:gd name="connsiteY0" fmla="*/ 0 h 102012"/>
                <a:gd name="connsiteX1" fmla="*/ 1052945 w 1052945"/>
                <a:gd name="connsiteY1" fmla="*/ 102012 h 102012"/>
                <a:gd name="connsiteX0" fmla="*/ 0 w 589023"/>
                <a:gd name="connsiteY0" fmla="*/ 10410 h 10410"/>
                <a:gd name="connsiteX1" fmla="*/ 589023 w 589023"/>
                <a:gd name="connsiteY1" fmla="*/ 0 h 10410"/>
                <a:gd name="connsiteX0" fmla="*/ 0 w 594236"/>
                <a:gd name="connsiteY0" fmla="*/ 7287 h 7287"/>
                <a:gd name="connsiteX1" fmla="*/ 594236 w 594236"/>
                <a:gd name="connsiteY1" fmla="*/ 0 h 7287"/>
                <a:gd name="connsiteX0" fmla="*/ 0 w 10000"/>
                <a:gd name="connsiteY0" fmla="*/ 14285 h 14285"/>
                <a:gd name="connsiteX1" fmla="*/ 10000 w 10000"/>
                <a:gd name="connsiteY1" fmla="*/ 0 h 14285"/>
                <a:gd name="connsiteX0" fmla="*/ 0 w 14649"/>
                <a:gd name="connsiteY0" fmla="*/ 21428 h 21428"/>
                <a:gd name="connsiteX1" fmla="*/ 14649 w 14649"/>
                <a:gd name="connsiteY1" fmla="*/ 0 h 21428"/>
                <a:gd name="connsiteX0" fmla="*/ 0 w 3684"/>
                <a:gd name="connsiteY0" fmla="*/ 0 h 287129"/>
                <a:gd name="connsiteX1" fmla="*/ 3684 w 3684"/>
                <a:gd name="connsiteY1" fmla="*/ 287129 h 287129"/>
                <a:gd name="connsiteX0" fmla="*/ 0 w 6428"/>
                <a:gd name="connsiteY0" fmla="*/ 0 h 12488"/>
                <a:gd name="connsiteX1" fmla="*/ 6428 w 6428"/>
                <a:gd name="connsiteY1" fmla="*/ 12488 h 12488"/>
              </a:gdLst>
              <a:ahLst/>
              <a:cxnLst>
                <a:cxn ang="0">
                  <a:pos x="connsiteX0" y="connsiteY0"/>
                </a:cxn>
                <a:cxn ang="0">
                  <a:pos x="connsiteX1" y="connsiteY1"/>
                </a:cxn>
              </a:cxnLst>
              <a:rect l="l" t="t" r="r" b="b"/>
              <a:pathLst>
                <a:path w="6428" h="12488">
                  <a:moveTo>
                    <a:pt x="0" y="0"/>
                  </a:moveTo>
                  <a:lnTo>
                    <a:pt x="6428" y="12488"/>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82" name="フリーフォーム 220">
              <a:extLst>
                <a:ext uri="{FF2B5EF4-FFF2-40B4-BE49-F238E27FC236}">
                  <a16:creationId xmlns:a16="http://schemas.microsoft.com/office/drawing/2014/main" id="{BA4528BA-8FD2-454B-8A3B-2F9828736195}"/>
                </a:ext>
              </a:extLst>
            </p:cNvPr>
            <p:cNvSpPr/>
            <p:nvPr/>
          </p:nvSpPr>
          <p:spPr>
            <a:xfrm rot="16200000">
              <a:off x="3582438" y="6579508"/>
              <a:ext cx="421358" cy="3797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439599 w 439599"/>
                <a:gd name="connsiteY0" fmla="*/ 0 h 73907"/>
                <a:gd name="connsiteX1" fmla="*/ 0 w 439599"/>
                <a:gd name="connsiteY1" fmla="*/ 73907 h 73907"/>
                <a:gd name="connsiteX0" fmla="*/ 507362 w 507362"/>
                <a:gd name="connsiteY0" fmla="*/ 0 h 56211"/>
                <a:gd name="connsiteX1" fmla="*/ 0 w 507362"/>
                <a:gd name="connsiteY1"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413534 w 507362"/>
                <a:gd name="connsiteY1" fmla="*/ 23942 h 56211"/>
                <a:gd name="connsiteX2" fmla="*/ 0 w 507362"/>
                <a:gd name="connsiteY2" fmla="*/ 56211 h 56211"/>
                <a:gd name="connsiteX0" fmla="*/ 507362 w 507362"/>
                <a:gd name="connsiteY0" fmla="*/ 0 h 56211"/>
                <a:gd name="connsiteX1" fmla="*/ 319707 w 507362"/>
                <a:gd name="connsiteY1" fmla="*/ 35392 h 56211"/>
                <a:gd name="connsiteX2" fmla="*/ 0 w 507362"/>
                <a:gd name="connsiteY2" fmla="*/ 56211 h 56211"/>
                <a:gd name="connsiteX0" fmla="*/ 507362 w 508565"/>
                <a:gd name="connsiteY0" fmla="*/ 0 h 56211"/>
                <a:gd name="connsiteX1" fmla="*/ 319707 w 508565"/>
                <a:gd name="connsiteY1" fmla="*/ 35392 h 56211"/>
                <a:gd name="connsiteX2" fmla="*/ 0 w 508565"/>
                <a:gd name="connsiteY2" fmla="*/ 56211 h 56211"/>
                <a:gd name="connsiteX0" fmla="*/ 507362 w 509245"/>
                <a:gd name="connsiteY0" fmla="*/ 0 h 56211"/>
                <a:gd name="connsiteX1" fmla="*/ 319707 w 509245"/>
                <a:gd name="connsiteY1" fmla="*/ 35392 h 56211"/>
                <a:gd name="connsiteX2" fmla="*/ 0 w 509245"/>
                <a:gd name="connsiteY2" fmla="*/ 56211 h 56211"/>
                <a:gd name="connsiteX0" fmla="*/ 507362 w 507362"/>
                <a:gd name="connsiteY0" fmla="*/ 0 h 56211"/>
                <a:gd name="connsiteX1" fmla="*/ 0 w 507362"/>
                <a:gd name="connsiteY1" fmla="*/ 56211 h 56211"/>
                <a:gd name="connsiteX0" fmla="*/ 0 w 941744"/>
                <a:gd name="connsiteY0" fmla="*/ 0 h 234213"/>
                <a:gd name="connsiteX1" fmla="*/ 941744 w 941744"/>
                <a:gd name="connsiteY1" fmla="*/ 234213 h 234213"/>
                <a:gd name="connsiteX0" fmla="*/ 0 w 232829"/>
                <a:gd name="connsiteY0" fmla="*/ 0 h 485082"/>
                <a:gd name="connsiteX1" fmla="*/ 232829 w 232829"/>
                <a:gd name="connsiteY1" fmla="*/ 485082 h 485082"/>
                <a:gd name="connsiteX0" fmla="*/ 0 w 232829"/>
                <a:gd name="connsiteY0" fmla="*/ 0 h 485082"/>
                <a:gd name="connsiteX1" fmla="*/ 104250 w 232829"/>
                <a:gd name="connsiteY1" fmla="*/ 234213 h 485082"/>
                <a:gd name="connsiteX2" fmla="*/ 232829 w 232829"/>
                <a:gd name="connsiteY2" fmla="*/ 485082 h 485082"/>
                <a:gd name="connsiteX0" fmla="*/ 0 w 104250"/>
                <a:gd name="connsiteY0" fmla="*/ 0 h 234213"/>
                <a:gd name="connsiteX1" fmla="*/ 104250 w 104250"/>
                <a:gd name="connsiteY1" fmla="*/ 234213 h 234213"/>
                <a:gd name="connsiteX0" fmla="*/ 0 w 1052945"/>
                <a:gd name="connsiteY0" fmla="*/ 0 h 102012"/>
                <a:gd name="connsiteX1" fmla="*/ 1052945 w 1052945"/>
                <a:gd name="connsiteY1" fmla="*/ 102012 h 102012"/>
                <a:gd name="connsiteX0" fmla="*/ 0 w 589023"/>
                <a:gd name="connsiteY0" fmla="*/ 10410 h 10410"/>
                <a:gd name="connsiteX1" fmla="*/ 589023 w 589023"/>
                <a:gd name="connsiteY1" fmla="*/ 0 h 10410"/>
                <a:gd name="connsiteX0" fmla="*/ 0 w 594236"/>
                <a:gd name="connsiteY0" fmla="*/ 7287 h 7287"/>
                <a:gd name="connsiteX1" fmla="*/ 594236 w 594236"/>
                <a:gd name="connsiteY1" fmla="*/ 0 h 7287"/>
                <a:gd name="connsiteX0" fmla="*/ 0 w 10000"/>
                <a:gd name="connsiteY0" fmla="*/ 14285 h 14285"/>
                <a:gd name="connsiteX1" fmla="*/ 10000 w 10000"/>
                <a:gd name="connsiteY1" fmla="*/ 0 h 14285"/>
                <a:gd name="connsiteX0" fmla="*/ 0 w 14649"/>
                <a:gd name="connsiteY0" fmla="*/ 21428 h 21428"/>
                <a:gd name="connsiteX1" fmla="*/ 14649 w 14649"/>
                <a:gd name="connsiteY1" fmla="*/ 0 h 21428"/>
                <a:gd name="connsiteX0" fmla="*/ 0 w 14950"/>
                <a:gd name="connsiteY0" fmla="*/ 21428 h 21428"/>
                <a:gd name="connsiteX1" fmla="*/ 14950 w 14950"/>
                <a:gd name="connsiteY1" fmla="*/ 0 h 21428"/>
              </a:gdLst>
              <a:ahLst/>
              <a:cxnLst>
                <a:cxn ang="0">
                  <a:pos x="connsiteX0" y="connsiteY0"/>
                </a:cxn>
                <a:cxn ang="0">
                  <a:pos x="connsiteX1" y="connsiteY1"/>
                </a:cxn>
              </a:cxnLst>
              <a:rect l="l" t="t" r="r" b="b"/>
              <a:pathLst>
                <a:path w="14950" h="21428">
                  <a:moveTo>
                    <a:pt x="0" y="21428"/>
                  </a:moveTo>
                  <a:lnTo>
                    <a:pt x="14950" y="0"/>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83" name="フリーフォーム 221">
              <a:extLst>
                <a:ext uri="{FF2B5EF4-FFF2-40B4-BE49-F238E27FC236}">
                  <a16:creationId xmlns:a16="http://schemas.microsoft.com/office/drawing/2014/main" id="{3E6AD773-9735-41AF-BF66-26CEB910BA76}"/>
                </a:ext>
              </a:extLst>
            </p:cNvPr>
            <p:cNvSpPr/>
            <p:nvPr/>
          </p:nvSpPr>
          <p:spPr>
            <a:xfrm rot="16200000">
              <a:off x="3499039" y="3476837"/>
              <a:ext cx="2322258" cy="140753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936531"/>
                <a:gd name="connsiteY0" fmla="*/ 0 h 613119"/>
                <a:gd name="connsiteX1" fmla="*/ 936531 w 936531"/>
                <a:gd name="connsiteY1" fmla="*/ 613119 h 613119"/>
                <a:gd name="connsiteX0" fmla="*/ 0 w 936531"/>
                <a:gd name="connsiteY0" fmla="*/ 0 h 613119"/>
                <a:gd name="connsiteX1" fmla="*/ 469133 w 936531"/>
                <a:gd name="connsiteY1" fmla="*/ 320612 h 613119"/>
                <a:gd name="connsiteX2" fmla="*/ 936531 w 936531"/>
                <a:gd name="connsiteY2" fmla="*/ 613119 h 613119"/>
                <a:gd name="connsiteX0" fmla="*/ 4594056 w 5063190"/>
                <a:gd name="connsiteY0" fmla="*/ 0 h 578768"/>
                <a:gd name="connsiteX1" fmla="*/ 5063189 w 5063190"/>
                <a:gd name="connsiteY1" fmla="*/ 320612 h 578768"/>
                <a:gd name="connsiteX2" fmla="*/ 0 w 5063190"/>
                <a:gd name="connsiteY2" fmla="*/ 578768 h 578768"/>
                <a:gd name="connsiteX0" fmla="*/ 4594056 w 5063189"/>
                <a:gd name="connsiteY0" fmla="*/ 0 h 578768"/>
                <a:gd name="connsiteX1" fmla="*/ 5063189 w 5063189"/>
                <a:gd name="connsiteY1" fmla="*/ 320612 h 578768"/>
                <a:gd name="connsiteX2" fmla="*/ 3124097 w 5063189"/>
                <a:gd name="connsiteY2" fmla="*/ 400765 h 578768"/>
                <a:gd name="connsiteX3" fmla="*/ 0 w 5063189"/>
                <a:gd name="connsiteY3" fmla="*/ 578768 h 578768"/>
                <a:gd name="connsiteX0" fmla="*/ 4594056 w 5063189"/>
                <a:gd name="connsiteY0" fmla="*/ 0 h 578768"/>
                <a:gd name="connsiteX1" fmla="*/ 5063189 w 5063189"/>
                <a:gd name="connsiteY1" fmla="*/ 320612 h 578768"/>
                <a:gd name="connsiteX2" fmla="*/ 3374303 w 5063189"/>
                <a:gd name="connsiteY2" fmla="*/ 366414 h 578768"/>
                <a:gd name="connsiteX3" fmla="*/ 3124097 w 5063189"/>
                <a:gd name="connsiteY3" fmla="*/ 400765 h 578768"/>
                <a:gd name="connsiteX4" fmla="*/ 0 w 5063189"/>
                <a:gd name="connsiteY4" fmla="*/ 578768 h 578768"/>
                <a:gd name="connsiteX0" fmla="*/ 4594056 w 5063189"/>
                <a:gd name="connsiteY0" fmla="*/ 0 h 578768"/>
                <a:gd name="connsiteX1" fmla="*/ 5063189 w 5063189"/>
                <a:gd name="connsiteY1" fmla="*/ 320612 h 578768"/>
                <a:gd name="connsiteX2" fmla="*/ 3436854 w 5063189"/>
                <a:gd name="connsiteY2" fmla="*/ 325817 h 578768"/>
                <a:gd name="connsiteX3" fmla="*/ 3374303 w 5063189"/>
                <a:gd name="connsiteY3" fmla="*/ 366414 h 578768"/>
                <a:gd name="connsiteX4" fmla="*/ 3124097 w 5063189"/>
                <a:gd name="connsiteY4" fmla="*/ 400765 h 578768"/>
                <a:gd name="connsiteX5" fmla="*/ 0 w 5063189"/>
                <a:gd name="connsiteY5" fmla="*/ 578768 h 578768"/>
                <a:gd name="connsiteX0" fmla="*/ 4594056 w 5063189"/>
                <a:gd name="connsiteY0" fmla="*/ 0 h 578768"/>
                <a:gd name="connsiteX1" fmla="*/ 5063189 w 5063189"/>
                <a:gd name="connsiteY1" fmla="*/ 320612 h 578768"/>
                <a:gd name="connsiteX2" fmla="*/ 3436854 w 5063189"/>
                <a:gd name="connsiteY2" fmla="*/ 325817 h 578768"/>
                <a:gd name="connsiteX3" fmla="*/ 3374303 w 5063189"/>
                <a:gd name="connsiteY3" fmla="*/ 366414 h 578768"/>
                <a:gd name="connsiteX4" fmla="*/ 3124097 w 5063189"/>
                <a:gd name="connsiteY4" fmla="*/ 400765 h 578768"/>
                <a:gd name="connsiteX5" fmla="*/ 0 w 5063189"/>
                <a:gd name="connsiteY5" fmla="*/ 578768 h 578768"/>
                <a:gd name="connsiteX0" fmla="*/ 4594056 w 5063189"/>
                <a:gd name="connsiteY0" fmla="*/ 0 h 578768"/>
                <a:gd name="connsiteX1" fmla="*/ 5063189 w 5063189"/>
                <a:gd name="connsiteY1" fmla="*/ 320612 h 578768"/>
                <a:gd name="connsiteX2" fmla="*/ 3436854 w 5063189"/>
                <a:gd name="connsiteY2" fmla="*/ 325817 h 578768"/>
                <a:gd name="connsiteX3" fmla="*/ 3374303 w 5063189"/>
                <a:gd name="connsiteY3" fmla="*/ 366414 h 578768"/>
                <a:gd name="connsiteX4" fmla="*/ 3124097 w 5063189"/>
                <a:gd name="connsiteY4" fmla="*/ 400765 h 578768"/>
                <a:gd name="connsiteX5" fmla="*/ 0 w 5063189"/>
                <a:gd name="connsiteY5" fmla="*/ 578768 h 578768"/>
                <a:gd name="connsiteX0" fmla="*/ 4594056 w 5063189"/>
                <a:gd name="connsiteY0" fmla="*/ 0 h 578768"/>
                <a:gd name="connsiteX1" fmla="*/ 5063189 w 5063189"/>
                <a:gd name="connsiteY1" fmla="*/ 320612 h 578768"/>
                <a:gd name="connsiteX2" fmla="*/ 3436854 w 5063189"/>
                <a:gd name="connsiteY2" fmla="*/ 325817 h 578768"/>
                <a:gd name="connsiteX3" fmla="*/ 3374303 w 5063189"/>
                <a:gd name="connsiteY3" fmla="*/ 366414 h 578768"/>
                <a:gd name="connsiteX4" fmla="*/ 3124097 w 5063189"/>
                <a:gd name="connsiteY4" fmla="*/ 400765 h 578768"/>
                <a:gd name="connsiteX5" fmla="*/ 0 w 5063189"/>
                <a:gd name="connsiteY5" fmla="*/ 578768 h 578768"/>
                <a:gd name="connsiteX0" fmla="*/ 4594056 w 5063189"/>
                <a:gd name="connsiteY0" fmla="*/ 0 h 578768"/>
                <a:gd name="connsiteX1" fmla="*/ 5063189 w 5063189"/>
                <a:gd name="connsiteY1" fmla="*/ 320612 h 578768"/>
                <a:gd name="connsiteX2" fmla="*/ 3436854 w 5063189"/>
                <a:gd name="connsiteY2" fmla="*/ 325817 h 578768"/>
                <a:gd name="connsiteX3" fmla="*/ 3374303 w 5063189"/>
                <a:gd name="connsiteY3" fmla="*/ 366414 h 578768"/>
                <a:gd name="connsiteX4" fmla="*/ 3124097 w 5063189"/>
                <a:gd name="connsiteY4" fmla="*/ 400765 h 578768"/>
                <a:gd name="connsiteX5" fmla="*/ 0 w 5063189"/>
                <a:gd name="connsiteY5" fmla="*/ 578768 h 578768"/>
                <a:gd name="connsiteX0" fmla="*/ 4594056 w 5063189"/>
                <a:gd name="connsiteY0" fmla="*/ 0 h 578768"/>
                <a:gd name="connsiteX1" fmla="*/ 5063189 w 5063189"/>
                <a:gd name="connsiteY1" fmla="*/ 320612 h 578768"/>
                <a:gd name="connsiteX2" fmla="*/ 3817376 w 5063189"/>
                <a:gd name="connsiteY2" fmla="*/ 306039 h 578768"/>
                <a:gd name="connsiteX3" fmla="*/ 3436854 w 5063189"/>
                <a:gd name="connsiteY3" fmla="*/ 325817 h 578768"/>
                <a:gd name="connsiteX4" fmla="*/ 3374303 w 5063189"/>
                <a:gd name="connsiteY4" fmla="*/ 366414 h 578768"/>
                <a:gd name="connsiteX5" fmla="*/ 3124097 w 5063189"/>
                <a:gd name="connsiteY5" fmla="*/ 400765 h 578768"/>
                <a:gd name="connsiteX6" fmla="*/ 0 w 5063189"/>
                <a:gd name="connsiteY6" fmla="*/ 578768 h 578768"/>
                <a:gd name="connsiteX0" fmla="*/ 4594056 w 5063189"/>
                <a:gd name="connsiteY0" fmla="*/ 0 h 578768"/>
                <a:gd name="connsiteX1" fmla="*/ 5063189 w 5063189"/>
                <a:gd name="connsiteY1" fmla="*/ 320612 h 578768"/>
                <a:gd name="connsiteX2" fmla="*/ 3817376 w 5063189"/>
                <a:gd name="connsiteY2" fmla="*/ 306039 h 578768"/>
                <a:gd name="connsiteX3" fmla="*/ 3436854 w 5063189"/>
                <a:gd name="connsiteY3" fmla="*/ 325817 h 578768"/>
                <a:gd name="connsiteX4" fmla="*/ 3374303 w 5063189"/>
                <a:gd name="connsiteY4" fmla="*/ 366414 h 578768"/>
                <a:gd name="connsiteX5" fmla="*/ 3124097 w 5063189"/>
                <a:gd name="connsiteY5" fmla="*/ 400765 h 578768"/>
                <a:gd name="connsiteX6" fmla="*/ 0 w 5063189"/>
                <a:gd name="connsiteY6" fmla="*/ 578768 h 578768"/>
                <a:gd name="connsiteX0" fmla="*/ 4594056 w 5063189"/>
                <a:gd name="connsiteY0" fmla="*/ 0 h 578768"/>
                <a:gd name="connsiteX1" fmla="*/ 5063189 w 5063189"/>
                <a:gd name="connsiteY1" fmla="*/ 320612 h 578768"/>
                <a:gd name="connsiteX2" fmla="*/ 4343850 w 5063189"/>
                <a:gd name="connsiteY2" fmla="*/ 262319 h 578768"/>
                <a:gd name="connsiteX3" fmla="*/ 3817376 w 5063189"/>
                <a:gd name="connsiteY3" fmla="*/ 306039 h 578768"/>
                <a:gd name="connsiteX4" fmla="*/ 3436854 w 5063189"/>
                <a:gd name="connsiteY4" fmla="*/ 325817 h 578768"/>
                <a:gd name="connsiteX5" fmla="*/ 3374303 w 5063189"/>
                <a:gd name="connsiteY5" fmla="*/ 366414 h 578768"/>
                <a:gd name="connsiteX6" fmla="*/ 3124097 w 5063189"/>
                <a:gd name="connsiteY6" fmla="*/ 400765 h 578768"/>
                <a:gd name="connsiteX7" fmla="*/ 0 w 5063189"/>
                <a:gd name="connsiteY7" fmla="*/ 578768 h 578768"/>
                <a:gd name="connsiteX0" fmla="*/ 4594056 w 5063189"/>
                <a:gd name="connsiteY0" fmla="*/ 0 h 578768"/>
                <a:gd name="connsiteX1" fmla="*/ 5063189 w 5063189"/>
                <a:gd name="connsiteY1" fmla="*/ 320612 h 578768"/>
                <a:gd name="connsiteX2" fmla="*/ 4343850 w 5063189"/>
                <a:gd name="connsiteY2" fmla="*/ 262319 h 578768"/>
                <a:gd name="connsiteX3" fmla="*/ 3817376 w 5063189"/>
                <a:gd name="connsiteY3" fmla="*/ 306039 h 578768"/>
                <a:gd name="connsiteX4" fmla="*/ 3436854 w 5063189"/>
                <a:gd name="connsiteY4" fmla="*/ 325817 h 578768"/>
                <a:gd name="connsiteX5" fmla="*/ 3374303 w 5063189"/>
                <a:gd name="connsiteY5" fmla="*/ 366414 h 578768"/>
                <a:gd name="connsiteX6" fmla="*/ 3124097 w 5063189"/>
                <a:gd name="connsiteY6" fmla="*/ 400765 h 578768"/>
                <a:gd name="connsiteX7" fmla="*/ 0 w 5063189"/>
                <a:gd name="connsiteY7" fmla="*/ 578768 h 578768"/>
                <a:gd name="connsiteX0" fmla="*/ 4594056 w 5071164"/>
                <a:gd name="connsiteY0" fmla="*/ 0 h 578768"/>
                <a:gd name="connsiteX1" fmla="*/ 5063189 w 5071164"/>
                <a:gd name="connsiteY1" fmla="*/ 320612 h 578768"/>
                <a:gd name="connsiteX2" fmla="*/ 4885962 w 5071164"/>
                <a:gd name="connsiteY2" fmla="*/ 193617 h 578768"/>
                <a:gd name="connsiteX3" fmla="*/ 4343850 w 5071164"/>
                <a:gd name="connsiteY3" fmla="*/ 262319 h 578768"/>
                <a:gd name="connsiteX4" fmla="*/ 3817376 w 5071164"/>
                <a:gd name="connsiteY4" fmla="*/ 306039 h 578768"/>
                <a:gd name="connsiteX5" fmla="*/ 3436854 w 5071164"/>
                <a:gd name="connsiteY5" fmla="*/ 325817 h 578768"/>
                <a:gd name="connsiteX6" fmla="*/ 3374303 w 5071164"/>
                <a:gd name="connsiteY6" fmla="*/ 366414 h 578768"/>
                <a:gd name="connsiteX7" fmla="*/ 3124097 w 5071164"/>
                <a:gd name="connsiteY7" fmla="*/ 400765 h 578768"/>
                <a:gd name="connsiteX8" fmla="*/ 0 w 5071164"/>
                <a:gd name="connsiteY8" fmla="*/ 578768 h 578768"/>
                <a:gd name="connsiteX0" fmla="*/ 4594056 w 5071164"/>
                <a:gd name="connsiteY0" fmla="*/ 0 h 578768"/>
                <a:gd name="connsiteX1" fmla="*/ 5063189 w 5071164"/>
                <a:gd name="connsiteY1" fmla="*/ 320612 h 578768"/>
                <a:gd name="connsiteX2" fmla="*/ 4885962 w 5071164"/>
                <a:gd name="connsiteY2" fmla="*/ 193617 h 578768"/>
                <a:gd name="connsiteX3" fmla="*/ 4343850 w 5071164"/>
                <a:gd name="connsiteY3" fmla="*/ 262319 h 578768"/>
                <a:gd name="connsiteX4" fmla="*/ 3817376 w 5071164"/>
                <a:gd name="connsiteY4" fmla="*/ 306039 h 578768"/>
                <a:gd name="connsiteX5" fmla="*/ 3436854 w 5071164"/>
                <a:gd name="connsiteY5" fmla="*/ 325817 h 578768"/>
                <a:gd name="connsiteX6" fmla="*/ 3374303 w 5071164"/>
                <a:gd name="connsiteY6" fmla="*/ 366414 h 578768"/>
                <a:gd name="connsiteX7" fmla="*/ 3124097 w 5071164"/>
                <a:gd name="connsiteY7" fmla="*/ 400765 h 578768"/>
                <a:gd name="connsiteX8" fmla="*/ 0 w 5071164"/>
                <a:gd name="connsiteY8" fmla="*/ 578768 h 578768"/>
                <a:gd name="connsiteX0" fmla="*/ 4594056 w 4890276"/>
                <a:gd name="connsiteY0" fmla="*/ 0 h 578768"/>
                <a:gd name="connsiteX1" fmla="*/ 4885962 w 4890276"/>
                <a:gd name="connsiteY1" fmla="*/ 193617 h 578768"/>
                <a:gd name="connsiteX2" fmla="*/ 4343850 w 4890276"/>
                <a:gd name="connsiteY2" fmla="*/ 262319 h 578768"/>
                <a:gd name="connsiteX3" fmla="*/ 3817376 w 4890276"/>
                <a:gd name="connsiteY3" fmla="*/ 306039 h 578768"/>
                <a:gd name="connsiteX4" fmla="*/ 3436854 w 4890276"/>
                <a:gd name="connsiteY4" fmla="*/ 325817 h 578768"/>
                <a:gd name="connsiteX5" fmla="*/ 3374303 w 4890276"/>
                <a:gd name="connsiteY5" fmla="*/ 366414 h 578768"/>
                <a:gd name="connsiteX6" fmla="*/ 3124097 w 4890276"/>
                <a:gd name="connsiteY6" fmla="*/ 400765 h 578768"/>
                <a:gd name="connsiteX7" fmla="*/ 0 w 4890276"/>
                <a:gd name="connsiteY7" fmla="*/ 578768 h 578768"/>
                <a:gd name="connsiteX0" fmla="*/ 4594056 w 4885963"/>
                <a:gd name="connsiteY0" fmla="*/ 0 h 578768"/>
                <a:gd name="connsiteX1" fmla="*/ 4885962 w 4885963"/>
                <a:gd name="connsiteY1" fmla="*/ 193617 h 578768"/>
                <a:gd name="connsiteX2" fmla="*/ 4343850 w 4885963"/>
                <a:gd name="connsiteY2" fmla="*/ 262319 h 578768"/>
                <a:gd name="connsiteX3" fmla="*/ 3817376 w 4885963"/>
                <a:gd name="connsiteY3" fmla="*/ 306039 h 578768"/>
                <a:gd name="connsiteX4" fmla="*/ 3436854 w 4885963"/>
                <a:gd name="connsiteY4" fmla="*/ 325817 h 578768"/>
                <a:gd name="connsiteX5" fmla="*/ 3374303 w 4885963"/>
                <a:gd name="connsiteY5" fmla="*/ 366414 h 578768"/>
                <a:gd name="connsiteX6" fmla="*/ 3124097 w 4885963"/>
                <a:gd name="connsiteY6" fmla="*/ 400765 h 578768"/>
                <a:gd name="connsiteX7" fmla="*/ 0 w 4885963"/>
                <a:gd name="connsiteY7" fmla="*/ 578768 h 578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85963" h="578768">
                  <a:moveTo>
                    <a:pt x="4594056" y="0"/>
                  </a:moveTo>
                  <a:lnTo>
                    <a:pt x="4885962" y="193617"/>
                  </a:lnTo>
                  <a:lnTo>
                    <a:pt x="4343850" y="262319"/>
                  </a:lnTo>
                  <a:lnTo>
                    <a:pt x="3817376" y="306039"/>
                  </a:lnTo>
                  <a:lnTo>
                    <a:pt x="3436854" y="325817"/>
                  </a:lnTo>
                  <a:cubicBezTo>
                    <a:pt x="3473343" y="345595"/>
                    <a:pt x="3452493" y="350800"/>
                    <a:pt x="3374303" y="366414"/>
                  </a:cubicBezTo>
                  <a:lnTo>
                    <a:pt x="3124097" y="400765"/>
                  </a:lnTo>
                  <a:lnTo>
                    <a:pt x="0" y="578768"/>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84" name="フリーフォーム 222">
              <a:extLst>
                <a:ext uri="{FF2B5EF4-FFF2-40B4-BE49-F238E27FC236}">
                  <a16:creationId xmlns:a16="http://schemas.microsoft.com/office/drawing/2014/main" id="{233BDB33-31BA-424B-A25A-C6C19EE97284}"/>
                </a:ext>
              </a:extLst>
            </p:cNvPr>
            <p:cNvSpPr/>
            <p:nvPr/>
          </p:nvSpPr>
          <p:spPr>
            <a:xfrm rot="16200000">
              <a:off x="3960428" y="6197543"/>
              <a:ext cx="137751" cy="3745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35446"/>
                <a:gd name="connsiteY0" fmla="*/ 0 h 9396"/>
                <a:gd name="connsiteX1" fmla="*/ 35446 w 35446"/>
                <a:gd name="connsiteY1" fmla="*/ 9396 h 9396"/>
                <a:gd name="connsiteX0" fmla="*/ 8527 w 18527"/>
                <a:gd name="connsiteY0" fmla="*/ 0 h 10000"/>
                <a:gd name="connsiteX1" fmla="*/ 37 w 18527"/>
                <a:gd name="connsiteY1" fmla="*/ 2932 h 10000"/>
                <a:gd name="connsiteX2" fmla="*/ 18527 w 18527"/>
                <a:gd name="connsiteY2" fmla="*/ 10000 h 10000"/>
                <a:gd name="connsiteX0" fmla="*/ 8490 w 18490"/>
                <a:gd name="connsiteY0" fmla="*/ 0 h 10000"/>
                <a:gd name="connsiteX1" fmla="*/ 0 w 18490"/>
                <a:gd name="connsiteY1" fmla="*/ 2932 h 10000"/>
                <a:gd name="connsiteX2" fmla="*/ 18490 w 18490"/>
                <a:gd name="connsiteY2" fmla="*/ 10000 h 10000"/>
                <a:gd name="connsiteX0" fmla="*/ 0 w 10000"/>
                <a:gd name="connsiteY0" fmla="*/ 0 h 10000"/>
                <a:gd name="connsiteX1" fmla="*/ 1734 w 10000"/>
                <a:gd name="connsiteY1" fmla="*/ 1888 h 10000"/>
                <a:gd name="connsiteX2" fmla="*/ 10000 w 10000"/>
                <a:gd name="connsiteY2" fmla="*/ 10000 h 10000"/>
                <a:gd name="connsiteX0" fmla="*/ 8490 w 8490"/>
                <a:gd name="connsiteY0" fmla="*/ 0 h 14659"/>
                <a:gd name="connsiteX1" fmla="*/ 0 w 8490"/>
                <a:gd name="connsiteY1" fmla="*/ 6547 h 14659"/>
                <a:gd name="connsiteX2" fmla="*/ 8266 w 8490"/>
                <a:gd name="connsiteY2" fmla="*/ 14659 h 14659"/>
                <a:gd name="connsiteX0" fmla="*/ 51766 w 51766"/>
                <a:gd name="connsiteY0" fmla="*/ 0 h 10000"/>
                <a:gd name="connsiteX1" fmla="*/ 0 w 51766"/>
                <a:gd name="connsiteY1" fmla="*/ 3315 h 10000"/>
                <a:gd name="connsiteX2" fmla="*/ 51502 w 51766"/>
                <a:gd name="connsiteY2" fmla="*/ 10000 h 10000"/>
                <a:gd name="connsiteX0" fmla="*/ 51766 w 51766"/>
                <a:gd name="connsiteY0" fmla="*/ 0 h 3315"/>
                <a:gd name="connsiteX1" fmla="*/ 0 w 51766"/>
                <a:gd name="connsiteY1" fmla="*/ 3315 h 3315"/>
                <a:gd name="connsiteX0" fmla="*/ 10643 w 10643"/>
                <a:gd name="connsiteY0" fmla="*/ 7025 h 7025"/>
                <a:gd name="connsiteX1" fmla="*/ 0 w 10643"/>
                <a:gd name="connsiteY1" fmla="*/ 0 h 7025"/>
                <a:gd name="connsiteX0" fmla="*/ 9535 w 9535"/>
                <a:gd name="connsiteY0" fmla="*/ 0 h 3647"/>
                <a:gd name="connsiteX1" fmla="*/ 0 w 9535"/>
                <a:gd name="connsiteY1" fmla="*/ 3647 h 3647"/>
                <a:gd name="connsiteX0" fmla="*/ 9951 w 9951"/>
                <a:gd name="connsiteY0" fmla="*/ 0 h 12581"/>
                <a:gd name="connsiteX1" fmla="*/ 0 w 9951"/>
                <a:gd name="connsiteY1" fmla="*/ 12581 h 12581"/>
                <a:gd name="connsiteX0" fmla="*/ 10196 w 10196"/>
                <a:gd name="connsiteY0" fmla="*/ 0 h 6923"/>
                <a:gd name="connsiteX1" fmla="*/ 0 w 10196"/>
                <a:gd name="connsiteY1" fmla="*/ 6923 h 6923"/>
                <a:gd name="connsiteX0" fmla="*/ 9904 w 9904"/>
                <a:gd name="connsiteY0" fmla="*/ 0 h 11481"/>
                <a:gd name="connsiteX1" fmla="*/ 0 w 9904"/>
                <a:gd name="connsiteY1" fmla="*/ 11481 h 11481"/>
                <a:gd name="connsiteX0" fmla="*/ 10049 w 10049"/>
                <a:gd name="connsiteY0" fmla="*/ 0 h 10645"/>
                <a:gd name="connsiteX1" fmla="*/ 0 w 10049"/>
                <a:gd name="connsiteY1" fmla="*/ 10645 h 10645"/>
                <a:gd name="connsiteX0" fmla="*/ 7816 w 7816"/>
                <a:gd name="connsiteY0" fmla="*/ 0 h 54517"/>
                <a:gd name="connsiteX1" fmla="*/ 0 w 7816"/>
                <a:gd name="connsiteY1" fmla="*/ 54517 h 54517"/>
                <a:gd name="connsiteX0" fmla="*/ 4162 w 4162"/>
                <a:gd name="connsiteY0" fmla="*/ 0 h 2189"/>
                <a:gd name="connsiteX1" fmla="*/ 0 w 4162"/>
                <a:gd name="connsiteY1" fmla="*/ 2189 h 2189"/>
                <a:gd name="connsiteX0" fmla="*/ 10000 w 10000"/>
                <a:gd name="connsiteY0" fmla="*/ 0 h 10000"/>
                <a:gd name="connsiteX1" fmla="*/ 5670 w 10000"/>
                <a:gd name="connsiteY1" fmla="*/ 6218 h 10000"/>
                <a:gd name="connsiteX2" fmla="*/ 0 w 10000"/>
                <a:gd name="connsiteY2" fmla="*/ 10000 h 10000"/>
                <a:gd name="connsiteX0" fmla="*/ 10149 w 10149"/>
                <a:gd name="connsiteY0" fmla="*/ 0 h 9459"/>
                <a:gd name="connsiteX1" fmla="*/ 5819 w 10149"/>
                <a:gd name="connsiteY1" fmla="*/ 6218 h 9459"/>
                <a:gd name="connsiteX2" fmla="*/ 0 w 10149"/>
                <a:gd name="connsiteY2" fmla="*/ 9459 h 9459"/>
                <a:gd name="connsiteX0" fmla="*/ 9412 w 9412"/>
                <a:gd name="connsiteY0" fmla="*/ 0 h 12286"/>
                <a:gd name="connsiteX1" fmla="*/ 5734 w 9412"/>
                <a:gd name="connsiteY1" fmla="*/ 8860 h 12286"/>
                <a:gd name="connsiteX2" fmla="*/ 0 w 9412"/>
                <a:gd name="connsiteY2" fmla="*/ 12286 h 12286"/>
                <a:gd name="connsiteX0" fmla="*/ 10625 w 10625"/>
                <a:gd name="connsiteY0" fmla="*/ 0 h 8604"/>
                <a:gd name="connsiteX1" fmla="*/ 6092 w 10625"/>
                <a:gd name="connsiteY1" fmla="*/ 5815 h 8604"/>
                <a:gd name="connsiteX2" fmla="*/ 0 w 10625"/>
                <a:gd name="connsiteY2" fmla="*/ 8604 h 8604"/>
                <a:gd name="connsiteX0" fmla="*/ 10000 w 10000"/>
                <a:gd name="connsiteY0" fmla="*/ 0 h 10000"/>
                <a:gd name="connsiteX1" fmla="*/ 5734 w 10000"/>
                <a:gd name="connsiteY1" fmla="*/ 6758 h 10000"/>
                <a:gd name="connsiteX2" fmla="*/ 0 w 10000"/>
                <a:gd name="connsiteY2" fmla="*/ 10000 h 10000"/>
              </a:gdLst>
              <a:ahLst/>
              <a:cxnLst>
                <a:cxn ang="0">
                  <a:pos x="connsiteX0" y="connsiteY0"/>
                </a:cxn>
                <a:cxn ang="0">
                  <a:pos x="connsiteX1" y="connsiteY1"/>
                </a:cxn>
                <a:cxn ang="0">
                  <a:pos x="connsiteX2" y="connsiteY2"/>
                </a:cxn>
              </a:cxnLst>
              <a:rect l="l" t="t" r="r" b="b"/>
              <a:pathLst>
                <a:path w="10000" h="10000">
                  <a:moveTo>
                    <a:pt x="10000" y="0"/>
                  </a:moveTo>
                  <a:lnTo>
                    <a:pt x="5734" y="6758"/>
                  </a:lnTo>
                  <a:lnTo>
                    <a:pt x="0" y="1000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85" name="円/楕円 124">
              <a:extLst>
                <a:ext uri="{FF2B5EF4-FFF2-40B4-BE49-F238E27FC236}">
                  <a16:creationId xmlns:a16="http://schemas.microsoft.com/office/drawing/2014/main" id="{76199497-69D4-46DA-9153-9B52F83239EF}"/>
                </a:ext>
              </a:extLst>
            </p:cNvPr>
            <p:cNvSpPr/>
            <p:nvPr/>
          </p:nvSpPr>
          <p:spPr>
            <a:xfrm rot="16200000">
              <a:off x="894021" y="3070410"/>
              <a:ext cx="5271492" cy="4954061"/>
            </a:xfrm>
            <a:custGeom>
              <a:avLst/>
              <a:gdLst>
                <a:gd name="connsiteX0" fmla="*/ 0 w 818284"/>
                <a:gd name="connsiteY0" fmla="*/ 66008 h 132015"/>
                <a:gd name="connsiteX1" fmla="*/ 409142 w 818284"/>
                <a:gd name="connsiteY1" fmla="*/ 0 h 132015"/>
                <a:gd name="connsiteX2" fmla="*/ 818284 w 818284"/>
                <a:gd name="connsiteY2" fmla="*/ 66008 h 132015"/>
                <a:gd name="connsiteX3" fmla="*/ 409142 w 818284"/>
                <a:gd name="connsiteY3" fmla="*/ 132016 h 132015"/>
                <a:gd name="connsiteX4" fmla="*/ 0 w 818284"/>
                <a:gd name="connsiteY4" fmla="*/ 66008 h 132015"/>
                <a:gd name="connsiteX0" fmla="*/ 503334 w 1321618"/>
                <a:gd name="connsiteY0" fmla="*/ 2516531 h 2726582"/>
                <a:gd name="connsiteX1" fmla="*/ 55226 w 1321618"/>
                <a:gd name="connsiteY1" fmla="*/ 0 h 2726582"/>
                <a:gd name="connsiteX2" fmla="*/ 1321618 w 1321618"/>
                <a:gd name="connsiteY2" fmla="*/ 2516531 h 2726582"/>
                <a:gd name="connsiteX3" fmla="*/ 912476 w 1321618"/>
                <a:gd name="connsiteY3" fmla="*/ 2582539 h 2726582"/>
                <a:gd name="connsiteX4" fmla="*/ 503334 w 1321618"/>
                <a:gd name="connsiteY4" fmla="*/ 2516531 h 2726582"/>
                <a:gd name="connsiteX0" fmla="*/ 450033 w 1276727"/>
                <a:gd name="connsiteY0" fmla="*/ 3315635 h 3525686"/>
                <a:gd name="connsiteX1" fmla="*/ 1925 w 1276727"/>
                <a:gd name="connsiteY1" fmla="*/ 799104 h 3525686"/>
                <a:gd name="connsiteX2" fmla="*/ 631873 w 1276727"/>
                <a:gd name="connsiteY2" fmla="*/ 149672 h 3525686"/>
                <a:gd name="connsiteX3" fmla="*/ 1268317 w 1276727"/>
                <a:gd name="connsiteY3" fmla="*/ 3315635 h 3525686"/>
                <a:gd name="connsiteX4" fmla="*/ 859175 w 1276727"/>
                <a:gd name="connsiteY4" fmla="*/ 3381643 h 3525686"/>
                <a:gd name="connsiteX5" fmla="*/ 450033 w 1276727"/>
                <a:gd name="connsiteY5" fmla="*/ 3315635 h 3525686"/>
                <a:gd name="connsiteX0" fmla="*/ 448152 w 1274846"/>
                <a:gd name="connsiteY0" fmla="*/ 3337529 h 3547580"/>
                <a:gd name="connsiteX1" fmla="*/ 44 w 1274846"/>
                <a:gd name="connsiteY1" fmla="*/ 820998 h 3547580"/>
                <a:gd name="connsiteX2" fmla="*/ 422174 w 1274846"/>
                <a:gd name="connsiteY2" fmla="*/ 587202 h 3547580"/>
                <a:gd name="connsiteX3" fmla="*/ 629992 w 1274846"/>
                <a:gd name="connsiteY3" fmla="*/ 171566 h 3547580"/>
                <a:gd name="connsiteX4" fmla="*/ 1266436 w 1274846"/>
                <a:gd name="connsiteY4" fmla="*/ 3337529 h 3547580"/>
                <a:gd name="connsiteX5" fmla="*/ 857294 w 1274846"/>
                <a:gd name="connsiteY5" fmla="*/ 3403537 h 3547580"/>
                <a:gd name="connsiteX6" fmla="*/ 448152 w 1274846"/>
                <a:gd name="connsiteY6" fmla="*/ 3337529 h 3547580"/>
                <a:gd name="connsiteX0" fmla="*/ 448108 w 1274802"/>
                <a:gd name="connsiteY0" fmla="*/ 3337529 h 3547580"/>
                <a:gd name="connsiteX1" fmla="*/ 0 w 1274802"/>
                <a:gd name="connsiteY1" fmla="*/ 820998 h 3547580"/>
                <a:gd name="connsiteX2" fmla="*/ 422130 w 1274802"/>
                <a:gd name="connsiteY2" fmla="*/ 587202 h 3547580"/>
                <a:gd name="connsiteX3" fmla="*/ 629948 w 1274802"/>
                <a:gd name="connsiteY3" fmla="*/ 171566 h 3547580"/>
                <a:gd name="connsiteX4" fmla="*/ 1266392 w 1274802"/>
                <a:gd name="connsiteY4" fmla="*/ 3337529 h 3547580"/>
                <a:gd name="connsiteX5" fmla="*/ 857250 w 1274802"/>
                <a:gd name="connsiteY5" fmla="*/ 3403537 h 3547580"/>
                <a:gd name="connsiteX6" fmla="*/ 448108 w 1274802"/>
                <a:gd name="connsiteY6" fmla="*/ 3337529 h 3547580"/>
                <a:gd name="connsiteX0" fmla="*/ 448108 w 1274802"/>
                <a:gd name="connsiteY0" fmla="*/ 3165963 h 3376014"/>
                <a:gd name="connsiteX1" fmla="*/ 0 w 1274802"/>
                <a:gd name="connsiteY1" fmla="*/ 649432 h 3376014"/>
                <a:gd name="connsiteX2" fmla="*/ 422130 w 1274802"/>
                <a:gd name="connsiteY2" fmla="*/ 415636 h 3376014"/>
                <a:gd name="connsiteX3" fmla="*/ 629948 w 1274802"/>
                <a:gd name="connsiteY3" fmla="*/ 0 h 3376014"/>
                <a:gd name="connsiteX4" fmla="*/ 1266392 w 1274802"/>
                <a:gd name="connsiteY4" fmla="*/ 3165963 h 3376014"/>
                <a:gd name="connsiteX5" fmla="*/ 857250 w 1274802"/>
                <a:gd name="connsiteY5" fmla="*/ 3231971 h 3376014"/>
                <a:gd name="connsiteX6" fmla="*/ 448108 w 1274802"/>
                <a:gd name="connsiteY6" fmla="*/ 3165963 h 3376014"/>
                <a:gd name="connsiteX0" fmla="*/ 448108 w 1274802"/>
                <a:gd name="connsiteY0" fmla="*/ 3165963 h 3376014"/>
                <a:gd name="connsiteX1" fmla="*/ 0 w 1274802"/>
                <a:gd name="connsiteY1" fmla="*/ 649432 h 3376014"/>
                <a:gd name="connsiteX2" fmla="*/ 422130 w 1274802"/>
                <a:gd name="connsiteY2" fmla="*/ 415636 h 3376014"/>
                <a:gd name="connsiteX3" fmla="*/ 586652 w 1274802"/>
                <a:gd name="connsiteY3" fmla="*/ 242455 h 3376014"/>
                <a:gd name="connsiteX4" fmla="*/ 629948 w 1274802"/>
                <a:gd name="connsiteY4" fmla="*/ 0 h 3376014"/>
                <a:gd name="connsiteX5" fmla="*/ 1266392 w 1274802"/>
                <a:gd name="connsiteY5" fmla="*/ 3165963 h 3376014"/>
                <a:gd name="connsiteX6" fmla="*/ 857250 w 1274802"/>
                <a:gd name="connsiteY6" fmla="*/ 3231971 h 3376014"/>
                <a:gd name="connsiteX7" fmla="*/ 448108 w 1274802"/>
                <a:gd name="connsiteY7" fmla="*/ 3165963 h 3376014"/>
                <a:gd name="connsiteX0" fmla="*/ 450216 w 1276910"/>
                <a:gd name="connsiteY0" fmla="*/ 3165963 h 3376014"/>
                <a:gd name="connsiteX1" fmla="*/ 2108 w 1276910"/>
                <a:gd name="connsiteY1" fmla="*/ 649432 h 3376014"/>
                <a:gd name="connsiteX2" fmla="*/ 294352 w 1276910"/>
                <a:gd name="connsiteY2" fmla="*/ 432955 h 3376014"/>
                <a:gd name="connsiteX3" fmla="*/ 588760 w 1276910"/>
                <a:gd name="connsiteY3" fmla="*/ 242455 h 3376014"/>
                <a:gd name="connsiteX4" fmla="*/ 632056 w 1276910"/>
                <a:gd name="connsiteY4" fmla="*/ 0 h 3376014"/>
                <a:gd name="connsiteX5" fmla="*/ 1268500 w 1276910"/>
                <a:gd name="connsiteY5" fmla="*/ 3165963 h 3376014"/>
                <a:gd name="connsiteX6" fmla="*/ 859358 w 1276910"/>
                <a:gd name="connsiteY6" fmla="*/ 3231971 h 3376014"/>
                <a:gd name="connsiteX7" fmla="*/ 450216 w 1276910"/>
                <a:gd name="connsiteY7" fmla="*/ 3165963 h 3376014"/>
                <a:gd name="connsiteX0" fmla="*/ 448108 w 1274802"/>
                <a:gd name="connsiteY0" fmla="*/ 3165963 h 3376014"/>
                <a:gd name="connsiteX1" fmla="*/ 0 w 1274802"/>
                <a:gd name="connsiteY1" fmla="*/ 649432 h 3376014"/>
                <a:gd name="connsiteX2" fmla="*/ 292244 w 1274802"/>
                <a:gd name="connsiteY2" fmla="*/ 432955 h 3376014"/>
                <a:gd name="connsiteX3" fmla="*/ 586652 w 1274802"/>
                <a:gd name="connsiteY3" fmla="*/ 242455 h 3376014"/>
                <a:gd name="connsiteX4" fmla="*/ 629948 w 1274802"/>
                <a:gd name="connsiteY4" fmla="*/ 0 h 3376014"/>
                <a:gd name="connsiteX5" fmla="*/ 1266392 w 1274802"/>
                <a:gd name="connsiteY5" fmla="*/ 3165963 h 3376014"/>
                <a:gd name="connsiteX6" fmla="*/ 857250 w 1274802"/>
                <a:gd name="connsiteY6" fmla="*/ 3231971 h 3376014"/>
                <a:gd name="connsiteX7" fmla="*/ 448108 w 1274802"/>
                <a:gd name="connsiteY7" fmla="*/ 3165963 h 3376014"/>
                <a:gd name="connsiteX0" fmla="*/ 448108 w 1274802"/>
                <a:gd name="connsiteY0" fmla="*/ 3165963 h 3376014"/>
                <a:gd name="connsiteX1" fmla="*/ 0 w 1274802"/>
                <a:gd name="connsiteY1" fmla="*/ 649432 h 3376014"/>
                <a:gd name="connsiteX2" fmla="*/ 292244 w 1274802"/>
                <a:gd name="connsiteY2" fmla="*/ 432955 h 3376014"/>
                <a:gd name="connsiteX3" fmla="*/ 586652 w 1274802"/>
                <a:gd name="connsiteY3" fmla="*/ 242455 h 3376014"/>
                <a:gd name="connsiteX4" fmla="*/ 629948 w 1274802"/>
                <a:gd name="connsiteY4" fmla="*/ 0 h 3376014"/>
                <a:gd name="connsiteX5" fmla="*/ 1266392 w 1274802"/>
                <a:gd name="connsiteY5" fmla="*/ 3165963 h 3376014"/>
                <a:gd name="connsiteX6" fmla="*/ 857250 w 1274802"/>
                <a:gd name="connsiteY6" fmla="*/ 3231971 h 3376014"/>
                <a:gd name="connsiteX7" fmla="*/ 448108 w 1274802"/>
                <a:gd name="connsiteY7" fmla="*/ 3165963 h 3376014"/>
                <a:gd name="connsiteX0" fmla="*/ 448108 w 1469163"/>
                <a:gd name="connsiteY0" fmla="*/ 4088414 h 4298465"/>
                <a:gd name="connsiteX1" fmla="*/ 0 w 1469163"/>
                <a:gd name="connsiteY1" fmla="*/ 1571883 h 4298465"/>
                <a:gd name="connsiteX2" fmla="*/ 292244 w 1469163"/>
                <a:gd name="connsiteY2" fmla="*/ 1355406 h 4298465"/>
                <a:gd name="connsiteX3" fmla="*/ 586652 w 1469163"/>
                <a:gd name="connsiteY3" fmla="*/ 1164906 h 4298465"/>
                <a:gd name="connsiteX4" fmla="*/ 629948 w 1469163"/>
                <a:gd name="connsiteY4" fmla="*/ 922451 h 4298465"/>
                <a:gd name="connsiteX5" fmla="*/ 1443902 w 1469163"/>
                <a:gd name="connsiteY5" fmla="*/ 108497 h 4298465"/>
                <a:gd name="connsiteX6" fmla="*/ 1266392 w 1469163"/>
                <a:gd name="connsiteY6" fmla="*/ 4088414 h 4298465"/>
                <a:gd name="connsiteX7" fmla="*/ 857250 w 1469163"/>
                <a:gd name="connsiteY7" fmla="*/ 4154422 h 4298465"/>
                <a:gd name="connsiteX8" fmla="*/ 448108 w 1469163"/>
                <a:gd name="connsiteY8" fmla="*/ 4088414 h 4298465"/>
                <a:gd name="connsiteX0" fmla="*/ 448108 w 1451682"/>
                <a:gd name="connsiteY0" fmla="*/ 4196352 h 4406403"/>
                <a:gd name="connsiteX1" fmla="*/ 0 w 1451682"/>
                <a:gd name="connsiteY1" fmla="*/ 1679821 h 4406403"/>
                <a:gd name="connsiteX2" fmla="*/ 292244 w 1451682"/>
                <a:gd name="connsiteY2" fmla="*/ 1463344 h 4406403"/>
                <a:gd name="connsiteX3" fmla="*/ 586652 w 1451682"/>
                <a:gd name="connsiteY3" fmla="*/ 1272844 h 4406403"/>
                <a:gd name="connsiteX4" fmla="*/ 629948 w 1451682"/>
                <a:gd name="connsiteY4" fmla="*/ 1030389 h 4406403"/>
                <a:gd name="connsiteX5" fmla="*/ 647265 w 1451682"/>
                <a:gd name="connsiteY5" fmla="*/ 571458 h 4406403"/>
                <a:gd name="connsiteX6" fmla="*/ 1443902 w 1451682"/>
                <a:gd name="connsiteY6" fmla="*/ 216435 h 4406403"/>
                <a:gd name="connsiteX7" fmla="*/ 1266392 w 1451682"/>
                <a:gd name="connsiteY7" fmla="*/ 4196352 h 4406403"/>
                <a:gd name="connsiteX8" fmla="*/ 857250 w 1451682"/>
                <a:gd name="connsiteY8" fmla="*/ 4262360 h 4406403"/>
                <a:gd name="connsiteX9" fmla="*/ 448108 w 1451682"/>
                <a:gd name="connsiteY9" fmla="*/ 4196352 h 4406403"/>
                <a:gd name="connsiteX0" fmla="*/ 448108 w 1450593"/>
                <a:gd name="connsiteY0" fmla="*/ 4280498 h 4490549"/>
                <a:gd name="connsiteX1" fmla="*/ 0 w 1450593"/>
                <a:gd name="connsiteY1" fmla="*/ 1763967 h 4490549"/>
                <a:gd name="connsiteX2" fmla="*/ 292244 w 1450593"/>
                <a:gd name="connsiteY2" fmla="*/ 1547490 h 4490549"/>
                <a:gd name="connsiteX3" fmla="*/ 586652 w 1450593"/>
                <a:gd name="connsiteY3" fmla="*/ 1356990 h 4490549"/>
                <a:gd name="connsiteX4" fmla="*/ 629948 w 1450593"/>
                <a:gd name="connsiteY4" fmla="*/ 1114535 h 4490549"/>
                <a:gd name="connsiteX5" fmla="*/ 647265 w 1450593"/>
                <a:gd name="connsiteY5" fmla="*/ 655604 h 4490549"/>
                <a:gd name="connsiteX6" fmla="*/ 1166811 w 1450593"/>
                <a:gd name="connsiteY6" fmla="*/ 343877 h 4490549"/>
                <a:gd name="connsiteX7" fmla="*/ 1443902 w 1450593"/>
                <a:gd name="connsiteY7" fmla="*/ 300581 h 4490549"/>
                <a:gd name="connsiteX8" fmla="*/ 1266392 w 1450593"/>
                <a:gd name="connsiteY8" fmla="*/ 4280498 h 4490549"/>
                <a:gd name="connsiteX9" fmla="*/ 857250 w 1450593"/>
                <a:gd name="connsiteY9" fmla="*/ 4346506 h 4490549"/>
                <a:gd name="connsiteX10" fmla="*/ 448108 w 1450593"/>
                <a:gd name="connsiteY10" fmla="*/ 4280498 h 4490549"/>
                <a:gd name="connsiteX0" fmla="*/ 448108 w 1450593"/>
                <a:gd name="connsiteY0" fmla="*/ 3979917 h 4189968"/>
                <a:gd name="connsiteX1" fmla="*/ 0 w 1450593"/>
                <a:gd name="connsiteY1" fmla="*/ 1463386 h 4189968"/>
                <a:gd name="connsiteX2" fmla="*/ 292244 w 1450593"/>
                <a:gd name="connsiteY2" fmla="*/ 1246909 h 4189968"/>
                <a:gd name="connsiteX3" fmla="*/ 586652 w 1450593"/>
                <a:gd name="connsiteY3" fmla="*/ 1056409 h 4189968"/>
                <a:gd name="connsiteX4" fmla="*/ 629948 w 1450593"/>
                <a:gd name="connsiteY4" fmla="*/ 813954 h 4189968"/>
                <a:gd name="connsiteX5" fmla="*/ 647265 w 1450593"/>
                <a:gd name="connsiteY5" fmla="*/ 355023 h 4189968"/>
                <a:gd name="connsiteX6" fmla="*/ 1166811 w 1450593"/>
                <a:gd name="connsiteY6" fmla="*/ 43296 h 4189968"/>
                <a:gd name="connsiteX7" fmla="*/ 1443902 w 1450593"/>
                <a:gd name="connsiteY7" fmla="*/ 0 h 4189968"/>
                <a:gd name="connsiteX8" fmla="*/ 1266392 w 1450593"/>
                <a:gd name="connsiteY8" fmla="*/ 3979917 h 4189968"/>
                <a:gd name="connsiteX9" fmla="*/ 857250 w 1450593"/>
                <a:gd name="connsiteY9" fmla="*/ 4045925 h 4189968"/>
                <a:gd name="connsiteX10" fmla="*/ 448108 w 1450593"/>
                <a:gd name="connsiteY10" fmla="*/ 3979917 h 4189968"/>
                <a:gd name="connsiteX0" fmla="*/ 448108 w 2535545"/>
                <a:gd name="connsiteY0" fmla="*/ 4645669 h 4887537"/>
                <a:gd name="connsiteX1" fmla="*/ 0 w 2535545"/>
                <a:gd name="connsiteY1" fmla="*/ 2129138 h 4887537"/>
                <a:gd name="connsiteX2" fmla="*/ 292244 w 2535545"/>
                <a:gd name="connsiteY2" fmla="*/ 1912661 h 4887537"/>
                <a:gd name="connsiteX3" fmla="*/ 586652 w 2535545"/>
                <a:gd name="connsiteY3" fmla="*/ 1722161 h 4887537"/>
                <a:gd name="connsiteX4" fmla="*/ 629948 w 2535545"/>
                <a:gd name="connsiteY4" fmla="*/ 1479706 h 4887537"/>
                <a:gd name="connsiteX5" fmla="*/ 647265 w 2535545"/>
                <a:gd name="connsiteY5" fmla="*/ 1020775 h 4887537"/>
                <a:gd name="connsiteX6" fmla="*/ 1166811 w 2535545"/>
                <a:gd name="connsiteY6" fmla="*/ 709048 h 4887537"/>
                <a:gd name="connsiteX7" fmla="*/ 1443902 w 2535545"/>
                <a:gd name="connsiteY7" fmla="*/ 665752 h 4887537"/>
                <a:gd name="connsiteX8" fmla="*/ 2534948 w 2535545"/>
                <a:gd name="connsiteY8" fmla="*/ 189502 h 4887537"/>
                <a:gd name="connsiteX9" fmla="*/ 1266392 w 2535545"/>
                <a:gd name="connsiteY9" fmla="*/ 4645669 h 4887537"/>
                <a:gd name="connsiteX10" fmla="*/ 857250 w 2535545"/>
                <a:gd name="connsiteY10" fmla="*/ 4711677 h 4887537"/>
                <a:gd name="connsiteX11" fmla="*/ 448108 w 2535545"/>
                <a:gd name="connsiteY11" fmla="*/ 4645669 h 4887537"/>
                <a:gd name="connsiteX0" fmla="*/ 448108 w 2544152"/>
                <a:gd name="connsiteY0" fmla="*/ 4778556 h 5020424"/>
                <a:gd name="connsiteX1" fmla="*/ 0 w 2544152"/>
                <a:gd name="connsiteY1" fmla="*/ 2262025 h 5020424"/>
                <a:gd name="connsiteX2" fmla="*/ 292244 w 2544152"/>
                <a:gd name="connsiteY2" fmla="*/ 2045548 h 5020424"/>
                <a:gd name="connsiteX3" fmla="*/ 586652 w 2544152"/>
                <a:gd name="connsiteY3" fmla="*/ 1855048 h 5020424"/>
                <a:gd name="connsiteX4" fmla="*/ 629948 w 2544152"/>
                <a:gd name="connsiteY4" fmla="*/ 1612593 h 5020424"/>
                <a:gd name="connsiteX5" fmla="*/ 647265 w 2544152"/>
                <a:gd name="connsiteY5" fmla="*/ 1153662 h 5020424"/>
                <a:gd name="connsiteX6" fmla="*/ 1166811 w 2544152"/>
                <a:gd name="connsiteY6" fmla="*/ 841935 h 5020424"/>
                <a:gd name="connsiteX7" fmla="*/ 1443902 w 2544152"/>
                <a:gd name="connsiteY7" fmla="*/ 798639 h 5020424"/>
                <a:gd name="connsiteX8" fmla="*/ 1547812 w 2544152"/>
                <a:gd name="connsiteY8" fmla="*/ 383002 h 5020424"/>
                <a:gd name="connsiteX9" fmla="*/ 2534948 w 2544152"/>
                <a:gd name="connsiteY9" fmla="*/ 322389 h 5020424"/>
                <a:gd name="connsiteX10" fmla="*/ 1266392 w 2544152"/>
                <a:gd name="connsiteY10" fmla="*/ 4778556 h 5020424"/>
                <a:gd name="connsiteX11" fmla="*/ 857250 w 2544152"/>
                <a:gd name="connsiteY11" fmla="*/ 4844564 h 5020424"/>
                <a:gd name="connsiteX12" fmla="*/ 448108 w 2544152"/>
                <a:gd name="connsiteY12" fmla="*/ 4778556 h 5020424"/>
                <a:gd name="connsiteX0" fmla="*/ 448108 w 2542619"/>
                <a:gd name="connsiteY0" fmla="*/ 4842487 h 5084355"/>
                <a:gd name="connsiteX1" fmla="*/ 0 w 2542619"/>
                <a:gd name="connsiteY1" fmla="*/ 2325956 h 5084355"/>
                <a:gd name="connsiteX2" fmla="*/ 292244 w 2542619"/>
                <a:gd name="connsiteY2" fmla="*/ 2109479 h 5084355"/>
                <a:gd name="connsiteX3" fmla="*/ 586652 w 2542619"/>
                <a:gd name="connsiteY3" fmla="*/ 1918979 h 5084355"/>
                <a:gd name="connsiteX4" fmla="*/ 629948 w 2542619"/>
                <a:gd name="connsiteY4" fmla="*/ 1676524 h 5084355"/>
                <a:gd name="connsiteX5" fmla="*/ 647265 w 2542619"/>
                <a:gd name="connsiteY5" fmla="*/ 1217593 h 5084355"/>
                <a:gd name="connsiteX6" fmla="*/ 1166811 w 2542619"/>
                <a:gd name="connsiteY6" fmla="*/ 905866 h 5084355"/>
                <a:gd name="connsiteX7" fmla="*/ 1443902 w 2542619"/>
                <a:gd name="connsiteY7" fmla="*/ 862570 h 5084355"/>
                <a:gd name="connsiteX8" fmla="*/ 1547812 w 2542619"/>
                <a:gd name="connsiteY8" fmla="*/ 446933 h 5084355"/>
                <a:gd name="connsiteX9" fmla="*/ 1608424 w 2542619"/>
                <a:gd name="connsiteY9" fmla="*/ 230456 h 5084355"/>
                <a:gd name="connsiteX10" fmla="*/ 2534948 w 2542619"/>
                <a:gd name="connsiteY10" fmla="*/ 386320 h 5084355"/>
                <a:gd name="connsiteX11" fmla="*/ 1266392 w 2542619"/>
                <a:gd name="connsiteY11" fmla="*/ 4842487 h 5084355"/>
                <a:gd name="connsiteX12" fmla="*/ 857250 w 2542619"/>
                <a:gd name="connsiteY12" fmla="*/ 4908495 h 5084355"/>
                <a:gd name="connsiteX13" fmla="*/ 448108 w 2542619"/>
                <a:gd name="connsiteY13" fmla="*/ 4842487 h 5084355"/>
                <a:gd name="connsiteX0" fmla="*/ 448108 w 2534948"/>
                <a:gd name="connsiteY0" fmla="*/ 4612031 h 4853899"/>
                <a:gd name="connsiteX1" fmla="*/ 0 w 2534948"/>
                <a:gd name="connsiteY1" fmla="*/ 2095500 h 4853899"/>
                <a:gd name="connsiteX2" fmla="*/ 292244 w 2534948"/>
                <a:gd name="connsiteY2" fmla="*/ 1879023 h 4853899"/>
                <a:gd name="connsiteX3" fmla="*/ 586652 w 2534948"/>
                <a:gd name="connsiteY3" fmla="*/ 1688523 h 4853899"/>
                <a:gd name="connsiteX4" fmla="*/ 629948 w 2534948"/>
                <a:gd name="connsiteY4" fmla="*/ 1446068 h 4853899"/>
                <a:gd name="connsiteX5" fmla="*/ 647265 w 2534948"/>
                <a:gd name="connsiteY5" fmla="*/ 987137 h 4853899"/>
                <a:gd name="connsiteX6" fmla="*/ 1166811 w 2534948"/>
                <a:gd name="connsiteY6" fmla="*/ 675410 h 4853899"/>
                <a:gd name="connsiteX7" fmla="*/ 1443902 w 2534948"/>
                <a:gd name="connsiteY7" fmla="*/ 632114 h 4853899"/>
                <a:gd name="connsiteX8" fmla="*/ 1547812 w 2534948"/>
                <a:gd name="connsiteY8" fmla="*/ 216477 h 4853899"/>
                <a:gd name="connsiteX9" fmla="*/ 1608424 w 2534948"/>
                <a:gd name="connsiteY9" fmla="*/ 0 h 4853899"/>
                <a:gd name="connsiteX10" fmla="*/ 2534948 w 2534948"/>
                <a:gd name="connsiteY10" fmla="*/ 155864 h 4853899"/>
                <a:gd name="connsiteX11" fmla="*/ 1266392 w 2534948"/>
                <a:gd name="connsiteY11" fmla="*/ 4612031 h 4853899"/>
                <a:gd name="connsiteX12" fmla="*/ 857250 w 2534948"/>
                <a:gd name="connsiteY12" fmla="*/ 4678039 h 4853899"/>
                <a:gd name="connsiteX13" fmla="*/ 448108 w 2534948"/>
                <a:gd name="connsiteY13" fmla="*/ 4612031 h 4853899"/>
                <a:gd name="connsiteX0" fmla="*/ 448108 w 2534948"/>
                <a:gd name="connsiteY0" fmla="*/ 4612031 h 4853899"/>
                <a:gd name="connsiteX1" fmla="*/ 0 w 2534948"/>
                <a:gd name="connsiteY1" fmla="*/ 2095500 h 4853899"/>
                <a:gd name="connsiteX2" fmla="*/ 292244 w 2534948"/>
                <a:gd name="connsiteY2" fmla="*/ 1879023 h 4853899"/>
                <a:gd name="connsiteX3" fmla="*/ 586652 w 2534948"/>
                <a:gd name="connsiteY3" fmla="*/ 1688523 h 4853899"/>
                <a:gd name="connsiteX4" fmla="*/ 629948 w 2534948"/>
                <a:gd name="connsiteY4" fmla="*/ 1446068 h 4853899"/>
                <a:gd name="connsiteX5" fmla="*/ 647265 w 2534948"/>
                <a:gd name="connsiteY5" fmla="*/ 987137 h 4853899"/>
                <a:gd name="connsiteX6" fmla="*/ 1166811 w 2534948"/>
                <a:gd name="connsiteY6" fmla="*/ 675410 h 4853899"/>
                <a:gd name="connsiteX7" fmla="*/ 1443902 w 2534948"/>
                <a:gd name="connsiteY7" fmla="*/ 632114 h 4853899"/>
                <a:gd name="connsiteX8" fmla="*/ 1547812 w 2534948"/>
                <a:gd name="connsiteY8" fmla="*/ 216477 h 4853899"/>
                <a:gd name="connsiteX9" fmla="*/ 1608424 w 2534948"/>
                <a:gd name="connsiteY9" fmla="*/ 0 h 4853899"/>
                <a:gd name="connsiteX10" fmla="*/ 2534948 w 2534948"/>
                <a:gd name="connsiteY10" fmla="*/ 155864 h 4853899"/>
                <a:gd name="connsiteX11" fmla="*/ 1266392 w 2534948"/>
                <a:gd name="connsiteY11" fmla="*/ 4612031 h 4853899"/>
                <a:gd name="connsiteX12" fmla="*/ 857250 w 2534948"/>
                <a:gd name="connsiteY12" fmla="*/ 4678039 h 4853899"/>
                <a:gd name="connsiteX13" fmla="*/ 448108 w 2534948"/>
                <a:gd name="connsiteY13" fmla="*/ 4612031 h 4853899"/>
                <a:gd name="connsiteX0" fmla="*/ 448108 w 2534948"/>
                <a:gd name="connsiteY0" fmla="*/ 4612031 h 4853899"/>
                <a:gd name="connsiteX1" fmla="*/ 0 w 2534948"/>
                <a:gd name="connsiteY1" fmla="*/ 2095500 h 4853899"/>
                <a:gd name="connsiteX2" fmla="*/ 292244 w 2534948"/>
                <a:gd name="connsiteY2" fmla="*/ 1879023 h 4853899"/>
                <a:gd name="connsiteX3" fmla="*/ 586652 w 2534948"/>
                <a:gd name="connsiteY3" fmla="*/ 1688523 h 4853899"/>
                <a:gd name="connsiteX4" fmla="*/ 629948 w 2534948"/>
                <a:gd name="connsiteY4" fmla="*/ 1446068 h 4853899"/>
                <a:gd name="connsiteX5" fmla="*/ 647265 w 2534948"/>
                <a:gd name="connsiteY5" fmla="*/ 987137 h 4853899"/>
                <a:gd name="connsiteX6" fmla="*/ 1166811 w 2534948"/>
                <a:gd name="connsiteY6" fmla="*/ 675410 h 4853899"/>
                <a:gd name="connsiteX7" fmla="*/ 1443902 w 2534948"/>
                <a:gd name="connsiteY7" fmla="*/ 632114 h 4853899"/>
                <a:gd name="connsiteX8" fmla="*/ 1547812 w 2534948"/>
                <a:gd name="connsiteY8" fmla="*/ 216477 h 4853899"/>
                <a:gd name="connsiteX9" fmla="*/ 1608424 w 2534948"/>
                <a:gd name="connsiteY9" fmla="*/ 0 h 4853899"/>
                <a:gd name="connsiteX10" fmla="*/ 2041380 w 2534948"/>
                <a:gd name="connsiteY10" fmla="*/ 8660 h 4853899"/>
                <a:gd name="connsiteX11" fmla="*/ 2534948 w 2534948"/>
                <a:gd name="connsiteY11" fmla="*/ 155864 h 4853899"/>
                <a:gd name="connsiteX12" fmla="*/ 1266392 w 2534948"/>
                <a:gd name="connsiteY12" fmla="*/ 4612031 h 4853899"/>
                <a:gd name="connsiteX13" fmla="*/ 857250 w 2534948"/>
                <a:gd name="connsiteY13" fmla="*/ 4678039 h 4853899"/>
                <a:gd name="connsiteX14" fmla="*/ 448108 w 2534948"/>
                <a:gd name="connsiteY14" fmla="*/ 4612031 h 4853899"/>
                <a:gd name="connsiteX0" fmla="*/ 448108 w 3103810"/>
                <a:gd name="connsiteY0" fmla="*/ 4612031 h 4918351"/>
                <a:gd name="connsiteX1" fmla="*/ 0 w 3103810"/>
                <a:gd name="connsiteY1" fmla="*/ 2095500 h 4918351"/>
                <a:gd name="connsiteX2" fmla="*/ 292244 w 3103810"/>
                <a:gd name="connsiteY2" fmla="*/ 1879023 h 4918351"/>
                <a:gd name="connsiteX3" fmla="*/ 586652 w 3103810"/>
                <a:gd name="connsiteY3" fmla="*/ 1688523 h 4918351"/>
                <a:gd name="connsiteX4" fmla="*/ 629948 w 3103810"/>
                <a:gd name="connsiteY4" fmla="*/ 1446068 h 4918351"/>
                <a:gd name="connsiteX5" fmla="*/ 647265 w 3103810"/>
                <a:gd name="connsiteY5" fmla="*/ 987137 h 4918351"/>
                <a:gd name="connsiteX6" fmla="*/ 1166811 w 3103810"/>
                <a:gd name="connsiteY6" fmla="*/ 675410 h 4918351"/>
                <a:gd name="connsiteX7" fmla="*/ 1443902 w 3103810"/>
                <a:gd name="connsiteY7" fmla="*/ 632114 h 4918351"/>
                <a:gd name="connsiteX8" fmla="*/ 1547812 w 3103810"/>
                <a:gd name="connsiteY8" fmla="*/ 216477 h 4918351"/>
                <a:gd name="connsiteX9" fmla="*/ 1608424 w 3103810"/>
                <a:gd name="connsiteY9" fmla="*/ 0 h 4918351"/>
                <a:gd name="connsiteX10" fmla="*/ 2041380 w 3103810"/>
                <a:gd name="connsiteY10" fmla="*/ 8660 h 4918351"/>
                <a:gd name="connsiteX11" fmla="*/ 2534948 w 3103810"/>
                <a:gd name="connsiteY11" fmla="*/ 155864 h 4918351"/>
                <a:gd name="connsiteX12" fmla="*/ 3063153 w 3103810"/>
                <a:gd name="connsiteY12" fmla="*/ 701387 h 4918351"/>
                <a:gd name="connsiteX13" fmla="*/ 1266392 w 3103810"/>
                <a:gd name="connsiteY13" fmla="*/ 4612031 h 4918351"/>
                <a:gd name="connsiteX14" fmla="*/ 857250 w 3103810"/>
                <a:gd name="connsiteY14" fmla="*/ 4678039 h 4918351"/>
                <a:gd name="connsiteX15" fmla="*/ 448108 w 3103810"/>
                <a:gd name="connsiteY15" fmla="*/ 4612031 h 4918351"/>
                <a:gd name="connsiteX0" fmla="*/ 448108 w 3063153"/>
                <a:gd name="connsiteY0" fmla="*/ 4612031 h 4918351"/>
                <a:gd name="connsiteX1" fmla="*/ 0 w 3063153"/>
                <a:gd name="connsiteY1" fmla="*/ 2095500 h 4918351"/>
                <a:gd name="connsiteX2" fmla="*/ 292244 w 3063153"/>
                <a:gd name="connsiteY2" fmla="*/ 1879023 h 4918351"/>
                <a:gd name="connsiteX3" fmla="*/ 586652 w 3063153"/>
                <a:gd name="connsiteY3" fmla="*/ 1688523 h 4918351"/>
                <a:gd name="connsiteX4" fmla="*/ 629948 w 3063153"/>
                <a:gd name="connsiteY4" fmla="*/ 1446068 h 4918351"/>
                <a:gd name="connsiteX5" fmla="*/ 647265 w 3063153"/>
                <a:gd name="connsiteY5" fmla="*/ 987137 h 4918351"/>
                <a:gd name="connsiteX6" fmla="*/ 1166811 w 3063153"/>
                <a:gd name="connsiteY6" fmla="*/ 675410 h 4918351"/>
                <a:gd name="connsiteX7" fmla="*/ 1443902 w 3063153"/>
                <a:gd name="connsiteY7" fmla="*/ 632114 h 4918351"/>
                <a:gd name="connsiteX8" fmla="*/ 1547812 w 3063153"/>
                <a:gd name="connsiteY8" fmla="*/ 216477 h 4918351"/>
                <a:gd name="connsiteX9" fmla="*/ 1608424 w 3063153"/>
                <a:gd name="connsiteY9" fmla="*/ 0 h 4918351"/>
                <a:gd name="connsiteX10" fmla="*/ 2041380 w 3063153"/>
                <a:gd name="connsiteY10" fmla="*/ 8660 h 4918351"/>
                <a:gd name="connsiteX11" fmla="*/ 2534948 w 3063153"/>
                <a:gd name="connsiteY11" fmla="*/ 155864 h 4918351"/>
                <a:gd name="connsiteX12" fmla="*/ 3063153 w 3063153"/>
                <a:gd name="connsiteY12" fmla="*/ 701387 h 4918351"/>
                <a:gd name="connsiteX13" fmla="*/ 1266392 w 3063153"/>
                <a:gd name="connsiteY13" fmla="*/ 4612031 h 4918351"/>
                <a:gd name="connsiteX14" fmla="*/ 857250 w 3063153"/>
                <a:gd name="connsiteY14" fmla="*/ 4678039 h 4918351"/>
                <a:gd name="connsiteX15" fmla="*/ 448108 w 3063153"/>
                <a:gd name="connsiteY15" fmla="*/ 4612031 h 4918351"/>
                <a:gd name="connsiteX0" fmla="*/ 448108 w 3063153"/>
                <a:gd name="connsiteY0" fmla="*/ 4612031 h 4918351"/>
                <a:gd name="connsiteX1" fmla="*/ 0 w 3063153"/>
                <a:gd name="connsiteY1" fmla="*/ 2095500 h 4918351"/>
                <a:gd name="connsiteX2" fmla="*/ 292244 w 3063153"/>
                <a:gd name="connsiteY2" fmla="*/ 1879023 h 4918351"/>
                <a:gd name="connsiteX3" fmla="*/ 586652 w 3063153"/>
                <a:gd name="connsiteY3" fmla="*/ 1688523 h 4918351"/>
                <a:gd name="connsiteX4" fmla="*/ 629948 w 3063153"/>
                <a:gd name="connsiteY4" fmla="*/ 1446068 h 4918351"/>
                <a:gd name="connsiteX5" fmla="*/ 647265 w 3063153"/>
                <a:gd name="connsiteY5" fmla="*/ 987137 h 4918351"/>
                <a:gd name="connsiteX6" fmla="*/ 1166811 w 3063153"/>
                <a:gd name="connsiteY6" fmla="*/ 675410 h 4918351"/>
                <a:gd name="connsiteX7" fmla="*/ 1443902 w 3063153"/>
                <a:gd name="connsiteY7" fmla="*/ 632114 h 4918351"/>
                <a:gd name="connsiteX8" fmla="*/ 1530493 w 3063153"/>
                <a:gd name="connsiteY8" fmla="*/ 181841 h 4918351"/>
                <a:gd name="connsiteX9" fmla="*/ 1608424 w 3063153"/>
                <a:gd name="connsiteY9" fmla="*/ 0 h 4918351"/>
                <a:gd name="connsiteX10" fmla="*/ 2041380 w 3063153"/>
                <a:gd name="connsiteY10" fmla="*/ 8660 h 4918351"/>
                <a:gd name="connsiteX11" fmla="*/ 2534948 w 3063153"/>
                <a:gd name="connsiteY11" fmla="*/ 155864 h 4918351"/>
                <a:gd name="connsiteX12" fmla="*/ 3063153 w 3063153"/>
                <a:gd name="connsiteY12" fmla="*/ 701387 h 4918351"/>
                <a:gd name="connsiteX13" fmla="*/ 1266392 w 3063153"/>
                <a:gd name="connsiteY13" fmla="*/ 4612031 h 4918351"/>
                <a:gd name="connsiteX14" fmla="*/ 857250 w 3063153"/>
                <a:gd name="connsiteY14" fmla="*/ 4678039 h 4918351"/>
                <a:gd name="connsiteX15" fmla="*/ 448108 w 3063153"/>
                <a:gd name="connsiteY15" fmla="*/ 4612031 h 4918351"/>
                <a:gd name="connsiteX0" fmla="*/ 448108 w 3063153"/>
                <a:gd name="connsiteY0" fmla="*/ 4612031 h 4918351"/>
                <a:gd name="connsiteX1" fmla="*/ 0 w 3063153"/>
                <a:gd name="connsiteY1" fmla="*/ 2095500 h 4918351"/>
                <a:gd name="connsiteX2" fmla="*/ 292244 w 3063153"/>
                <a:gd name="connsiteY2" fmla="*/ 1879023 h 4918351"/>
                <a:gd name="connsiteX3" fmla="*/ 586652 w 3063153"/>
                <a:gd name="connsiteY3" fmla="*/ 1688523 h 4918351"/>
                <a:gd name="connsiteX4" fmla="*/ 629948 w 3063153"/>
                <a:gd name="connsiteY4" fmla="*/ 1446068 h 4918351"/>
                <a:gd name="connsiteX5" fmla="*/ 647265 w 3063153"/>
                <a:gd name="connsiteY5" fmla="*/ 987137 h 4918351"/>
                <a:gd name="connsiteX6" fmla="*/ 1166811 w 3063153"/>
                <a:gd name="connsiteY6" fmla="*/ 675410 h 4918351"/>
                <a:gd name="connsiteX7" fmla="*/ 1409266 w 3063153"/>
                <a:gd name="connsiteY7" fmla="*/ 649432 h 4918351"/>
                <a:gd name="connsiteX8" fmla="*/ 1530493 w 3063153"/>
                <a:gd name="connsiteY8" fmla="*/ 181841 h 4918351"/>
                <a:gd name="connsiteX9" fmla="*/ 1608424 w 3063153"/>
                <a:gd name="connsiteY9" fmla="*/ 0 h 4918351"/>
                <a:gd name="connsiteX10" fmla="*/ 2041380 w 3063153"/>
                <a:gd name="connsiteY10" fmla="*/ 8660 h 4918351"/>
                <a:gd name="connsiteX11" fmla="*/ 2534948 w 3063153"/>
                <a:gd name="connsiteY11" fmla="*/ 155864 h 4918351"/>
                <a:gd name="connsiteX12" fmla="*/ 3063153 w 3063153"/>
                <a:gd name="connsiteY12" fmla="*/ 701387 h 4918351"/>
                <a:gd name="connsiteX13" fmla="*/ 1266392 w 3063153"/>
                <a:gd name="connsiteY13" fmla="*/ 4612031 h 4918351"/>
                <a:gd name="connsiteX14" fmla="*/ 857250 w 3063153"/>
                <a:gd name="connsiteY14" fmla="*/ 4678039 h 4918351"/>
                <a:gd name="connsiteX15" fmla="*/ 448108 w 3063153"/>
                <a:gd name="connsiteY15" fmla="*/ 4612031 h 4918351"/>
                <a:gd name="connsiteX0" fmla="*/ 448108 w 3063153"/>
                <a:gd name="connsiteY0" fmla="*/ 4612031 h 4918351"/>
                <a:gd name="connsiteX1" fmla="*/ 0 w 3063153"/>
                <a:gd name="connsiteY1" fmla="*/ 2095500 h 4918351"/>
                <a:gd name="connsiteX2" fmla="*/ 292244 w 3063153"/>
                <a:gd name="connsiteY2" fmla="*/ 1879023 h 4918351"/>
                <a:gd name="connsiteX3" fmla="*/ 586652 w 3063153"/>
                <a:gd name="connsiteY3" fmla="*/ 1688523 h 4918351"/>
                <a:gd name="connsiteX4" fmla="*/ 629948 w 3063153"/>
                <a:gd name="connsiteY4" fmla="*/ 1446068 h 4918351"/>
                <a:gd name="connsiteX5" fmla="*/ 647265 w 3063153"/>
                <a:gd name="connsiteY5" fmla="*/ 987137 h 4918351"/>
                <a:gd name="connsiteX6" fmla="*/ 1166811 w 3063153"/>
                <a:gd name="connsiteY6" fmla="*/ 675410 h 4918351"/>
                <a:gd name="connsiteX7" fmla="*/ 1409266 w 3063153"/>
                <a:gd name="connsiteY7" fmla="*/ 649432 h 4918351"/>
                <a:gd name="connsiteX8" fmla="*/ 1530493 w 3063153"/>
                <a:gd name="connsiteY8" fmla="*/ 181841 h 4918351"/>
                <a:gd name="connsiteX9" fmla="*/ 1608424 w 3063153"/>
                <a:gd name="connsiteY9" fmla="*/ 0 h 4918351"/>
                <a:gd name="connsiteX10" fmla="*/ 2041380 w 3063153"/>
                <a:gd name="connsiteY10" fmla="*/ 8660 h 4918351"/>
                <a:gd name="connsiteX11" fmla="*/ 2534948 w 3063153"/>
                <a:gd name="connsiteY11" fmla="*/ 155864 h 4918351"/>
                <a:gd name="connsiteX12" fmla="*/ 3063153 w 3063153"/>
                <a:gd name="connsiteY12" fmla="*/ 701387 h 4918351"/>
                <a:gd name="connsiteX13" fmla="*/ 1266392 w 3063153"/>
                <a:gd name="connsiteY13" fmla="*/ 4612031 h 4918351"/>
                <a:gd name="connsiteX14" fmla="*/ 857250 w 3063153"/>
                <a:gd name="connsiteY14" fmla="*/ 4678039 h 4918351"/>
                <a:gd name="connsiteX15" fmla="*/ 448108 w 3063153"/>
                <a:gd name="connsiteY15" fmla="*/ 4612031 h 4918351"/>
                <a:gd name="connsiteX0" fmla="*/ 448108 w 3063153"/>
                <a:gd name="connsiteY0" fmla="*/ 4612031 h 4918351"/>
                <a:gd name="connsiteX1" fmla="*/ 0 w 3063153"/>
                <a:gd name="connsiteY1" fmla="*/ 2095500 h 4918351"/>
                <a:gd name="connsiteX2" fmla="*/ 292244 w 3063153"/>
                <a:gd name="connsiteY2" fmla="*/ 1879023 h 4918351"/>
                <a:gd name="connsiteX3" fmla="*/ 586652 w 3063153"/>
                <a:gd name="connsiteY3" fmla="*/ 1688523 h 4918351"/>
                <a:gd name="connsiteX4" fmla="*/ 629948 w 3063153"/>
                <a:gd name="connsiteY4" fmla="*/ 1446068 h 4918351"/>
                <a:gd name="connsiteX5" fmla="*/ 647265 w 3063153"/>
                <a:gd name="connsiteY5" fmla="*/ 987137 h 4918351"/>
                <a:gd name="connsiteX6" fmla="*/ 1166811 w 3063153"/>
                <a:gd name="connsiteY6" fmla="*/ 675410 h 4918351"/>
                <a:gd name="connsiteX7" fmla="*/ 1409266 w 3063153"/>
                <a:gd name="connsiteY7" fmla="*/ 649432 h 4918351"/>
                <a:gd name="connsiteX8" fmla="*/ 1530493 w 3063153"/>
                <a:gd name="connsiteY8" fmla="*/ 181841 h 4918351"/>
                <a:gd name="connsiteX9" fmla="*/ 1608424 w 3063153"/>
                <a:gd name="connsiteY9" fmla="*/ 0 h 4918351"/>
                <a:gd name="connsiteX10" fmla="*/ 2041380 w 3063153"/>
                <a:gd name="connsiteY10" fmla="*/ 8660 h 4918351"/>
                <a:gd name="connsiteX11" fmla="*/ 2534948 w 3063153"/>
                <a:gd name="connsiteY11" fmla="*/ 155864 h 4918351"/>
                <a:gd name="connsiteX12" fmla="*/ 3063153 w 3063153"/>
                <a:gd name="connsiteY12" fmla="*/ 701387 h 4918351"/>
                <a:gd name="connsiteX13" fmla="*/ 1266392 w 3063153"/>
                <a:gd name="connsiteY13" fmla="*/ 4612031 h 4918351"/>
                <a:gd name="connsiteX14" fmla="*/ 857250 w 3063153"/>
                <a:gd name="connsiteY14" fmla="*/ 4678039 h 4918351"/>
                <a:gd name="connsiteX15" fmla="*/ 448108 w 3063153"/>
                <a:gd name="connsiteY15" fmla="*/ 4612031 h 4918351"/>
                <a:gd name="connsiteX0" fmla="*/ 448108 w 3063153"/>
                <a:gd name="connsiteY0" fmla="*/ 4612031 h 4918351"/>
                <a:gd name="connsiteX1" fmla="*/ 0 w 3063153"/>
                <a:gd name="connsiteY1" fmla="*/ 2095500 h 4918351"/>
                <a:gd name="connsiteX2" fmla="*/ 292244 w 3063153"/>
                <a:gd name="connsiteY2" fmla="*/ 1879023 h 4918351"/>
                <a:gd name="connsiteX3" fmla="*/ 586652 w 3063153"/>
                <a:gd name="connsiteY3" fmla="*/ 1688523 h 4918351"/>
                <a:gd name="connsiteX4" fmla="*/ 629948 w 3063153"/>
                <a:gd name="connsiteY4" fmla="*/ 1446068 h 4918351"/>
                <a:gd name="connsiteX5" fmla="*/ 647265 w 3063153"/>
                <a:gd name="connsiteY5" fmla="*/ 987137 h 4918351"/>
                <a:gd name="connsiteX6" fmla="*/ 1166811 w 3063153"/>
                <a:gd name="connsiteY6" fmla="*/ 675410 h 4918351"/>
                <a:gd name="connsiteX7" fmla="*/ 1409266 w 3063153"/>
                <a:gd name="connsiteY7" fmla="*/ 649432 h 4918351"/>
                <a:gd name="connsiteX8" fmla="*/ 1530493 w 3063153"/>
                <a:gd name="connsiteY8" fmla="*/ 181841 h 4918351"/>
                <a:gd name="connsiteX9" fmla="*/ 1608424 w 3063153"/>
                <a:gd name="connsiteY9" fmla="*/ 0 h 4918351"/>
                <a:gd name="connsiteX10" fmla="*/ 2041380 w 3063153"/>
                <a:gd name="connsiteY10" fmla="*/ 8660 h 4918351"/>
                <a:gd name="connsiteX11" fmla="*/ 2534948 w 3063153"/>
                <a:gd name="connsiteY11" fmla="*/ 155864 h 4918351"/>
                <a:gd name="connsiteX12" fmla="*/ 3063153 w 3063153"/>
                <a:gd name="connsiteY12" fmla="*/ 701387 h 4918351"/>
                <a:gd name="connsiteX13" fmla="*/ 1266392 w 3063153"/>
                <a:gd name="connsiteY13" fmla="*/ 4612031 h 4918351"/>
                <a:gd name="connsiteX14" fmla="*/ 857250 w 3063153"/>
                <a:gd name="connsiteY14" fmla="*/ 4678039 h 4918351"/>
                <a:gd name="connsiteX15" fmla="*/ 448108 w 3063153"/>
                <a:gd name="connsiteY15" fmla="*/ 4612031 h 4918351"/>
                <a:gd name="connsiteX0" fmla="*/ 448108 w 3063153"/>
                <a:gd name="connsiteY0" fmla="*/ 4672645 h 4978965"/>
                <a:gd name="connsiteX1" fmla="*/ 0 w 3063153"/>
                <a:gd name="connsiteY1" fmla="*/ 2156114 h 4978965"/>
                <a:gd name="connsiteX2" fmla="*/ 292244 w 3063153"/>
                <a:gd name="connsiteY2" fmla="*/ 1939637 h 4978965"/>
                <a:gd name="connsiteX3" fmla="*/ 586652 w 3063153"/>
                <a:gd name="connsiteY3" fmla="*/ 1749137 h 4978965"/>
                <a:gd name="connsiteX4" fmla="*/ 629948 w 3063153"/>
                <a:gd name="connsiteY4" fmla="*/ 1506682 h 4978965"/>
                <a:gd name="connsiteX5" fmla="*/ 647265 w 3063153"/>
                <a:gd name="connsiteY5" fmla="*/ 1047751 h 4978965"/>
                <a:gd name="connsiteX6" fmla="*/ 1166811 w 3063153"/>
                <a:gd name="connsiteY6" fmla="*/ 736024 h 4978965"/>
                <a:gd name="connsiteX7" fmla="*/ 1409266 w 3063153"/>
                <a:gd name="connsiteY7" fmla="*/ 710046 h 4978965"/>
                <a:gd name="connsiteX8" fmla="*/ 1530493 w 3063153"/>
                <a:gd name="connsiteY8" fmla="*/ 242455 h 4978965"/>
                <a:gd name="connsiteX9" fmla="*/ 1677697 w 3063153"/>
                <a:gd name="connsiteY9" fmla="*/ 0 h 4978965"/>
                <a:gd name="connsiteX10" fmla="*/ 2041380 w 3063153"/>
                <a:gd name="connsiteY10" fmla="*/ 69274 h 4978965"/>
                <a:gd name="connsiteX11" fmla="*/ 2534948 w 3063153"/>
                <a:gd name="connsiteY11" fmla="*/ 216478 h 4978965"/>
                <a:gd name="connsiteX12" fmla="*/ 3063153 w 3063153"/>
                <a:gd name="connsiteY12" fmla="*/ 762001 h 4978965"/>
                <a:gd name="connsiteX13" fmla="*/ 1266392 w 3063153"/>
                <a:gd name="connsiteY13" fmla="*/ 4672645 h 4978965"/>
                <a:gd name="connsiteX14" fmla="*/ 857250 w 3063153"/>
                <a:gd name="connsiteY14" fmla="*/ 4738653 h 4978965"/>
                <a:gd name="connsiteX15" fmla="*/ 448108 w 3063153"/>
                <a:gd name="connsiteY15" fmla="*/ 4672645 h 4978965"/>
                <a:gd name="connsiteX0" fmla="*/ 448108 w 3063153"/>
                <a:gd name="connsiteY0" fmla="*/ 4672645 h 4978965"/>
                <a:gd name="connsiteX1" fmla="*/ 0 w 3063153"/>
                <a:gd name="connsiteY1" fmla="*/ 2156114 h 4978965"/>
                <a:gd name="connsiteX2" fmla="*/ 292244 w 3063153"/>
                <a:gd name="connsiteY2" fmla="*/ 1939637 h 4978965"/>
                <a:gd name="connsiteX3" fmla="*/ 586652 w 3063153"/>
                <a:gd name="connsiteY3" fmla="*/ 1749137 h 4978965"/>
                <a:gd name="connsiteX4" fmla="*/ 629948 w 3063153"/>
                <a:gd name="connsiteY4" fmla="*/ 1506682 h 4978965"/>
                <a:gd name="connsiteX5" fmla="*/ 647265 w 3063153"/>
                <a:gd name="connsiteY5" fmla="*/ 1047751 h 4978965"/>
                <a:gd name="connsiteX6" fmla="*/ 1166811 w 3063153"/>
                <a:gd name="connsiteY6" fmla="*/ 736024 h 4978965"/>
                <a:gd name="connsiteX7" fmla="*/ 1409266 w 3063153"/>
                <a:gd name="connsiteY7" fmla="*/ 710046 h 4978965"/>
                <a:gd name="connsiteX8" fmla="*/ 1521834 w 3063153"/>
                <a:gd name="connsiteY8" fmla="*/ 173182 h 4978965"/>
                <a:gd name="connsiteX9" fmla="*/ 1677697 w 3063153"/>
                <a:gd name="connsiteY9" fmla="*/ 0 h 4978965"/>
                <a:gd name="connsiteX10" fmla="*/ 2041380 w 3063153"/>
                <a:gd name="connsiteY10" fmla="*/ 69274 h 4978965"/>
                <a:gd name="connsiteX11" fmla="*/ 2534948 w 3063153"/>
                <a:gd name="connsiteY11" fmla="*/ 216478 h 4978965"/>
                <a:gd name="connsiteX12" fmla="*/ 3063153 w 3063153"/>
                <a:gd name="connsiteY12" fmla="*/ 762001 h 4978965"/>
                <a:gd name="connsiteX13" fmla="*/ 1266392 w 3063153"/>
                <a:gd name="connsiteY13" fmla="*/ 4672645 h 4978965"/>
                <a:gd name="connsiteX14" fmla="*/ 857250 w 3063153"/>
                <a:gd name="connsiteY14" fmla="*/ 4738653 h 4978965"/>
                <a:gd name="connsiteX15" fmla="*/ 448108 w 3063153"/>
                <a:gd name="connsiteY15" fmla="*/ 4672645 h 4978965"/>
                <a:gd name="connsiteX0" fmla="*/ 448108 w 3063153"/>
                <a:gd name="connsiteY0" fmla="*/ 4672645 h 4978965"/>
                <a:gd name="connsiteX1" fmla="*/ 0 w 3063153"/>
                <a:gd name="connsiteY1" fmla="*/ 2156114 h 4978965"/>
                <a:gd name="connsiteX2" fmla="*/ 292244 w 3063153"/>
                <a:gd name="connsiteY2" fmla="*/ 1939637 h 4978965"/>
                <a:gd name="connsiteX3" fmla="*/ 586652 w 3063153"/>
                <a:gd name="connsiteY3" fmla="*/ 1749137 h 4978965"/>
                <a:gd name="connsiteX4" fmla="*/ 629948 w 3063153"/>
                <a:gd name="connsiteY4" fmla="*/ 1506682 h 4978965"/>
                <a:gd name="connsiteX5" fmla="*/ 647265 w 3063153"/>
                <a:gd name="connsiteY5" fmla="*/ 1047751 h 4978965"/>
                <a:gd name="connsiteX6" fmla="*/ 1166811 w 3063153"/>
                <a:gd name="connsiteY6" fmla="*/ 736024 h 4978965"/>
                <a:gd name="connsiteX7" fmla="*/ 1409266 w 3063153"/>
                <a:gd name="connsiteY7" fmla="*/ 710046 h 4978965"/>
                <a:gd name="connsiteX8" fmla="*/ 1521834 w 3063153"/>
                <a:gd name="connsiteY8" fmla="*/ 173182 h 4978965"/>
                <a:gd name="connsiteX9" fmla="*/ 1677697 w 3063153"/>
                <a:gd name="connsiteY9" fmla="*/ 0 h 4978965"/>
                <a:gd name="connsiteX10" fmla="*/ 2041380 w 3063153"/>
                <a:gd name="connsiteY10" fmla="*/ 69274 h 4978965"/>
                <a:gd name="connsiteX11" fmla="*/ 2387744 w 3063153"/>
                <a:gd name="connsiteY11" fmla="*/ 77932 h 4978965"/>
                <a:gd name="connsiteX12" fmla="*/ 3063153 w 3063153"/>
                <a:gd name="connsiteY12" fmla="*/ 762001 h 4978965"/>
                <a:gd name="connsiteX13" fmla="*/ 1266392 w 3063153"/>
                <a:gd name="connsiteY13" fmla="*/ 4672645 h 4978965"/>
                <a:gd name="connsiteX14" fmla="*/ 857250 w 3063153"/>
                <a:gd name="connsiteY14" fmla="*/ 4738653 h 4978965"/>
                <a:gd name="connsiteX15" fmla="*/ 448108 w 3063153"/>
                <a:gd name="connsiteY15" fmla="*/ 4672645 h 4978965"/>
                <a:gd name="connsiteX0" fmla="*/ 448108 w 3063153"/>
                <a:gd name="connsiteY0" fmla="*/ 4672645 h 4978965"/>
                <a:gd name="connsiteX1" fmla="*/ 0 w 3063153"/>
                <a:gd name="connsiteY1" fmla="*/ 2156114 h 4978965"/>
                <a:gd name="connsiteX2" fmla="*/ 292244 w 3063153"/>
                <a:gd name="connsiteY2" fmla="*/ 1939637 h 4978965"/>
                <a:gd name="connsiteX3" fmla="*/ 586652 w 3063153"/>
                <a:gd name="connsiteY3" fmla="*/ 1749137 h 4978965"/>
                <a:gd name="connsiteX4" fmla="*/ 629948 w 3063153"/>
                <a:gd name="connsiteY4" fmla="*/ 1506682 h 4978965"/>
                <a:gd name="connsiteX5" fmla="*/ 647265 w 3063153"/>
                <a:gd name="connsiteY5" fmla="*/ 1047751 h 4978965"/>
                <a:gd name="connsiteX6" fmla="*/ 1166811 w 3063153"/>
                <a:gd name="connsiteY6" fmla="*/ 736024 h 4978965"/>
                <a:gd name="connsiteX7" fmla="*/ 1409266 w 3063153"/>
                <a:gd name="connsiteY7" fmla="*/ 710046 h 4978965"/>
                <a:gd name="connsiteX8" fmla="*/ 1521834 w 3063153"/>
                <a:gd name="connsiteY8" fmla="*/ 173182 h 4978965"/>
                <a:gd name="connsiteX9" fmla="*/ 1677697 w 3063153"/>
                <a:gd name="connsiteY9" fmla="*/ 0 h 4978965"/>
                <a:gd name="connsiteX10" fmla="*/ 2041380 w 3063153"/>
                <a:gd name="connsiteY10" fmla="*/ 69274 h 4978965"/>
                <a:gd name="connsiteX11" fmla="*/ 2491653 w 3063153"/>
                <a:gd name="connsiteY11" fmla="*/ 112568 h 4978965"/>
                <a:gd name="connsiteX12" fmla="*/ 3063153 w 3063153"/>
                <a:gd name="connsiteY12" fmla="*/ 762001 h 4978965"/>
                <a:gd name="connsiteX13" fmla="*/ 1266392 w 3063153"/>
                <a:gd name="connsiteY13" fmla="*/ 4672645 h 4978965"/>
                <a:gd name="connsiteX14" fmla="*/ 857250 w 3063153"/>
                <a:gd name="connsiteY14" fmla="*/ 4738653 h 4978965"/>
                <a:gd name="connsiteX15" fmla="*/ 448108 w 3063153"/>
                <a:gd name="connsiteY15" fmla="*/ 4672645 h 4978965"/>
                <a:gd name="connsiteX0" fmla="*/ 448108 w 3063153"/>
                <a:gd name="connsiteY0" fmla="*/ 4672645 h 4978965"/>
                <a:gd name="connsiteX1" fmla="*/ 0 w 3063153"/>
                <a:gd name="connsiteY1" fmla="*/ 2156114 h 4978965"/>
                <a:gd name="connsiteX2" fmla="*/ 292244 w 3063153"/>
                <a:gd name="connsiteY2" fmla="*/ 1939637 h 4978965"/>
                <a:gd name="connsiteX3" fmla="*/ 586652 w 3063153"/>
                <a:gd name="connsiteY3" fmla="*/ 1749137 h 4978965"/>
                <a:gd name="connsiteX4" fmla="*/ 629948 w 3063153"/>
                <a:gd name="connsiteY4" fmla="*/ 1506682 h 4978965"/>
                <a:gd name="connsiteX5" fmla="*/ 647265 w 3063153"/>
                <a:gd name="connsiteY5" fmla="*/ 1047751 h 4978965"/>
                <a:gd name="connsiteX6" fmla="*/ 1166811 w 3063153"/>
                <a:gd name="connsiteY6" fmla="*/ 736024 h 4978965"/>
                <a:gd name="connsiteX7" fmla="*/ 1409266 w 3063153"/>
                <a:gd name="connsiteY7" fmla="*/ 710046 h 4978965"/>
                <a:gd name="connsiteX8" fmla="*/ 1521834 w 3063153"/>
                <a:gd name="connsiteY8" fmla="*/ 173182 h 4978965"/>
                <a:gd name="connsiteX9" fmla="*/ 1677697 w 3063153"/>
                <a:gd name="connsiteY9" fmla="*/ 0 h 4978965"/>
                <a:gd name="connsiteX10" fmla="*/ 2015402 w 3063153"/>
                <a:gd name="connsiteY10" fmla="*/ 121229 h 4978965"/>
                <a:gd name="connsiteX11" fmla="*/ 2491653 w 3063153"/>
                <a:gd name="connsiteY11" fmla="*/ 112568 h 4978965"/>
                <a:gd name="connsiteX12" fmla="*/ 3063153 w 3063153"/>
                <a:gd name="connsiteY12" fmla="*/ 762001 h 4978965"/>
                <a:gd name="connsiteX13" fmla="*/ 1266392 w 3063153"/>
                <a:gd name="connsiteY13" fmla="*/ 4672645 h 4978965"/>
                <a:gd name="connsiteX14" fmla="*/ 857250 w 3063153"/>
                <a:gd name="connsiteY14" fmla="*/ 4738653 h 4978965"/>
                <a:gd name="connsiteX15" fmla="*/ 448108 w 3063153"/>
                <a:gd name="connsiteY15" fmla="*/ 4672645 h 4978965"/>
                <a:gd name="connsiteX0" fmla="*/ 448108 w 3063153"/>
                <a:gd name="connsiteY0" fmla="*/ 4672645 h 4978965"/>
                <a:gd name="connsiteX1" fmla="*/ 0 w 3063153"/>
                <a:gd name="connsiteY1" fmla="*/ 2156114 h 4978965"/>
                <a:gd name="connsiteX2" fmla="*/ 292244 w 3063153"/>
                <a:gd name="connsiteY2" fmla="*/ 1939637 h 4978965"/>
                <a:gd name="connsiteX3" fmla="*/ 586652 w 3063153"/>
                <a:gd name="connsiteY3" fmla="*/ 1749137 h 4978965"/>
                <a:gd name="connsiteX4" fmla="*/ 629948 w 3063153"/>
                <a:gd name="connsiteY4" fmla="*/ 1506682 h 4978965"/>
                <a:gd name="connsiteX5" fmla="*/ 647265 w 3063153"/>
                <a:gd name="connsiteY5" fmla="*/ 1047751 h 4978965"/>
                <a:gd name="connsiteX6" fmla="*/ 1166811 w 3063153"/>
                <a:gd name="connsiteY6" fmla="*/ 736024 h 4978965"/>
                <a:gd name="connsiteX7" fmla="*/ 1409266 w 3063153"/>
                <a:gd name="connsiteY7" fmla="*/ 710046 h 4978965"/>
                <a:gd name="connsiteX8" fmla="*/ 1521834 w 3063153"/>
                <a:gd name="connsiteY8" fmla="*/ 173182 h 4978965"/>
                <a:gd name="connsiteX9" fmla="*/ 1677697 w 3063153"/>
                <a:gd name="connsiteY9" fmla="*/ 0 h 4978965"/>
                <a:gd name="connsiteX10" fmla="*/ 2032720 w 3063153"/>
                <a:gd name="connsiteY10" fmla="*/ 86592 h 4978965"/>
                <a:gd name="connsiteX11" fmla="*/ 2491653 w 3063153"/>
                <a:gd name="connsiteY11" fmla="*/ 112568 h 4978965"/>
                <a:gd name="connsiteX12" fmla="*/ 3063153 w 3063153"/>
                <a:gd name="connsiteY12" fmla="*/ 762001 h 4978965"/>
                <a:gd name="connsiteX13" fmla="*/ 1266392 w 3063153"/>
                <a:gd name="connsiteY13" fmla="*/ 4672645 h 4978965"/>
                <a:gd name="connsiteX14" fmla="*/ 857250 w 3063153"/>
                <a:gd name="connsiteY14" fmla="*/ 4738653 h 4978965"/>
                <a:gd name="connsiteX15" fmla="*/ 448108 w 3063153"/>
                <a:gd name="connsiteY15" fmla="*/ 4672645 h 4978965"/>
                <a:gd name="connsiteX0" fmla="*/ 448108 w 3493475"/>
                <a:gd name="connsiteY0" fmla="*/ 4672645 h 4933637"/>
                <a:gd name="connsiteX1" fmla="*/ 0 w 3493475"/>
                <a:gd name="connsiteY1" fmla="*/ 2156114 h 4933637"/>
                <a:gd name="connsiteX2" fmla="*/ 292244 w 3493475"/>
                <a:gd name="connsiteY2" fmla="*/ 1939637 h 4933637"/>
                <a:gd name="connsiteX3" fmla="*/ 586652 w 3493475"/>
                <a:gd name="connsiteY3" fmla="*/ 1749137 h 4933637"/>
                <a:gd name="connsiteX4" fmla="*/ 629948 w 3493475"/>
                <a:gd name="connsiteY4" fmla="*/ 1506682 h 4933637"/>
                <a:gd name="connsiteX5" fmla="*/ 647265 w 3493475"/>
                <a:gd name="connsiteY5" fmla="*/ 1047751 h 4933637"/>
                <a:gd name="connsiteX6" fmla="*/ 1166811 w 3493475"/>
                <a:gd name="connsiteY6" fmla="*/ 736024 h 4933637"/>
                <a:gd name="connsiteX7" fmla="*/ 1409266 w 3493475"/>
                <a:gd name="connsiteY7" fmla="*/ 710046 h 4933637"/>
                <a:gd name="connsiteX8" fmla="*/ 1521834 w 3493475"/>
                <a:gd name="connsiteY8" fmla="*/ 173182 h 4933637"/>
                <a:gd name="connsiteX9" fmla="*/ 1677697 w 3493475"/>
                <a:gd name="connsiteY9" fmla="*/ 0 h 4933637"/>
                <a:gd name="connsiteX10" fmla="*/ 2032720 w 3493475"/>
                <a:gd name="connsiteY10" fmla="*/ 86592 h 4933637"/>
                <a:gd name="connsiteX11" fmla="*/ 2491653 w 3493475"/>
                <a:gd name="connsiteY11" fmla="*/ 112568 h 4933637"/>
                <a:gd name="connsiteX12" fmla="*/ 3063153 w 3493475"/>
                <a:gd name="connsiteY12" fmla="*/ 762001 h 4933637"/>
                <a:gd name="connsiteX13" fmla="*/ 3409517 w 3493475"/>
                <a:gd name="connsiteY13" fmla="*/ 710047 h 4933637"/>
                <a:gd name="connsiteX14" fmla="*/ 1266392 w 3493475"/>
                <a:gd name="connsiteY14" fmla="*/ 4672645 h 4933637"/>
                <a:gd name="connsiteX15" fmla="*/ 857250 w 3493475"/>
                <a:gd name="connsiteY15" fmla="*/ 4738653 h 4933637"/>
                <a:gd name="connsiteX16" fmla="*/ 448108 w 3493475"/>
                <a:gd name="connsiteY16" fmla="*/ 4672645 h 4933637"/>
                <a:gd name="connsiteX0" fmla="*/ 448108 w 3409517"/>
                <a:gd name="connsiteY0" fmla="*/ 4672645 h 4933637"/>
                <a:gd name="connsiteX1" fmla="*/ 0 w 3409517"/>
                <a:gd name="connsiteY1" fmla="*/ 2156114 h 4933637"/>
                <a:gd name="connsiteX2" fmla="*/ 292244 w 3409517"/>
                <a:gd name="connsiteY2" fmla="*/ 1939637 h 4933637"/>
                <a:gd name="connsiteX3" fmla="*/ 586652 w 3409517"/>
                <a:gd name="connsiteY3" fmla="*/ 1749137 h 4933637"/>
                <a:gd name="connsiteX4" fmla="*/ 629948 w 3409517"/>
                <a:gd name="connsiteY4" fmla="*/ 1506682 h 4933637"/>
                <a:gd name="connsiteX5" fmla="*/ 647265 w 3409517"/>
                <a:gd name="connsiteY5" fmla="*/ 1047751 h 4933637"/>
                <a:gd name="connsiteX6" fmla="*/ 1166811 w 3409517"/>
                <a:gd name="connsiteY6" fmla="*/ 736024 h 4933637"/>
                <a:gd name="connsiteX7" fmla="*/ 1409266 w 3409517"/>
                <a:gd name="connsiteY7" fmla="*/ 710046 h 4933637"/>
                <a:gd name="connsiteX8" fmla="*/ 1521834 w 3409517"/>
                <a:gd name="connsiteY8" fmla="*/ 173182 h 4933637"/>
                <a:gd name="connsiteX9" fmla="*/ 1677697 w 3409517"/>
                <a:gd name="connsiteY9" fmla="*/ 0 h 4933637"/>
                <a:gd name="connsiteX10" fmla="*/ 2032720 w 3409517"/>
                <a:gd name="connsiteY10" fmla="*/ 86592 h 4933637"/>
                <a:gd name="connsiteX11" fmla="*/ 2491653 w 3409517"/>
                <a:gd name="connsiteY11" fmla="*/ 112568 h 4933637"/>
                <a:gd name="connsiteX12" fmla="*/ 3063153 w 3409517"/>
                <a:gd name="connsiteY12" fmla="*/ 762001 h 4933637"/>
                <a:gd name="connsiteX13" fmla="*/ 3409517 w 3409517"/>
                <a:gd name="connsiteY13" fmla="*/ 710047 h 4933637"/>
                <a:gd name="connsiteX14" fmla="*/ 1266392 w 3409517"/>
                <a:gd name="connsiteY14" fmla="*/ 4672645 h 4933637"/>
                <a:gd name="connsiteX15" fmla="*/ 857250 w 3409517"/>
                <a:gd name="connsiteY15" fmla="*/ 4738653 h 4933637"/>
                <a:gd name="connsiteX16" fmla="*/ 448108 w 3409517"/>
                <a:gd name="connsiteY16" fmla="*/ 4672645 h 4933637"/>
                <a:gd name="connsiteX0" fmla="*/ 448108 w 4152062"/>
                <a:gd name="connsiteY0" fmla="*/ 4672645 h 4940655"/>
                <a:gd name="connsiteX1" fmla="*/ 0 w 4152062"/>
                <a:gd name="connsiteY1" fmla="*/ 2156114 h 4940655"/>
                <a:gd name="connsiteX2" fmla="*/ 292244 w 4152062"/>
                <a:gd name="connsiteY2" fmla="*/ 1939637 h 4940655"/>
                <a:gd name="connsiteX3" fmla="*/ 586652 w 4152062"/>
                <a:gd name="connsiteY3" fmla="*/ 1749137 h 4940655"/>
                <a:gd name="connsiteX4" fmla="*/ 629948 w 4152062"/>
                <a:gd name="connsiteY4" fmla="*/ 1506682 h 4940655"/>
                <a:gd name="connsiteX5" fmla="*/ 647265 w 4152062"/>
                <a:gd name="connsiteY5" fmla="*/ 1047751 h 4940655"/>
                <a:gd name="connsiteX6" fmla="*/ 1166811 w 4152062"/>
                <a:gd name="connsiteY6" fmla="*/ 736024 h 4940655"/>
                <a:gd name="connsiteX7" fmla="*/ 1409266 w 4152062"/>
                <a:gd name="connsiteY7" fmla="*/ 710046 h 4940655"/>
                <a:gd name="connsiteX8" fmla="*/ 1521834 w 4152062"/>
                <a:gd name="connsiteY8" fmla="*/ 173182 h 4940655"/>
                <a:gd name="connsiteX9" fmla="*/ 1677697 w 4152062"/>
                <a:gd name="connsiteY9" fmla="*/ 0 h 4940655"/>
                <a:gd name="connsiteX10" fmla="*/ 2032720 w 4152062"/>
                <a:gd name="connsiteY10" fmla="*/ 86592 h 4940655"/>
                <a:gd name="connsiteX11" fmla="*/ 2491653 w 4152062"/>
                <a:gd name="connsiteY11" fmla="*/ 112568 h 4940655"/>
                <a:gd name="connsiteX12" fmla="*/ 3063153 w 4152062"/>
                <a:gd name="connsiteY12" fmla="*/ 762001 h 4940655"/>
                <a:gd name="connsiteX13" fmla="*/ 3409517 w 4152062"/>
                <a:gd name="connsiteY13" fmla="*/ 710047 h 4940655"/>
                <a:gd name="connsiteX14" fmla="*/ 4076267 w 4152062"/>
                <a:gd name="connsiteY14" fmla="*/ 952501 h 4940655"/>
                <a:gd name="connsiteX15" fmla="*/ 1266392 w 4152062"/>
                <a:gd name="connsiteY15" fmla="*/ 4672645 h 4940655"/>
                <a:gd name="connsiteX16" fmla="*/ 857250 w 4152062"/>
                <a:gd name="connsiteY16" fmla="*/ 4738653 h 4940655"/>
                <a:gd name="connsiteX17" fmla="*/ 448108 w 4152062"/>
                <a:gd name="connsiteY17" fmla="*/ 4672645 h 4940655"/>
                <a:gd name="connsiteX0" fmla="*/ 448108 w 4076267"/>
                <a:gd name="connsiteY0" fmla="*/ 4672645 h 4940655"/>
                <a:gd name="connsiteX1" fmla="*/ 0 w 4076267"/>
                <a:gd name="connsiteY1" fmla="*/ 2156114 h 4940655"/>
                <a:gd name="connsiteX2" fmla="*/ 292244 w 4076267"/>
                <a:gd name="connsiteY2" fmla="*/ 1939637 h 4940655"/>
                <a:gd name="connsiteX3" fmla="*/ 586652 w 4076267"/>
                <a:gd name="connsiteY3" fmla="*/ 1749137 h 4940655"/>
                <a:gd name="connsiteX4" fmla="*/ 629948 w 4076267"/>
                <a:gd name="connsiteY4" fmla="*/ 1506682 h 4940655"/>
                <a:gd name="connsiteX5" fmla="*/ 647265 w 4076267"/>
                <a:gd name="connsiteY5" fmla="*/ 1047751 h 4940655"/>
                <a:gd name="connsiteX6" fmla="*/ 1166811 w 4076267"/>
                <a:gd name="connsiteY6" fmla="*/ 736024 h 4940655"/>
                <a:gd name="connsiteX7" fmla="*/ 1409266 w 4076267"/>
                <a:gd name="connsiteY7" fmla="*/ 710046 h 4940655"/>
                <a:gd name="connsiteX8" fmla="*/ 1521834 w 4076267"/>
                <a:gd name="connsiteY8" fmla="*/ 173182 h 4940655"/>
                <a:gd name="connsiteX9" fmla="*/ 1677697 w 4076267"/>
                <a:gd name="connsiteY9" fmla="*/ 0 h 4940655"/>
                <a:gd name="connsiteX10" fmla="*/ 2032720 w 4076267"/>
                <a:gd name="connsiteY10" fmla="*/ 86592 h 4940655"/>
                <a:gd name="connsiteX11" fmla="*/ 2491653 w 4076267"/>
                <a:gd name="connsiteY11" fmla="*/ 112568 h 4940655"/>
                <a:gd name="connsiteX12" fmla="*/ 3063153 w 4076267"/>
                <a:gd name="connsiteY12" fmla="*/ 762001 h 4940655"/>
                <a:gd name="connsiteX13" fmla="*/ 3409517 w 4076267"/>
                <a:gd name="connsiteY13" fmla="*/ 710047 h 4940655"/>
                <a:gd name="connsiteX14" fmla="*/ 4076267 w 4076267"/>
                <a:gd name="connsiteY14" fmla="*/ 952501 h 4940655"/>
                <a:gd name="connsiteX15" fmla="*/ 1266392 w 4076267"/>
                <a:gd name="connsiteY15" fmla="*/ 4672645 h 4940655"/>
                <a:gd name="connsiteX16" fmla="*/ 857250 w 4076267"/>
                <a:gd name="connsiteY16" fmla="*/ 4738653 h 4940655"/>
                <a:gd name="connsiteX17" fmla="*/ 448108 w 4076267"/>
                <a:gd name="connsiteY17" fmla="*/ 4672645 h 4940655"/>
                <a:gd name="connsiteX0" fmla="*/ 448108 w 4076267"/>
                <a:gd name="connsiteY0" fmla="*/ 4672645 h 4940655"/>
                <a:gd name="connsiteX1" fmla="*/ 0 w 4076267"/>
                <a:gd name="connsiteY1" fmla="*/ 2156114 h 4940655"/>
                <a:gd name="connsiteX2" fmla="*/ 292244 w 4076267"/>
                <a:gd name="connsiteY2" fmla="*/ 1939637 h 4940655"/>
                <a:gd name="connsiteX3" fmla="*/ 586652 w 4076267"/>
                <a:gd name="connsiteY3" fmla="*/ 1749137 h 4940655"/>
                <a:gd name="connsiteX4" fmla="*/ 629948 w 4076267"/>
                <a:gd name="connsiteY4" fmla="*/ 1506682 h 4940655"/>
                <a:gd name="connsiteX5" fmla="*/ 647265 w 4076267"/>
                <a:gd name="connsiteY5" fmla="*/ 1047751 h 4940655"/>
                <a:gd name="connsiteX6" fmla="*/ 1166811 w 4076267"/>
                <a:gd name="connsiteY6" fmla="*/ 736024 h 4940655"/>
                <a:gd name="connsiteX7" fmla="*/ 1409266 w 4076267"/>
                <a:gd name="connsiteY7" fmla="*/ 710046 h 4940655"/>
                <a:gd name="connsiteX8" fmla="*/ 1521834 w 4076267"/>
                <a:gd name="connsiteY8" fmla="*/ 173182 h 4940655"/>
                <a:gd name="connsiteX9" fmla="*/ 1677697 w 4076267"/>
                <a:gd name="connsiteY9" fmla="*/ 0 h 4940655"/>
                <a:gd name="connsiteX10" fmla="*/ 2032720 w 4076267"/>
                <a:gd name="connsiteY10" fmla="*/ 86592 h 4940655"/>
                <a:gd name="connsiteX11" fmla="*/ 2491653 w 4076267"/>
                <a:gd name="connsiteY11" fmla="*/ 112568 h 4940655"/>
                <a:gd name="connsiteX12" fmla="*/ 3063153 w 4076267"/>
                <a:gd name="connsiteY12" fmla="*/ 762001 h 4940655"/>
                <a:gd name="connsiteX13" fmla="*/ 3080472 w 4076267"/>
                <a:gd name="connsiteY13" fmla="*/ 831274 h 4940655"/>
                <a:gd name="connsiteX14" fmla="*/ 4076267 w 4076267"/>
                <a:gd name="connsiteY14" fmla="*/ 952501 h 4940655"/>
                <a:gd name="connsiteX15" fmla="*/ 1266392 w 4076267"/>
                <a:gd name="connsiteY15" fmla="*/ 4672645 h 4940655"/>
                <a:gd name="connsiteX16" fmla="*/ 857250 w 4076267"/>
                <a:gd name="connsiteY16" fmla="*/ 4738653 h 4940655"/>
                <a:gd name="connsiteX17" fmla="*/ 448108 w 4076267"/>
                <a:gd name="connsiteY17" fmla="*/ 4672645 h 4940655"/>
                <a:gd name="connsiteX0" fmla="*/ 448108 w 4076267"/>
                <a:gd name="connsiteY0" fmla="*/ 4672645 h 4940655"/>
                <a:gd name="connsiteX1" fmla="*/ 0 w 4076267"/>
                <a:gd name="connsiteY1" fmla="*/ 2156114 h 4940655"/>
                <a:gd name="connsiteX2" fmla="*/ 292244 w 4076267"/>
                <a:gd name="connsiteY2" fmla="*/ 1939637 h 4940655"/>
                <a:gd name="connsiteX3" fmla="*/ 586652 w 4076267"/>
                <a:gd name="connsiteY3" fmla="*/ 1749137 h 4940655"/>
                <a:gd name="connsiteX4" fmla="*/ 629948 w 4076267"/>
                <a:gd name="connsiteY4" fmla="*/ 1506682 h 4940655"/>
                <a:gd name="connsiteX5" fmla="*/ 647265 w 4076267"/>
                <a:gd name="connsiteY5" fmla="*/ 1047751 h 4940655"/>
                <a:gd name="connsiteX6" fmla="*/ 1166811 w 4076267"/>
                <a:gd name="connsiteY6" fmla="*/ 736024 h 4940655"/>
                <a:gd name="connsiteX7" fmla="*/ 1409266 w 4076267"/>
                <a:gd name="connsiteY7" fmla="*/ 710046 h 4940655"/>
                <a:gd name="connsiteX8" fmla="*/ 1521834 w 4076267"/>
                <a:gd name="connsiteY8" fmla="*/ 173182 h 4940655"/>
                <a:gd name="connsiteX9" fmla="*/ 1677697 w 4076267"/>
                <a:gd name="connsiteY9" fmla="*/ 0 h 4940655"/>
                <a:gd name="connsiteX10" fmla="*/ 2032720 w 4076267"/>
                <a:gd name="connsiteY10" fmla="*/ 86592 h 4940655"/>
                <a:gd name="connsiteX11" fmla="*/ 2491653 w 4076267"/>
                <a:gd name="connsiteY11" fmla="*/ 112568 h 4940655"/>
                <a:gd name="connsiteX12" fmla="*/ 3063153 w 4076267"/>
                <a:gd name="connsiteY12" fmla="*/ 762001 h 4940655"/>
                <a:gd name="connsiteX13" fmla="*/ 3080472 w 4076267"/>
                <a:gd name="connsiteY13" fmla="*/ 831274 h 4940655"/>
                <a:gd name="connsiteX14" fmla="*/ 3634654 w 4076267"/>
                <a:gd name="connsiteY14" fmla="*/ 848592 h 4940655"/>
                <a:gd name="connsiteX15" fmla="*/ 4076267 w 4076267"/>
                <a:gd name="connsiteY15" fmla="*/ 952501 h 4940655"/>
                <a:gd name="connsiteX16" fmla="*/ 1266392 w 4076267"/>
                <a:gd name="connsiteY16" fmla="*/ 4672645 h 4940655"/>
                <a:gd name="connsiteX17" fmla="*/ 857250 w 4076267"/>
                <a:gd name="connsiteY17" fmla="*/ 4738653 h 4940655"/>
                <a:gd name="connsiteX18" fmla="*/ 448108 w 4076267"/>
                <a:gd name="connsiteY18" fmla="*/ 4672645 h 4940655"/>
                <a:gd name="connsiteX0" fmla="*/ 448108 w 4076267"/>
                <a:gd name="connsiteY0" fmla="*/ 4672645 h 4940655"/>
                <a:gd name="connsiteX1" fmla="*/ 0 w 4076267"/>
                <a:gd name="connsiteY1" fmla="*/ 2156114 h 4940655"/>
                <a:gd name="connsiteX2" fmla="*/ 292244 w 4076267"/>
                <a:gd name="connsiteY2" fmla="*/ 1939637 h 4940655"/>
                <a:gd name="connsiteX3" fmla="*/ 586652 w 4076267"/>
                <a:gd name="connsiteY3" fmla="*/ 1749137 h 4940655"/>
                <a:gd name="connsiteX4" fmla="*/ 629948 w 4076267"/>
                <a:gd name="connsiteY4" fmla="*/ 1506682 h 4940655"/>
                <a:gd name="connsiteX5" fmla="*/ 647265 w 4076267"/>
                <a:gd name="connsiteY5" fmla="*/ 1047751 h 4940655"/>
                <a:gd name="connsiteX6" fmla="*/ 1166811 w 4076267"/>
                <a:gd name="connsiteY6" fmla="*/ 736024 h 4940655"/>
                <a:gd name="connsiteX7" fmla="*/ 1409266 w 4076267"/>
                <a:gd name="connsiteY7" fmla="*/ 710046 h 4940655"/>
                <a:gd name="connsiteX8" fmla="*/ 1521834 w 4076267"/>
                <a:gd name="connsiteY8" fmla="*/ 173182 h 4940655"/>
                <a:gd name="connsiteX9" fmla="*/ 1677697 w 4076267"/>
                <a:gd name="connsiteY9" fmla="*/ 0 h 4940655"/>
                <a:gd name="connsiteX10" fmla="*/ 2032720 w 4076267"/>
                <a:gd name="connsiteY10" fmla="*/ 86592 h 4940655"/>
                <a:gd name="connsiteX11" fmla="*/ 2491653 w 4076267"/>
                <a:gd name="connsiteY11" fmla="*/ 112568 h 4940655"/>
                <a:gd name="connsiteX12" fmla="*/ 3063153 w 4076267"/>
                <a:gd name="connsiteY12" fmla="*/ 762001 h 4940655"/>
                <a:gd name="connsiteX13" fmla="*/ 3132426 w 4076267"/>
                <a:gd name="connsiteY13" fmla="*/ 813956 h 4940655"/>
                <a:gd name="connsiteX14" fmla="*/ 3634654 w 4076267"/>
                <a:gd name="connsiteY14" fmla="*/ 848592 h 4940655"/>
                <a:gd name="connsiteX15" fmla="*/ 4076267 w 4076267"/>
                <a:gd name="connsiteY15" fmla="*/ 952501 h 4940655"/>
                <a:gd name="connsiteX16" fmla="*/ 1266392 w 4076267"/>
                <a:gd name="connsiteY16" fmla="*/ 4672645 h 4940655"/>
                <a:gd name="connsiteX17" fmla="*/ 857250 w 4076267"/>
                <a:gd name="connsiteY17" fmla="*/ 4738653 h 4940655"/>
                <a:gd name="connsiteX18" fmla="*/ 448108 w 4076267"/>
                <a:gd name="connsiteY18" fmla="*/ 4672645 h 4940655"/>
                <a:gd name="connsiteX0" fmla="*/ 448108 w 4653299"/>
                <a:gd name="connsiteY0" fmla="*/ 4672645 h 4885873"/>
                <a:gd name="connsiteX1" fmla="*/ 0 w 4653299"/>
                <a:gd name="connsiteY1" fmla="*/ 2156114 h 4885873"/>
                <a:gd name="connsiteX2" fmla="*/ 292244 w 4653299"/>
                <a:gd name="connsiteY2" fmla="*/ 1939637 h 4885873"/>
                <a:gd name="connsiteX3" fmla="*/ 586652 w 4653299"/>
                <a:gd name="connsiteY3" fmla="*/ 1749137 h 4885873"/>
                <a:gd name="connsiteX4" fmla="*/ 629948 w 4653299"/>
                <a:gd name="connsiteY4" fmla="*/ 1506682 h 4885873"/>
                <a:gd name="connsiteX5" fmla="*/ 647265 w 4653299"/>
                <a:gd name="connsiteY5" fmla="*/ 1047751 h 4885873"/>
                <a:gd name="connsiteX6" fmla="*/ 1166811 w 4653299"/>
                <a:gd name="connsiteY6" fmla="*/ 736024 h 4885873"/>
                <a:gd name="connsiteX7" fmla="*/ 1409266 w 4653299"/>
                <a:gd name="connsiteY7" fmla="*/ 710046 h 4885873"/>
                <a:gd name="connsiteX8" fmla="*/ 1521834 w 4653299"/>
                <a:gd name="connsiteY8" fmla="*/ 173182 h 4885873"/>
                <a:gd name="connsiteX9" fmla="*/ 1677697 w 4653299"/>
                <a:gd name="connsiteY9" fmla="*/ 0 h 4885873"/>
                <a:gd name="connsiteX10" fmla="*/ 2032720 w 4653299"/>
                <a:gd name="connsiteY10" fmla="*/ 86592 h 4885873"/>
                <a:gd name="connsiteX11" fmla="*/ 2491653 w 4653299"/>
                <a:gd name="connsiteY11" fmla="*/ 112568 h 4885873"/>
                <a:gd name="connsiteX12" fmla="*/ 3063153 w 4653299"/>
                <a:gd name="connsiteY12" fmla="*/ 762001 h 4885873"/>
                <a:gd name="connsiteX13" fmla="*/ 3132426 w 4653299"/>
                <a:gd name="connsiteY13" fmla="*/ 813956 h 4885873"/>
                <a:gd name="connsiteX14" fmla="*/ 3634654 w 4653299"/>
                <a:gd name="connsiteY14" fmla="*/ 848592 h 4885873"/>
                <a:gd name="connsiteX15" fmla="*/ 4076267 w 4653299"/>
                <a:gd name="connsiteY15" fmla="*/ 952501 h 4885873"/>
                <a:gd name="connsiteX16" fmla="*/ 4526540 w 4653299"/>
                <a:gd name="connsiteY16" fmla="*/ 510888 h 4885873"/>
                <a:gd name="connsiteX17" fmla="*/ 1266392 w 4653299"/>
                <a:gd name="connsiteY17" fmla="*/ 4672645 h 4885873"/>
                <a:gd name="connsiteX18" fmla="*/ 857250 w 4653299"/>
                <a:gd name="connsiteY18" fmla="*/ 4738653 h 4885873"/>
                <a:gd name="connsiteX19" fmla="*/ 448108 w 4653299"/>
                <a:gd name="connsiteY19" fmla="*/ 4672645 h 4885873"/>
                <a:gd name="connsiteX0" fmla="*/ 448108 w 6509199"/>
                <a:gd name="connsiteY0" fmla="*/ 4672645 h 4938103"/>
                <a:gd name="connsiteX1" fmla="*/ 0 w 6509199"/>
                <a:gd name="connsiteY1" fmla="*/ 2156114 h 4938103"/>
                <a:gd name="connsiteX2" fmla="*/ 292244 w 6509199"/>
                <a:gd name="connsiteY2" fmla="*/ 1939637 h 4938103"/>
                <a:gd name="connsiteX3" fmla="*/ 586652 w 6509199"/>
                <a:gd name="connsiteY3" fmla="*/ 1749137 h 4938103"/>
                <a:gd name="connsiteX4" fmla="*/ 629948 w 6509199"/>
                <a:gd name="connsiteY4" fmla="*/ 1506682 h 4938103"/>
                <a:gd name="connsiteX5" fmla="*/ 647265 w 6509199"/>
                <a:gd name="connsiteY5" fmla="*/ 1047751 h 4938103"/>
                <a:gd name="connsiteX6" fmla="*/ 1166811 w 6509199"/>
                <a:gd name="connsiteY6" fmla="*/ 736024 h 4938103"/>
                <a:gd name="connsiteX7" fmla="*/ 1409266 w 6509199"/>
                <a:gd name="connsiteY7" fmla="*/ 710046 h 4938103"/>
                <a:gd name="connsiteX8" fmla="*/ 1521834 w 6509199"/>
                <a:gd name="connsiteY8" fmla="*/ 173182 h 4938103"/>
                <a:gd name="connsiteX9" fmla="*/ 1677697 w 6509199"/>
                <a:gd name="connsiteY9" fmla="*/ 0 h 4938103"/>
                <a:gd name="connsiteX10" fmla="*/ 2032720 w 6509199"/>
                <a:gd name="connsiteY10" fmla="*/ 86592 h 4938103"/>
                <a:gd name="connsiteX11" fmla="*/ 2491653 w 6509199"/>
                <a:gd name="connsiteY11" fmla="*/ 112568 h 4938103"/>
                <a:gd name="connsiteX12" fmla="*/ 3063153 w 6509199"/>
                <a:gd name="connsiteY12" fmla="*/ 762001 h 4938103"/>
                <a:gd name="connsiteX13" fmla="*/ 3132426 w 6509199"/>
                <a:gd name="connsiteY13" fmla="*/ 813956 h 4938103"/>
                <a:gd name="connsiteX14" fmla="*/ 3634654 w 6509199"/>
                <a:gd name="connsiteY14" fmla="*/ 848592 h 4938103"/>
                <a:gd name="connsiteX15" fmla="*/ 4076267 w 6509199"/>
                <a:gd name="connsiteY15" fmla="*/ 952501 h 4938103"/>
                <a:gd name="connsiteX16" fmla="*/ 4526540 w 6509199"/>
                <a:gd name="connsiteY16" fmla="*/ 510888 h 4938103"/>
                <a:gd name="connsiteX17" fmla="*/ 6431540 w 6509199"/>
                <a:gd name="connsiteY17" fmla="*/ 1956956 h 4938103"/>
                <a:gd name="connsiteX18" fmla="*/ 1266392 w 6509199"/>
                <a:gd name="connsiteY18" fmla="*/ 4672645 h 4938103"/>
                <a:gd name="connsiteX19" fmla="*/ 857250 w 6509199"/>
                <a:gd name="connsiteY19" fmla="*/ 4738653 h 4938103"/>
                <a:gd name="connsiteX20" fmla="*/ 448108 w 6509199"/>
                <a:gd name="connsiteY20" fmla="*/ 4672645 h 4938103"/>
                <a:gd name="connsiteX0" fmla="*/ 448108 w 6543455"/>
                <a:gd name="connsiteY0" fmla="*/ 5726019 h 5991477"/>
                <a:gd name="connsiteX1" fmla="*/ 0 w 6543455"/>
                <a:gd name="connsiteY1" fmla="*/ 3209488 h 5991477"/>
                <a:gd name="connsiteX2" fmla="*/ 292244 w 6543455"/>
                <a:gd name="connsiteY2" fmla="*/ 2993011 h 5991477"/>
                <a:gd name="connsiteX3" fmla="*/ 586652 w 6543455"/>
                <a:gd name="connsiteY3" fmla="*/ 2802511 h 5991477"/>
                <a:gd name="connsiteX4" fmla="*/ 629948 w 6543455"/>
                <a:gd name="connsiteY4" fmla="*/ 2560056 h 5991477"/>
                <a:gd name="connsiteX5" fmla="*/ 647265 w 6543455"/>
                <a:gd name="connsiteY5" fmla="*/ 2101125 h 5991477"/>
                <a:gd name="connsiteX6" fmla="*/ 1166811 w 6543455"/>
                <a:gd name="connsiteY6" fmla="*/ 1789398 h 5991477"/>
                <a:gd name="connsiteX7" fmla="*/ 1409266 w 6543455"/>
                <a:gd name="connsiteY7" fmla="*/ 1763420 h 5991477"/>
                <a:gd name="connsiteX8" fmla="*/ 1521834 w 6543455"/>
                <a:gd name="connsiteY8" fmla="*/ 1226556 h 5991477"/>
                <a:gd name="connsiteX9" fmla="*/ 1677697 w 6543455"/>
                <a:gd name="connsiteY9" fmla="*/ 1053374 h 5991477"/>
                <a:gd name="connsiteX10" fmla="*/ 2032720 w 6543455"/>
                <a:gd name="connsiteY10" fmla="*/ 1139966 h 5991477"/>
                <a:gd name="connsiteX11" fmla="*/ 2491653 w 6543455"/>
                <a:gd name="connsiteY11" fmla="*/ 1165942 h 5991477"/>
                <a:gd name="connsiteX12" fmla="*/ 3063153 w 6543455"/>
                <a:gd name="connsiteY12" fmla="*/ 1815375 h 5991477"/>
                <a:gd name="connsiteX13" fmla="*/ 3132426 w 6543455"/>
                <a:gd name="connsiteY13" fmla="*/ 1867330 h 5991477"/>
                <a:gd name="connsiteX14" fmla="*/ 3634654 w 6543455"/>
                <a:gd name="connsiteY14" fmla="*/ 1901966 h 5991477"/>
                <a:gd name="connsiteX15" fmla="*/ 4076267 w 6543455"/>
                <a:gd name="connsiteY15" fmla="*/ 2005875 h 5991477"/>
                <a:gd name="connsiteX16" fmla="*/ 4526540 w 6543455"/>
                <a:gd name="connsiteY16" fmla="*/ 1564262 h 5991477"/>
                <a:gd name="connsiteX17" fmla="*/ 4639108 w 6543455"/>
                <a:gd name="connsiteY17" fmla="*/ 22943 h 5991477"/>
                <a:gd name="connsiteX18" fmla="*/ 6431540 w 6543455"/>
                <a:gd name="connsiteY18" fmla="*/ 3010330 h 5991477"/>
                <a:gd name="connsiteX19" fmla="*/ 1266392 w 6543455"/>
                <a:gd name="connsiteY19" fmla="*/ 5726019 h 5991477"/>
                <a:gd name="connsiteX20" fmla="*/ 857250 w 6543455"/>
                <a:gd name="connsiteY20" fmla="*/ 5792027 h 5991477"/>
                <a:gd name="connsiteX21" fmla="*/ 448108 w 6543455"/>
                <a:gd name="connsiteY21" fmla="*/ 5726019 h 5991477"/>
                <a:gd name="connsiteX0" fmla="*/ 448108 w 6543273"/>
                <a:gd name="connsiteY0" fmla="*/ 5795695 h 6061153"/>
                <a:gd name="connsiteX1" fmla="*/ 0 w 6543273"/>
                <a:gd name="connsiteY1" fmla="*/ 3279164 h 6061153"/>
                <a:gd name="connsiteX2" fmla="*/ 292244 w 6543273"/>
                <a:gd name="connsiteY2" fmla="*/ 3062687 h 6061153"/>
                <a:gd name="connsiteX3" fmla="*/ 586652 w 6543273"/>
                <a:gd name="connsiteY3" fmla="*/ 2872187 h 6061153"/>
                <a:gd name="connsiteX4" fmla="*/ 629948 w 6543273"/>
                <a:gd name="connsiteY4" fmla="*/ 2629732 h 6061153"/>
                <a:gd name="connsiteX5" fmla="*/ 647265 w 6543273"/>
                <a:gd name="connsiteY5" fmla="*/ 2170801 h 6061153"/>
                <a:gd name="connsiteX6" fmla="*/ 1166811 w 6543273"/>
                <a:gd name="connsiteY6" fmla="*/ 1859074 h 6061153"/>
                <a:gd name="connsiteX7" fmla="*/ 1409266 w 6543273"/>
                <a:gd name="connsiteY7" fmla="*/ 1833096 h 6061153"/>
                <a:gd name="connsiteX8" fmla="*/ 1521834 w 6543273"/>
                <a:gd name="connsiteY8" fmla="*/ 1296232 h 6061153"/>
                <a:gd name="connsiteX9" fmla="*/ 1677697 w 6543273"/>
                <a:gd name="connsiteY9" fmla="*/ 1123050 h 6061153"/>
                <a:gd name="connsiteX10" fmla="*/ 2032720 w 6543273"/>
                <a:gd name="connsiteY10" fmla="*/ 1209642 h 6061153"/>
                <a:gd name="connsiteX11" fmla="*/ 2491653 w 6543273"/>
                <a:gd name="connsiteY11" fmla="*/ 1235618 h 6061153"/>
                <a:gd name="connsiteX12" fmla="*/ 3063153 w 6543273"/>
                <a:gd name="connsiteY12" fmla="*/ 1885051 h 6061153"/>
                <a:gd name="connsiteX13" fmla="*/ 3132426 w 6543273"/>
                <a:gd name="connsiteY13" fmla="*/ 1937006 h 6061153"/>
                <a:gd name="connsiteX14" fmla="*/ 3634654 w 6543273"/>
                <a:gd name="connsiteY14" fmla="*/ 1971642 h 6061153"/>
                <a:gd name="connsiteX15" fmla="*/ 4076267 w 6543273"/>
                <a:gd name="connsiteY15" fmla="*/ 2075551 h 6061153"/>
                <a:gd name="connsiteX16" fmla="*/ 4526540 w 6543273"/>
                <a:gd name="connsiteY16" fmla="*/ 1633938 h 6061153"/>
                <a:gd name="connsiteX17" fmla="*/ 4292744 w 6543273"/>
                <a:gd name="connsiteY17" fmla="*/ 638142 h 6061153"/>
                <a:gd name="connsiteX18" fmla="*/ 4639108 w 6543273"/>
                <a:gd name="connsiteY18" fmla="*/ 92619 h 6061153"/>
                <a:gd name="connsiteX19" fmla="*/ 6431540 w 6543273"/>
                <a:gd name="connsiteY19" fmla="*/ 3080006 h 6061153"/>
                <a:gd name="connsiteX20" fmla="*/ 1266392 w 6543273"/>
                <a:gd name="connsiteY20" fmla="*/ 5795695 h 6061153"/>
                <a:gd name="connsiteX21" fmla="*/ 857250 w 6543273"/>
                <a:gd name="connsiteY21" fmla="*/ 5861703 h 6061153"/>
                <a:gd name="connsiteX22" fmla="*/ 448108 w 6543273"/>
                <a:gd name="connsiteY22" fmla="*/ 5795695 h 6061153"/>
                <a:gd name="connsiteX0" fmla="*/ 448108 w 6544496"/>
                <a:gd name="connsiteY0" fmla="*/ 5893652 h 6159110"/>
                <a:gd name="connsiteX1" fmla="*/ 0 w 6544496"/>
                <a:gd name="connsiteY1" fmla="*/ 3377121 h 6159110"/>
                <a:gd name="connsiteX2" fmla="*/ 292244 w 6544496"/>
                <a:gd name="connsiteY2" fmla="*/ 3160644 h 6159110"/>
                <a:gd name="connsiteX3" fmla="*/ 586652 w 6544496"/>
                <a:gd name="connsiteY3" fmla="*/ 2970144 h 6159110"/>
                <a:gd name="connsiteX4" fmla="*/ 629948 w 6544496"/>
                <a:gd name="connsiteY4" fmla="*/ 2727689 h 6159110"/>
                <a:gd name="connsiteX5" fmla="*/ 647265 w 6544496"/>
                <a:gd name="connsiteY5" fmla="*/ 2268758 h 6159110"/>
                <a:gd name="connsiteX6" fmla="*/ 1166811 w 6544496"/>
                <a:gd name="connsiteY6" fmla="*/ 1957031 h 6159110"/>
                <a:gd name="connsiteX7" fmla="*/ 1409266 w 6544496"/>
                <a:gd name="connsiteY7" fmla="*/ 1931053 h 6159110"/>
                <a:gd name="connsiteX8" fmla="*/ 1521834 w 6544496"/>
                <a:gd name="connsiteY8" fmla="*/ 1394189 h 6159110"/>
                <a:gd name="connsiteX9" fmla="*/ 1677697 w 6544496"/>
                <a:gd name="connsiteY9" fmla="*/ 1221007 h 6159110"/>
                <a:gd name="connsiteX10" fmla="*/ 2032720 w 6544496"/>
                <a:gd name="connsiteY10" fmla="*/ 1307599 h 6159110"/>
                <a:gd name="connsiteX11" fmla="*/ 2491653 w 6544496"/>
                <a:gd name="connsiteY11" fmla="*/ 1333575 h 6159110"/>
                <a:gd name="connsiteX12" fmla="*/ 3063153 w 6544496"/>
                <a:gd name="connsiteY12" fmla="*/ 1983008 h 6159110"/>
                <a:gd name="connsiteX13" fmla="*/ 3132426 w 6544496"/>
                <a:gd name="connsiteY13" fmla="*/ 2034963 h 6159110"/>
                <a:gd name="connsiteX14" fmla="*/ 3634654 w 6544496"/>
                <a:gd name="connsiteY14" fmla="*/ 2069599 h 6159110"/>
                <a:gd name="connsiteX15" fmla="*/ 4076267 w 6544496"/>
                <a:gd name="connsiteY15" fmla="*/ 2173508 h 6159110"/>
                <a:gd name="connsiteX16" fmla="*/ 4526540 w 6544496"/>
                <a:gd name="connsiteY16" fmla="*/ 1731895 h 6159110"/>
                <a:gd name="connsiteX17" fmla="*/ 4292744 w 6544496"/>
                <a:gd name="connsiteY17" fmla="*/ 736099 h 6159110"/>
                <a:gd name="connsiteX18" fmla="*/ 4509222 w 6544496"/>
                <a:gd name="connsiteY18" fmla="*/ 398395 h 6159110"/>
                <a:gd name="connsiteX19" fmla="*/ 4639108 w 6544496"/>
                <a:gd name="connsiteY19" fmla="*/ 190576 h 6159110"/>
                <a:gd name="connsiteX20" fmla="*/ 6431540 w 6544496"/>
                <a:gd name="connsiteY20" fmla="*/ 3177963 h 6159110"/>
                <a:gd name="connsiteX21" fmla="*/ 1266392 w 6544496"/>
                <a:gd name="connsiteY21" fmla="*/ 5893652 h 6159110"/>
                <a:gd name="connsiteX22" fmla="*/ 857250 w 6544496"/>
                <a:gd name="connsiteY22" fmla="*/ 5959660 h 6159110"/>
                <a:gd name="connsiteX23" fmla="*/ 448108 w 6544496"/>
                <a:gd name="connsiteY23" fmla="*/ 5893652 h 6159110"/>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526540 w 6544496"/>
                <a:gd name="connsiteY16" fmla="*/ 1541319 h 5968534"/>
                <a:gd name="connsiteX17" fmla="*/ 4292744 w 6544496"/>
                <a:gd name="connsiteY17" fmla="*/ 545523 h 5968534"/>
                <a:gd name="connsiteX18" fmla="*/ 4509222 w 6544496"/>
                <a:gd name="connsiteY18" fmla="*/ 207819 h 5968534"/>
                <a:gd name="connsiteX19" fmla="*/ 4639108 w 6544496"/>
                <a:gd name="connsiteY19" fmla="*/ 0 h 5968534"/>
                <a:gd name="connsiteX20" fmla="*/ 6431540 w 6544496"/>
                <a:gd name="connsiteY20" fmla="*/ 2987387 h 5968534"/>
                <a:gd name="connsiteX21" fmla="*/ 1266392 w 6544496"/>
                <a:gd name="connsiteY21" fmla="*/ 5703076 h 5968534"/>
                <a:gd name="connsiteX22" fmla="*/ 857250 w 6544496"/>
                <a:gd name="connsiteY22" fmla="*/ 5769084 h 5968534"/>
                <a:gd name="connsiteX23" fmla="*/ 448108 w 6544496"/>
                <a:gd name="connsiteY23"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526540 w 6544496"/>
                <a:gd name="connsiteY16" fmla="*/ 1541319 h 5968534"/>
                <a:gd name="connsiteX17" fmla="*/ 4301403 w 6544496"/>
                <a:gd name="connsiteY17" fmla="*/ 857250 h 5968534"/>
                <a:gd name="connsiteX18" fmla="*/ 4292744 w 6544496"/>
                <a:gd name="connsiteY18" fmla="*/ 545523 h 5968534"/>
                <a:gd name="connsiteX19" fmla="*/ 4509222 w 6544496"/>
                <a:gd name="connsiteY19" fmla="*/ 207819 h 5968534"/>
                <a:gd name="connsiteX20" fmla="*/ 4639108 w 6544496"/>
                <a:gd name="connsiteY20" fmla="*/ 0 h 5968534"/>
                <a:gd name="connsiteX21" fmla="*/ 6431540 w 6544496"/>
                <a:gd name="connsiteY21" fmla="*/ 2987387 h 5968534"/>
                <a:gd name="connsiteX22" fmla="*/ 1266392 w 6544496"/>
                <a:gd name="connsiteY22" fmla="*/ 5703076 h 5968534"/>
                <a:gd name="connsiteX23" fmla="*/ 857250 w 6544496"/>
                <a:gd name="connsiteY23" fmla="*/ 5769084 h 5968534"/>
                <a:gd name="connsiteX24" fmla="*/ 448108 w 6544496"/>
                <a:gd name="connsiteY24"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526540 w 6544496"/>
                <a:gd name="connsiteY16" fmla="*/ 1541319 h 5968534"/>
                <a:gd name="connsiteX17" fmla="*/ 4301403 w 6544496"/>
                <a:gd name="connsiteY17" fmla="*/ 857250 h 5968534"/>
                <a:gd name="connsiteX18" fmla="*/ 4292744 w 6544496"/>
                <a:gd name="connsiteY18" fmla="*/ 545523 h 5968534"/>
                <a:gd name="connsiteX19" fmla="*/ 4509222 w 6544496"/>
                <a:gd name="connsiteY19" fmla="*/ 207819 h 5968534"/>
                <a:gd name="connsiteX20" fmla="*/ 4639108 w 6544496"/>
                <a:gd name="connsiteY20" fmla="*/ 0 h 5968534"/>
                <a:gd name="connsiteX21" fmla="*/ 6431540 w 6544496"/>
                <a:gd name="connsiteY21" fmla="*/ 2987387 h 5968534"/>
                <a:gd name="connsiteX22" fmla="*/ 1266392 w 6544496"/>
                <a:gd name="connsiteY22" fmla="*/ 5703076 h 5968534"/>
                <a:gd name="connsiteX23" fmla="*/ 857250 w 6544496"/>
                <a:gd name="connsiteY23" fmla="*/ 5769084 h 5968534"/>
                <a:gd name="connsiteX24" fmla="*/ 448108 w 6544496"/>
                <a:gd name="connsiteY24"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526540 w 6544496"/>
                <a:gd name="connsiteY16" fmla="*/ 1541319 h 5968534"/>
                <a:gd name="connsiteX17" fmla="*/ 4301403 w 6544496"/>
                <a:gd name="connsiteY17" fmla="*/ 857250 h 5968534"/>
                <a:gd name="connsiteX18" fmla="*/ 4292744 w 6544496"/>
                <a:gd name="connsiteY18" fmla="*/ 545523 h 5968534"/>
                <a:gd name="connsiteX19" fmla="*/ 4509222 w 6544496"/>
                <a:gd name="connsiteY19" fmla="*/ 207819 h 5968534"/>
                <a:gd name="connsiteX20" fmla="*/ 4639108 w 6544496"/>
                <a:gd name="connsiteY20" fmla="*/ 0 h 5968534"/>
                <a:gd name="connsiteX21" fmla="*/ 6431540 w 6544496"/>
                <a:gd name="connsiteY21" fmla="*/ 2987387 h 5968534"/>
                <a:gd name="connsiteX22" fmla="*/ 1266392 w 6544496"/>
                <a:gd name="connsiteY22" fmla="*/ 5703076 h 5968534"/>
                <a:gd name="connsiteX23" fmla="*/ 857250 w 6544496"/>
                <a:gd name="connsiteY23" fmla="*/ 5769084 h 5968534"/>
                <a:gd name="connsiteX24" fmla="*/ 448108 w 6544496"/>
                <a:gd name="connsiteY24"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379334 w 6544496"/>
                <a:gd name="connsiteY16" fmla="*/ 1853046 h 5968534"/>
                <a:gd name="connsiteX17" fmla="*/ 4526540 w 6544496"/>
                <a:gd name="connsiteY17" fmla="*/ 1541319 h 5968534"/>
                <a:gd name="connsiteX18" fmla="*/ 4301403 w 6544496"/>
                <a:gd name="connsiteY18" fmla="*/ 857250 h 5968534"/>
                <a:gd name="connsiteX19" fmla="*/ 4292744 w 6544496"/>
                <a:gd name="connsiteY19" fmla="*/ 545523 h 5968534"/>
                <a:gd name="connsiteX20" fmla="*/ 4509222 w 6544496"/>
                <a:gd name="connsiteY20" fmla="*/ 207819 h 5968534"/>
                <a:gd name="connsiteX21" fmla="*/ 4639108 w 6544496"/>
                <a:gd name="connsiteY21" fmla="*/ 0 h 5968534"/>
                <a:gd name="connsiteX22" fmla="*/ 6431540 w 6544496"/>
                <a:gd name="connsiteY22" fmla="*/ 2987387 h 5968534"/>
                <a:gd name="connsiteX23" fmla="*/ 1266392 w 6544496"/>
                <a:gd name="connsiteY23" fmla="*/ 5703076 h 5968534"/>
                <a:gd name="connsiteX24" fmla="*/ 857250 w 6544496"/>
                <a:gd name="connsiteY24" fmla="*/ 5769084 h 5968534"/>
                <a:gd name="connsiteX25" fmla="*/ 448108 w 6544496"/>
                <a:gd name="connsiteY25"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379334 w 6544496"/>
                <a:gd name="connsiteY16" fmla="*/ 1853046 h 5968534"/>
                <a:gd name="connsiteX17" fmla="*/ 4526540 w 6544496"/>
                <a:gd name="connsiteY17" fmla="*/ 1541319 h 5968534"/>
                <a:gd name="connsiteX18" fmla="*/ 4301403 w 6544496"/>
                <a:gd name="connsiteY18" fmla="*/ 857250 h 5968534"/>
                <a:gd name="connsiteX19" fmla="*/ 4292744 w 6544496"/>
                <a:gd name="connsiteY19" fmla="*/ 545523 h 5968534"/>
                <a:gd name="connsiteX20" fmla="*/ 4509222 w 6544496"/>
                <a:gd name="connsiteY20" fmla="*/ 207819 h 5968534"/>
                <a:gd name="connsiteX21" fmla="*/ 4639108 w 6544496"/>
                <a:gd name="connsiteY21" fmla="*/ 0 h 5968534"/>
                <a:gd name="connsiteX22" fmla="*/ 6431540 w 6544496"/>
                <a:gd name="connsiteY22" fmla="*/ 2987387 h 5968534"/>
                <a:gd name="connsiteX23" fmla="*/ 1266392 w 6544496"/>
                <a:gd name="connsiteY23" fmla="*/ 5703076 h 5968534"/>
                <a:gd name="connsiteX24" fmla="*/ 857250 w 6544496"/>
                <a:gd name="connsiteY24" fmla="*/ 5769084 h 5968534"/>
                <a:gd name="connsiteX25" fmla="*/ 448108 w 6544496"/>
                <a:gd name="connsiteY25"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292743 w 6544496"/>
                <a:gd name="connsiteY16" fmla="*/ 1939637 h 5968534"/>
                <a:gd name="connsiteX17" fmla="*/ 4379334 w 6544496"/>
                <a:gd name="connsiteY17" fmla="*/ 1853046 h 5968534"/>
                <a:gd name="connsiteX18" fmla="*/ 4526540 w 6544496"/>
                <a:gd name="connsiteY18" fmla="*/ 1541319 h 5968534"/>
                <a:gd name="connsiteX19" fmla="*/ 4301403 w 6544496"/>
                <a:gd name="connsiteY19" fmla="*/ 857250 h 5968534"/>
                <a:gd name="connsiteX20" fmla="*/ 4292744 w 6544496"/>
                <a:gd name="connsiteY20" fmla="*/ 545523 h 5968534"/>
                <a:gd name="connsiteX21" fmla="*/ 4509222 w 6544496"/>
                <a:gd name="connsiteY21" fmla="*/ 207819 h 5968534"/>
                <a:gd name="connsiteX22" fmla="*/ 4639108 w 6544496"/>
                <a:gd name="connsiteY22" fmla="*/ 0 h 5968534"/>
                <a:gd name="connsiteX23" fmla="*/ 6431540 w 6544496"/>
                <a:gd name="connsiteY23" fmla="*/ 2987387 h 5968534"/>
                <a:gd name="connsiteX24" fmla="*/ 1266392 w 6544496"/>
                <a:gd name="connsiteY24" fmla="*/ 5703076 h 5968534"/>
                <a:gd name="connsiteX25" fmla="*/ 857250 w 6544496"/>
                <a:gd name="connsiteY25" fmla="*/ 5769084 h 5968534"/>
                <a:gd name="connsiteX26" fmla="*/ 448108 w 6544496"/>
                <a:gd name="connsiteY26"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292743 w 6544496"/>
                <a:gd name="connsiteY16" fmla="*/ 1939637 h 5968534"/>
                <a:gd name="connsiteX17" fmla="*/ 4379334 w 6544496"/>
                <a:gd name="connsiteY17" fmla="*/ 1853046 h 5968534"/>
                <a:gd name="connsiteX18" fmla="*/ 4526540 w 6544496"/>
                <a:gd name="connsiteY18" fmla="*/ 1541319 h 5968534"/>
                <a:gd name="connsiteX19" fmla="*/ 4318721 w 6544496"/>
                <a:gd name="connsiteY19" fmla="*/ 1117023 h 5968534"/>
                <a:gd name="connsiteX20" fmla="*/ 4301403 w 6544496"/>
                <a:gd name="connsiteY20" fmla="*/ 857250 h 5968534"/>
                <a:gd name="connsiteX21" fmla="*/ 4292744 w 6544496"/>
                <a:gd name="connsiteY21" fmla="*/ 545523 h 5968534"/>
                <a:gd name="connsiteX22" fmla="*/ 4509222 w 6544496"/>
                <a:gd name="connsiteY22" fmla="*/ 207819 h 5968534"/>
                <a:gd name="connsiteX23" fmla="*/ 4639108 w 6544496"/>
                <a:gd name="connsiteY23" fmla="*/ 0 h 5968534"/>
                <a:gd name="connsiteX24" fmla="*/ 6431540 w 6544496"/>
                <a:gd name="connsiteY24" fmla="*/ 2987387 h 5968534"/>
                <a:gd name="connsiteX25" fmla="*/ 1266392 w 6544496"/>
                <a:gd name="connsiteY25" fmla="*/ 5703076 h 5968534"/>
                <a:gd name="connsiteX26" fmla="*/ 857250 w 6544496"/>
                <a:gd name="connsiteY26" fmla="*/ 5769084 h 5968534"/>
                <a:gd name="connsiteX27" fmla="*/ 448108 w 6544496"/>
                <a:gd name="connsiteY27"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292743 w 6544496"/>
                <a:gd name="connsiteY16" fmla="*/ 1939637 h 5968534"/>
                <a:gd name="connsiteX17" fmla="*/ 4379334 w 6544496"/>
                <a:gd name="connsiteY17" fmla="*/ 1853046 h 5968534"/>
                <a:gd name="connsiteX18" fmla="*/ 4509222 w 6544496"/>
                <a:gd name="connsiteY18" fmla="*/ 1584614 h 5968534"/>
                <a:gd name="connsiteX19" fmla="*/ 4318721 w 6544496"/>
                <a:gd name="connsiteY19" fmla="*/ 1117023 h 5968534"/>
                <a:gd name="connsiteX20" fmla="*/ 4301403 w 6544496"/>
                <a:gd name="connsiteY20" fmla="*/ 857250 h 5968534"/>
                <a:gd name="connsiteX21" fmla="*/ 4292744 w 6544496"/>
                <a:gd name="connsiteY21" fmla="*/ 545523 h 5968534"/>
                <a:gd name="connsiteX22" fmla="*/ 4509222 w 6544496"/>
                <a:gd name="connsiteY22" fmla="*/ 207819 h 5968534"/>
                <a:gd name="connsiteX23" fmla="*/ 4639108 w 6544496"/>
                <a:gd name="connsiteY23" fmla="*/ 0 h 5968534"/>
                <a:gd name="connsiteX24" fmla="*/ 6431540 w 6544496"/>
                <a:gd name="connsiteY24" fmla="*/ 2987387 h 5968534"/>
                <a:gd name="connsiteX25" fmla="*/ 1266392 w 6544496"/>
                <a:gd name="connsiteY25" fmla="*/ 5703076 h 5968534"/>
                <a:gd name="connsiteX26" fmla="*/ 857250 w 6544496"/>
                <a:gd name="connsiteY26" fmla="*/ 5769084 h 5968534"/>
                <a:gd name="connsiteX27" fmla="*/ 448108 w 6544496"/>
                <a:gd name="connsiteY27" fmla="*/ 5703076 h 5968534"/>
                <a:gd name="connsiteX0" fmla="*/ 448108 w 6568356"/>
                <a:gd name="connsiteY0" fmla="*/ 5961220 h 6226678"/>
                <a:gd name="connsiteX1" fmla="*/ 0 w 6568356"/>
                <a:gd name="connsiteY1" fmla="*/ 3444689 h 6226678"/>
                <a:gd name="connsiteX2" fmla="*/ 292244 w 6568356"/>
                <a:gd name="connsiteY2" fmla="*/ 3228212 h 6226678"/>
                <a:gd name="connsiteX3" fmla="*/ 586652 w 6568356"/>
                <a:gd name="connsiteY3" fmla="*/ 3037712 h 6226678"/>
                <a:gd name="connsiteX4" fmla="*/ 629948 w 6568356"/>
                <a:gd name="connsiteY4" fmla="*/ 2795257 h 6226678"/>
                <a:gd name="connsiteX5" fmla="*/ 647265 w 6568356"/>
                <a:gd name="connsiteY5" fmla="*/ 2336326 h 6226678"/>
                <a:gd name="connsiteX6" fmla="*/ 1166811 w 6568356"/>
                <a:gd name="connsiteY6" fmla="*/ 2024599 h 6226678"/>
                <a:gd name="connsiteX7" fmla="*/ 1409266 w 6568356"/>
                <a:gd name="connsiteY7" fmla="*/ 1998621 h 6226678"/>
                <a:gd name="connsiteX8" fmla="*/ 1521834 w 6568356"/>
                <a:gd name="connsiteY8" fmla="*/ 1461757 h 6226678"/>
                <a:gd name="connsiteX9" fmla="*/ 1677697 w 6568356"/>
                <a:gd name="connsiteY9" fmla="*/ 1288575 h 6226678"/>
                <a:gd name="connsiteX10" fmla="*/ 2032720 w 6568356"/>
                <a:gd name="connsiteY10" fmla="*/ 1375167 h 6226678"/>
                <a:gd name="connsiteX11" fmla="*/ 2491653 w 6568356"/>
                <a:gd name="connsiteY11" fmla="*/ 1401143 h 6226678"/>
                <a:gd name="connsiteX12" fmla="*/ 3063153 w 6568356"/>
                <a:gd name="connsiteY12" fmla="*/ 2050576 h 6226678"/>
                <a:gd name="connsiteX13" fmla="*/ 3132426 w 6568356"/>
                <a:gd name="connsiteY13" fmla="*/ 2102531 h 6226678"/>
                <a:gd name="connsiteX14" fmla="*/ 3634654 w 6568356"/>
                <a:gd name="connsiteY14" fmla="*/ 2137167 h 6226678"/>
                <a:gd name="connsiteX15" fmla="*/ 4076267 w 6568356"/>
                <a:gd name="connsiteY15" fmla="*/ 2241076 h 6226678"/>
                <a:gd name="connsiteX16" fmla="*/ 4292743 w 6568356"/>
                <a:gd name="connsiteY16" fmla="*/ 2197781 h 6226678"/>
                <a:gd name="connsiteX17" fmla="*/ 4379334 w 6568356"/>
                <a:gd name="connsiteY17" fmla="*/ 2111190 h 6226678"/>
                <a:gd name="connsiteX18" fmla="*/ 4509222 w 6568356"/>
                <a:gd name="connsiteY18" fmla="*/ 1842758 h 6226678"/>
                <a:gd name="connsiteX19" fmla="*/ 4318721 w 6568356"/>
                <a:gd name="connsiteY19" fmla="*/ 1375167 h 6226678"/>
                <a:gd name="connsiteX20" fmla="*/ 4301403 w 6568356"/>
                <a:gd name="connsiteY20" fmla="*/ 1115394 h 6226678"/>
                <a:gd name="connsiteX21" fmla="*/ 4292744 w 6568356"/>
                <a:gd name="connsiteY21" fmla="*/ 803667 h 6226678"/>
                <a:gd name="connsiteX22" fmla="*/ 4509222 w 6568356"/>
                <a:gd name="connsiteY22" fmla="*/ 465963 h 6226678"/>
                <a:gd name="connsiteX23" fmla="*/ 4639108 w 6568356"/>
                <a:gd name="connsiteY23" fmla="*/ 258144 h 6226678"/>
                <a:gd name="connsiteX24" fmla="*/ 5037425 w 6568356"/>
                <a:gd name="connsiteY24" fmla="*/ 197531 h 6226678"/>
                <a:gd name="connsiteX25" fmla="*/ 6431540 w 6568356"/>
                <a:gd name="connsiteY25" fmla="*/ 3245531 h 6226678"/>
                <a:gd name="connsiteX26" fmla="*/ 1266392 w 6568356"/>
                <a:gd name="connsiteY26" fmla="*/ 5961220 h 6226678"/>
                <a:gd name="connsiteX27" fmla="*/ 857250 w 6568356"/>
                <a:gd name="connsiteY27" fmla="*/ 6027228 h 6226678"/>
                <a:gd name="connsiteX28" fmla="*/ 448108 w 6568356"/>
                <a:gd name="connsiteY28" fmla="*/ 5961220 h 6226678"/>
                <a:gd name="connsiteX0" fmla="*/ 448108 w 6568356"/>
                <a:gd name="connsiteY0" fmla="*/ 5763689 h 6029147"/>
                <a:gd name="connsiteX1" fmla="*/ 0 w 6568356"/>
                <a:gd name="connsiteY1" fmla="*/ 3247158 h 6029147"/>
                <a:gd name="connsiteX2" fmla="*/ 292244 w 6568356"/>
                <a:gd name="connsiteY2" fmla="*/ 3030681 h 6029147"/>
                <a:gd name="connsiteX3" fmla="*/ 586652 w 6568356"/>
                <a:gd name="connsiteY3" fmla="*/ 2840181 h 6029147"/>
                <a:gd name="connsiteX4" fmla="*/ 629948 w 6568356"/>
                <a:gd name="connsiteY4" fmla="*/ 2597726 h 6029147"/>
                <a:gd name="connsiteX5" fmla="*/ 647265 w 6568356"/>
                <a:gd name="connsiteY5" fmla="*/ 2138795 h 6029147"/>
                <a:gd name="connsiteX6" fmla="*/ 1166811 w 6568356"/>
                <a:gd name="connsiteY6" fmla="*/ 1827068 h 6029147"/>
                <a:gd name="connsiteX7" fmla="*/ 1409266 w 6568356"/>
                <a:gd name="connsiteY7" fmla="*/ 1801090 h 6029147"/>
                <a:gd name="connsiteX8" fmla="*/ 1521834 w 6568356"/>
                <a:gd name="connsiteY8" fmla="*/ 1264226 h 6029147"/>
                <a:gd name="connsiteX9" fmla="*/ 1677697 w 6568356"/>
                <a:gd name="connsiteY9" fmla="*/ 1091044 h 6029147"/>
                <a:gd name="connsiteX10" fmla="*/ 2032720 w 6568356"/>
                <a:gd name="connsiteY10" fmla="*/ 1177636 h 6029147"/>
                <a:gd name="connsiteX11" fmla="*/ 2491653 w 6568356"/>
                <a:gd name="connsiteY11" fmla="*/ 1203612 h 6029147"/>
                <a:gd name="connsiteX12" fmla="*/ 3063153 w 6568356"/>
                <a:gd name="connsiteY12" fmla="*/ 1853045 h 6029147"/>
                <a:gd name="connsiteX13" fmla="*/ 3132426 w 6568356"/>
                <a:gd name="connsiteY13" fmla="*/ 1905000 h 6029147"/>
                <a:gd name="connsiteX14" fmla="*/ 3634654 w 6568356"/>
                <a:gd name="connsiteY14" fmla="*/ 1939636 h 6029147"/>
                <a:gd name="connsiteX15" fmla="*/ 4076267 w 6568356"/>
                <a:gd name="connsiteY15" fmla="*/ 2043545 h 6029147"/>
                <a:gd name="connsiteX16" fmla="*/ 4292743 w 6568356"/>
                <a:gd name="connsiteY16" fmla="*/ 2000250 h 6029147"/>
                <a:gd name="connsiteX17" fmla="*/ 4379334 w 6568356"/>
                <a:gd name="connsiteY17" fmla="*/ 1913659 h 6029147"/>
                <a:gd name="connsiteX18" fmla="*/ 4509222 w 6568356"/>
                <a:gd name="connsiteY18" fmla="*/ 1645227 h 6029147"/>
                <a:gd name="connsiteX19" fmla="*/ 4318721 w 6568356"/>
                <a:gd name="connsiteY19" fmla="*/ 1177636 h 6029147"/>
                <a:gd name="connsiteX20" fmla="*/ 4301403 w 6568356"/>
                <a:gd name="connsiteY20" fmla="*/ 917863 h 6029147"/>
                <a:gd name="connsiteX21" fmla="*/ 4292744 w 6568356"/>
                <a:gd name="connsiteY21" fmla="*/ 606136 h 6029147"/>
                <a:gd name="connsiteX22" fmla="*/ 4509222 w 6568356"/>
                <a:gd name="connsiteY22" fmla="*/ 268432 h 6029147"/>
                <a:gd name="connsiteX23" fmla="*/ 4639108 w 6568356"/>
                <a:gd name="connsiteY23" fmla="*/ 60613 h 6029147"/>
                <a:gd name="connsiteX24" fmla="*/ 5037425 w 6568356"/>
                <a:gd name="connsiteY24" fmla="*/ 0 h 6029147"/>
                <a:gd name="connsiteX25" fmla="*/ 6431540 w 6568356"/>
                <a:gd name="connsiteY25" fmla="*/ 3048000 h 6029147"/>
                <a:gd name="connsiteX26" fmla="*/ 1266392 w 6568356"/>
                <a:gd name="connsiteY26" fmla="*/ 5763689 h 6029147"/>
                <a:gd name="connsiteX27" fmla="*/ 857250 w 6568356"/>
                <a:gd name="connsiteY27" fmla="*/ 5829697 h 6029147"/>
                <a:gd name="connsiteX28" fmla="*/ 448108 w 6568356"/>
                <a:gd name="connsiteY28" fmla="*/ 5763689 h 6029147"/>
                <a:gd name="connsiteX0" fmla="*/ 448108 w 6752846"/>
                <a:gd name="connsiteY0" fmla="*/ 5763689 h 6029147"/>
                <a:gd name="connsiteX1" fmla="*/ 0 w 6752846"/>
                <a:gd name="connsiteY1" fmla="*/ 3247158 h 6029147"/>
                <a:gd name="connsiteX2" fmla="*/ 292244 w 6752846"/>
                <a:gd name="connsiteY2" fmla="*/ 3030681 h 6029147"/>
                <a:gd name="connsiteX3" fmla="*/ 586652 w 6752846"/>
                <a:gd name="connsiteY3" fmla="*/ 2840181 h 6029147"/>
                <a:gd name="connsiteX4" fmla="*/ 629948 w 6752846"/>
                <a:gd name="connsiteY4" fmla="*/ 2597726 h 6029147"/>
                <a:gd name="connsiteX5" fmla="*/ 647265 w 6752846"/>
                <a:gd name="connsiteY5" fmla="*/ 2138795 h 6029147"/>
                <a:gd name="connsiteX6" fmla="*/ 1166811 w 6752846"/>
                <a:gd name="connsiteY6" fmla="*/ 1827068 h 6029147"/>
                <a:gd name="connsiteX7" fmla="*/ 1409266 w 6752846"/>
                <a:gd name="connsiteY7" fmla="*/ 1801090 h 6029147"/>
                <a:gd name="connsiteX8" fmla="*/ 1521834 w 6752846"/>
                <a:gd name="connsiteY8" fmla="*/ 1264226 h 6029147"/>
                <a:gd name="connsiteX9" fmla="*/ 1677697 w 6752846"/>
                <a:gd name="connsiteY9" fmla="*/ 1091044 h 6029147"/>
                <a:gd name="connsiteX10" fmla="*/ 2032720 w 6752846"/>
                <a:gd name="connsiteY10" fmla="*/ 1177636 h 6029147"/>
                <a:gd name="connsiteX11" fmla="*/ 2491653 w 6752846"/>
                <a:gd name="connsiteY11" fmla="*/ 1203612 h 6029147"/>
                <a:gd name="connsiteX12" fmla="*/ 3063153 w 6752846"/>
                <a:gd name="connsiteY12" fmla="*/ 1853045 h 6029147"/>
                <a:gd name="connsiteX13" fmla="*/ 3132426 w 6752846"/>
                <a:gd name="connsiteY13" fmla="*/ 1905000 h 6029147"/>
                <a:gd name="connsiteX14" fmla="*/ 3634654 w 6752846"/>
                <a:gd name="connsiteY14" fmla="*/ 1939636 h 6029147"/>
                <a:gd name="connsiteX15" fmla="*/ 4076267 w 6752846"/>
                <a:gd name="connsiteY15" fmla="*/ 2043545 h 6029147"/>
                <a:gd name="connsiteX16" fmla="*/ 4292743 w 6752846"/>
                <a:gd name="connsiteY16" fmla="*/ 2000250 h 6029147"/>
                <a:gd name="connsiteX17" fmla="*/ 4379334 w 6752846"/>
                <a:gd name="connsiteY17" fmla="*/ 1913659 h 6029147"/>
                <a:gd name="connsiteX18" fmla="*/ 4509222 w 6752846"/>
                <a:gd name="connsiteY18" fmla="*/ 1645227 h 6029147"/>
                <a:gd name="connsiteX19" fmla="*/ 4318721 w 6752846"/>
                <a:gd name="connsiteY19" fmla="*/ 1177636 h 6029147"/>
                <a:gd name="connsiteX20" fmla="*/ 4301403 w 6752846"/>
                <a:gd name="connsiteY20" fmla="*/ 917863 h 6029147"/>
                <a:gd name="connsiteX21" fmla="*/ 4292744 w 6752846"/>
                <a:gd name="connsiteY21" fmla="*/ 606136 h 6029147"/>
                <a:gd name="connsiteX22" fmla="*/ 4509222 w 6752846"/>
                <a:gd name="connsiteY22" fmla="*/ 268432 h 6029147"/>
                <a:gd name="connsiteX23" fmla="*/ 4639108 w 6752846"/>
                <a:gd name="connsiteY23" fmla="*/ 60613 h 6029147"/>
                <a:gd name="connsiteX24" fmla="*/ 5037425 w 6752846"/>
                <a:gd name="connsiteY24" fmla="*/ 0 h 6029147"/>
                <a:gd name="connsiteX25" fmla="*/ 6024562 w 6752846"/>
                <a:gd name="connsiteY25" fmla="*/ 2190750 h 6029147"/>
                <a:gd name="connsiteX26" fmla="*/ 6431540 w 6752846"/>
                <a:gd name="connsiteY26" fmla="*/ 3048000 h 6029147"/>
                <a:gd name="connsiteX27" fmla="*/ 1266392 w 6752846"/>
                <a:gd name="connsiteY27" fmla="*/ 5763689 h 6029147"/>
                <a:gd name="connsiteX28" fmla="*/ 857250 w 6752846"/>
                <a:gd name="connsiteY28" fmla="*/ 5829697 h 6029147"/>
                <a:gd name="connsiteX29" fmla="*/ 448108 w 6752846"/>
                <a:gd name="connsiteY29" fmla="*/ 5763689 h 6029147"/>
                <a:gd name="connsiteX0" fmla="*/ 448108 w 6739390"/>
                <a:gd name="connsiteY0" fmla="*/ 5763689 h 6029147"/>
                <a:gd name="connsiteX1" fmla="*/ 0 w 6739390"/>
                <a:gd name="connsiteY1" fmla="*/ 3247158 h 6029147"/>
                <a:gd name="connsiteX2" fmla="*/ 292244 w 6739390"/>
                <a:gd name="connsiteY2" fmla="*/ 3030681 h 6029147"/>
                <a:gd name="connsiteX3" fmla="*/ 586652 w 6739390"/>
                <a:gd name="connsiteY3" fmla="*/ 2840181 h 6029147"/>
                <a:gd name="connsiteX4" fmla="*/ 629948 w 6739390"/>
                <a:gd name="connsiteY4" fmla="*/ 2597726 h 6029147"/>
                <a:gd name="connsiteX5" fmla="*/ 647265 w 6739390"/>
                <a:gd name="connsiteY5" fmla="*/ 2138795 h 6029147"/>
                <a:gd name="connsiteX6" fmla="*/ 1166811 w 6739390"/>
                <a:gd name="connsiteY6" fmla="*/ 1827068 h 6029147"/>
                <a:gd name="connsiteX7" fmla="*/ 1409266 w 6739390"/>
                <a:gd name="connsiteY7" fmla="*/ 1801090 h 6029147"/>
                <a:gd name="connsiteX8" fmla="*/ 1521834 w 6739390"/>
                <a:gd name="connsiteY8" fmla="*/ 1264226 h 6029147"/>
                <a:gd name="connsiteX9" fmla="*/ 1677697 w 6739390"/>
                <a:gd name="connsiteY9" fmla="*/ 1091044 h 6029147"/>
                <a:gd name="connsiteX10" fmla="*/ 2032720 w 6739390"/>
                <a:gd name="connsiteY10" fmla="*/ 1177636 h 6029147"/>
                <a:gd name="connsiteX11" fmla="*/ 2491653 w 6739390"/>
                <a:gd name="connsiteY11" fmla="*/ 1203612 h 6029147"/>
                <a:gd name="connsiteX12" fmla="*/ 3063153 w 6739390"/>
                <a:gd name="connsiteY12" fmla="*/ 1853045 h 6029147"/>
                <a:gd name="connsiteX13" fmla="*/ 3132426 w 6739390"/>
                <a:gd name="connsiteY13" fmla="*/ 1905000 h 6029147"/>
                <a:gd name="connsiteX14" fmla="*/ 3634654 w 6739390"/>
                <a:gd name="connsiteY14" fmla="*/ 1939636 h 6029147"/>
                <a:gd name="connsiteX15" fmla="*/ 4076267 w 6739390"/>
                <a:gd name="connsiteY15" fmla="*/ 2043545 h 6029147"/>
                <a:gd name="connsiteX16" fmla="*/ 4292743 w 6739390"/>
                <a:gd name="connsiteY16" fmla="*/ 2000250 h 6029147"/>
                <a:gd name="connsiteX17" fmla="*/ 4379334 w 6739390"/>
                <a:gd name="connsiteY17" fmla="*/ 1913659 h 6029147"/>
                <a:gd name="connsiteX18" fmla="*/ 4509222 w 6739390"/>
                <a:gd name="connsiteY18" fmla="*/ 1645227 h 6029147"/>
                <a:gd name="connsiteX19" fmla="*/ 4318721 w 6739390"/>
                <a:gd name="connsiteY19" fmla="*/ 1177636 h 6029147"/>
                <a:gd name="connsiteX20" fmla="*/ 4301403 w 6739390"/>
                <a:gd name="connsiteY20" fmla="*/ 917863 h 6029147"/>
                <a:gd name="connsiteX21" fmla="*/ 4292744 w 6739390"/>
                <a:gd name="connsiteY21" fmla="*/ 606136 h 6029147"/>
                <a:gd name="connsiteX22" fmla="*/ 4509222 w 6739390"/>
                <a:gd name="connsiteY22" fmla="*/ 268432 h 6029147"/>
                <a:gd name="connsiteX23" fmla="*/ 4639108 w 6739390"/>
                <a:gd name="connsiteY23" fmla="*/ 60613 h 6029147"/>
                <a:gd name="connsiteX24" fmla="*/ 5037425 w 6739390"/>
                <a:gd name="connsiteY24" fmla="*/ 0 h 6029147"/>
                <a:gd name="connsiteX25" fmla="*/ 5565630 w 6739390"/>
                <a:gd name="connsiteY25" fmla="*/ 1186295 h 6029147"/>
                <a:gd name="connsiteX26" fmla="*/ 6024562 w 6739390"/>
                <a:gd name="connsiteY26" fmla="*/ 2190750 h 6029147"/>
                <a:gd name="connsiteX27" fmla="*/ 6431540 w 6739390"/>
                <a:gd name="connsiteY27" fmla="*/ 3048000 h 6029147"/>
                <a:gd name="connsiteX28" fmla="*/ 1266392 w 6739390"/>
                <a:gd name="connsiteY28" fmla="*/ 5763689 h 6029147"/>
                <a:gd name="connsiteX29" fmla="*/ 857250 w 6739390"/>
                <a:gd name="connsiteY29" fmla="*/ 5829697 h 6029147"/>
                <a:gd name="connsiteX30" fmla="*/ 448108 w 6739390"/>
                <a:gd name="connsiteY30" fmla="*/ 5763689 h 6029147"/>
                <a:gd name="connsiteX0" fmla="*/ 448108 w 6739390"/>
                <a:gd name="connsiteY0" fmla="*/ 5763689 h 6029147"/>
                <a:gd name="connsiteX1" fmla="*/ 0 w 6739390"/>
                <a:gd name="connsiteY1" fmla="*/ 3247158 h 6029147"/>
                <a:gd name="connsiteX2" fmla="*/ 292244 w 6739390"/>
                <a:gd name="connsiteY2" fmla="*/ 3030681 h 6029147"/>
                <a:gd name="connsiteX3" fmla="*/ 586652 w 6739390"/>
                <a:gd name="connsiteY3" fmla="*/ 2840181 h 6029147"/>
                <a:gd name="connsiteX4" fmla="*/ 629948 w 6739390"/>
                <a:gd name="connsiteY4" fmla="*/ 2597726 h 6029147"/>
                <a:gd name="connsiteX5" fmla="*/ 647265 w 6739390"/>
                <a:gd name="connsiteY5" fmla="*/ 2138795 h 6029147"/>
                <a:gd name="connsiteX6" fmla="*/ 1166811 w 6739390"/>
                <a:gd name="connsiteY6" fmla="*/ 1827068 h 6029147"/>
                <a:gd name="connsiteX7" fmla="*/ 1409266 w 6739390"/>
                <a:gd name="connsiteY7" fmla="*/ 1801090 h 6029147"/>
                <a:gd name="connsiteX8" fmla="*/ 1521834 w 6739390"/>
                <a:gd name="connsiteY8" fmla="*/ 1264226 h 6029147"/>
                <a:gd name="connsiteX9" fmla="*/ 1677697 w 6739390"/>
                <a:gd name="connsiteY9" fmla="*/ 1091044 h 6029147"/>
                <a:gd name="connsiteX10" fmla="*/ 2032720 w 6739390"/>
                <a:gd name="connsiteY10" fmla="*/ 1177636 h 6029147"/>
                <a:gd name="connsiteX11" fmla="*/ 2491653 w 6739390"/>
                <a:gd name="connsiteY11" fmla="*/ 1203612 h 6029147"/>
                <a:gd name="connsiteX12" fmla="*/ 3063153 w 6739390"/>
                <a:gd name="connsiteY12" fmla="*/ 1853045 h 6029147"/>
                <a:gd name="connsiteX13" fmla="*/ 3132426 w 6739390"/>
                <a:gd name="connsiteY13" fmla="*/ 1905000 h 6029147"/>
                <a:gd name="connsiteX14" fmla="*/ 3634654 w 6739390"/>
                <a:gd name="connsiteY14" fmla="*/ 1939636 h 6029147"/>
                <a:gd name="connsiteX15" fmla="*/ 4076267 w 6739390"/>
                <a:gd name="connsiteY15" fmla="*/ 2043545 h 6029147"/>
                <a:gd name="connsiteX16" fmla="*/ 4292743 w 6739390"/>
                <a:gd name="connsiteY16" fmla="*/ 2000250 h 6029147"/>
                <a:gd name="connsiteX17" fmla="*/ 4379334 w 6739390"/>
                <a:gd name="connsiteY17" fmla="*/ 1913659 h 6029147"/>
                <a:gd name="connsiteX18" fmla="*/ 4509222 w 6739390"/>
                <a:gd name="connsiteY18" fmla="*/ 1645227 h 6029147"/>
                <a:gd name="connsiteX19" fmla="*/ 4318721 w 6739390"/>
                <a:gd name="connsiteY19" fmla="*/ 1177636 h 6029147"/>
                <a:gd name="connsiteX20" fmla="*/ 4301403 w 6739390"/>
                <a:gd name="connsiteY20" fmla="*/ 917863 h 6029147"/>
                <a:gd name="connsiteX21" fmla="*/ 4292744 w 6739390"/>
                <a:gd name="connsiteY21" fmla="*/ 606136 h 6029147"/>
                <a:gd name="connsiteX22" fmla="*/ 4509222 w 6739390"/>
                <a:gd name="connsiteY22" fmla="*/ 268432 h 6029147"/>
                <a:gd name="connsiteX23" fmla="*/ 4639108 w 6739390"/>
                <a:gd name="connsiteY23" fmla="*/ 60613 h 6029147"/>
                <a:gd name="connsiteX24" fmla="*/ 5037425 w 6739390"/>
                <a:gd name="connsiteY24" fmla="*/ 0 h 6029147"/>
                <a:gd name="connsiteX25" fmla="*/ 5565630 w 6739390"/>
                <a:gd name="connsiteY25" fmla="*/ 1186295 h 6029147"/>
                <a:gd name="connsiteX26" fmla="*/ 6024562 w 6739390"/>
                <a:gd name="connsiteY26" fmla="*/ 2190750 h 6029147"/>
                <a:gd name="connsiteX27" fmla="*/ 6431540 w 6739390"/>
                <a:gd name="connsiteY27" fmla="*/ 3048000 h 6029147"/>
                <a:gd name="connsiteX28" fmla="*/ 1266392 w 6739390"/>
                <a:gd name="connsiteY28" fmla="*/ 5763689 h 6029147"/>
                <a:gd name="connsiteX29" fmla="*/ 857250 w 6739390"/>
                <a:gd name="connsiteY29" fmla="*/ 5829697 h 6029147"/>
                <a:gd name="connsiteX30" fmla="*/ 448108 w 6739390"/>
                <a:gd name="connsiteY30" fmla="*/ 5763689 h 6029147"/>
                <a:gd name="connsiteX0" fmla="*/ 448108 w 6739390"/>
                <a:gd name="connsiteY0" fmla="*/ 5763689 h 6029147"/>
                <a:gd name="connsiteX1" fmla="*/ 0 w 6739390"/>
                <a:gd name="connsiteY1" fmla="*/ 3247158 h 6029147"/>
                <a:gd name="connsiteX2" fmla="*/ 292244 w 6739390"/>
                <a:gd name="connsiteY2" fmla="*/ 3030681 h 6029147"/>
                <a:gd name="connsiteX3" fmla="*/ 586652 w 6739390"/>
                <a:gd name="connsiteY3" fmla="*/ 2840181 h 6029147"/>
                <a:gd name="connsiteX4" fmla="*/ 629948 w 6739390"/>
                <a:gd name="connsiteY4" fmla="*/ 2597726 h 6029147"/>
                <a:gd name="connsiteX5" fmla="*/ 647265 w 6739390"/>
                <a:gd name="connsiteY5" fmla="*/ 2138795 h 6029147"/>
                <a:gd name="connsiteX6" fmla="*/ 1166811 w 6739390"/>
                <a:gd name="connsiteY6" fmla="*/ 1827068 h 6029147"/>
                <a:gd name="connsiteX7" fmla="*/ 1409266 w 6739390"/>
                <a:gd name="connsiteY7" fmla="*/ 1801090 h 6029147"/>
                <a:gd name="connsiteX8" fmla="*/ 1521834 w 6739390"/>
                <a:gd name="connsiteY8" fmla="*/ 1264226 h 6029147"/>
                <a:gd name="connsiteX9" fmla="*/ 1677697 w 6739390"/>
                <a:gd name="connsiteY9" fmla="*/ 1091044 h 6029147"/>
                <a:gd name="connsiteX10" fmla="*/ 2032720 w 6739390"/>
                <a:gd name="connsiteY10" fmla="*/ 1177636 h 6029147"/>
                <a:gd name="connsiteX11" fmla="*/ 2491653 w 6739390"/>
                <a:gd name="connsiteY11" fmla="*/ 1203612 h 6029147"/>
                <a:gd name="connsiteX12" fmla="*/ 3063153 w 6739390"/>
                <a:gd name="connsiteY12" fmla="*/ 1853045 h 6029147"/>
                <a:gd name="connsiteX13" fmla="*/ 3132426 w 6739390"/>
                <a:gd name="connsiteY13" fmla="*/ 1905000 h 6029147"/>
                <a:gd name="connsiteX14" fmla="*/ 3634654 w 6739390"/>
                <a:gd name="connsiteY14" fmla="*/ 1939636 h 6029147"/>
                <a:gd name="connsiteX15" fmla="*/ 4076267 w 6739390"/>
                <a:gd name="connsiteY15" fmla="*/ 2043545 h 6029147"/>
                <a:gd name="connsiteX16" fmla="*/ 4292743 w 6739390"/>
                <a:gd name="connsiteY16" fmla="*/ 2000250 h 6029147"/>
                <a:gd name="connsiteX17" fmla="*/ 4379334 w 6739390"/>
                <a:gd name="connsiteY17" fmla="*/ 1913659 h 6029147"/>
                <a:gd name="connsiteX18" fmla="*/ 4509222 w 6739390"/>
                <a:gd name="connsiteY18" fmla="*/ 1645227 h 6029147"/>
                <a:gd name="connsiteX19" fmla="*/ 4318721 w 6739390"/>
                <a:gd name="connsiteY19" fmla="*/ 1177636 h 6029147"/>
                <a:gd name="connsiteX20" fmla="*/ 4301403 w 6739390"/>
                <a:gd name="connsiteY20" fmla="*/ 917863 h 6029147"/>
                <a:gd name="connsiteX21" fmla="*/ 4292744 w 6739390"/>
                <a:gd name="connsiteY21" fmla="*/ 606136 h 6029147"/>
                <a:gd name="connsiteX22" fmla="*/ 4509222 w 6739390"/>
                <a:gd name="connsiteY22" fmla="*/ 268432 h 6029147"/>
                <a:gd name="connsiteX23" fmla="*/ 4639108 w 6739390"/>
                <a:gd name="connsiteY23" fmla="*/ 60613 h 6029147"/>
                <a:gd name="connsiteX24" fmla="*/ 5037425 w 6739390"/>
                <a:gd name="connsiteY24" fmla="*/ 0 h 6029147"/>
                <a:gd name="connsiteX25" fmla="*/ 5401107 w 6739390"/>
                <a:gd name="connsiteY25" fmla="*/ 787977 h 6029147"/>
                <a:gd name="connsiteX26" fmla="*/ 6024562 w 6739390"/>
                <a:gd name="connsiteY26" fmla="*/ 2190750 h 6029147"/>
                <a:gd name="connsiteX27" fmla="*/ 6431540 w 6739390"/>
                <a:gd name="connsiteY27" fmla="*/ 3048000 h 6029147"/>
                <a:gd name="connsiteX28" fmla="*/ 1266392 w 6739390"/>
                <a:gd name="connsiteY28" fmla="*/ 5763689 h 6029147"/>
                <a:gd name="connsiteX29" fmla="*/ 857250 w 6739390"/>
                <a:gd name="connsiteY29" fmla="*/ 5829697 h 6029147"/>
                <a:gd name="connsiteX30" fmla="*/ 448108 w 6739390"/>
                <a:gd name="connsiteY30" fmla="*/ 5763689 h 6029147"/>
                <a:gd name="connsiteX0" fmla="*/ 448108 w 6745779"/>
                <a:gd name="connsiteY0" fmla="*/ 5763689 h 6029147"/>
                <a:gd name="connsiteX1" fmla="*/ 0 w 6745779"/>
                <a:gd name="connsiteY1" fmla="*/ 3247158 h 6029147"/>
                <a:gd name="connsiteX2" fmla="*/ 292244 w 6745779"/>
                <a:gd name="connsiteY2" fmla="*/ 3030681 h 6029147"/>
                <a:gd name="connsiteX3" fmla="*/ 586652 w 6745779"/>
                <a:gd name="connsiteY3" fmla="*/ 2840181 h 6029147"/>
                <a:gd name="connsiteX4" fmla="*/ 629948 w 6745779"/>
                <a:gd name="connsiteY4" fmla="*/ 2597726 h 6029147"/>
                <a:gd name="connsiteX5" fmla="*/ 647265 w 6745779"/>
                <a:gd name="connsiteY5" fmla="*/ 2138795 h 6029147"/>
                <a:gd name="connsiteX6" fmla="*/ 1166811 w 6745779"/>
                <a:gd name="connsiteY6" fmla="*/ 1827068 h 6029147"/>
                <a:gd name="connsiteX7" fmla="*/ 1409266 w 6745779"/>
                <a:gd name="connsiteY7" fmla="*/ 1801090 h 6029147"/>
                <a:gd name="connsiteX8" fmla="*/ 1521834 w 6745779"/>
                <a:gd name="connsiteY8" fmla="*/ 1264226 h 6029147"/>
                <a:gd name="connsiteX9" fmla="*/ 1677697 w 6745779"/>
                <a:gd name="connsiteY9" fmla="*/ 1091044 h 6029147"/>
                <a:gd name="connsiteX10" fmla="*/ 2032720 w 6745779"/>
                <a:gd name="connsiteY10" fmla="*/ 1177636 h 6029147"/>
                <a:gd name="connsiteX11" fmla="*/ 2491653 w 6745779"/>
                <a:gd name="connsiteY11" fmla="*/ 1203612 h 6029147"/>
                <a:gd name="connsiteX12" fmla="*/ 3063153 w 6745779"/>
                <a:gd name="connsiteY12" fmla="*/ 1853045 h 6029147"/>
                <a:gd name="connsiteX13" fmla="*/ 3132426 w 6745779"/>
                <a:gd name="connsiteY13" fmla="*/ 1905000 h 6029147"/>
                <a:gd name="connsiteX14" fmla="*/ 3634654 w 6745779"/>
                <a:gd name="connsiteY14" fmla="*/ 1939636 h 6029147"/>
                <a:gd name="connsiteX15" fmla="*/ 4076267 w 6745779"/>
                <a:gd name="connsiteY15" fmla="*/ 2043545 h 6029147"/>
                <a:gd name="connsiteX16" fmla="*/ 4292743 w 6745779"/>
                <a:gd name="connsiteY16" fmla="*/ 2000250 h 6029147"/>
                <a:gd name="connsiteX17" fmla="*/ 4379334 w 6745779"/>
                <a:gd name="connsiteY17" fmla="*/ 1913659 h 6029147"/>
                <a:gd name="connsiteX18" fmla="*/ 4509222 w 6745779"/>
                <a:gd name="connsiteY18" fmla="*/ 1645227 h 6029147"/>
                <a:gd name="connsiteX19" fmla="*/ 4318721 w 6745779"/>
                <a:gd name="connsiteY19" fmla="*/ 1177636 h 6029147"/>
                <a:gd name="connsiteX20" fmla="*/ 4301403 w 6745779"/>
                <a:gd name="connsiteY20" fmla="*/ 917863 h 6029147"/>
                <a:gd name="connsiteX21" fmla="*/ 4292744 w 6745779"/>
                <a:gd name="connsiteY21" fmla="*/ 606136 h 6029147"/>
                <a:gd name="connsiteX22" fmla="*/ 4509222 w 6745779"/>
                <a:gd name="connsiteY22" fmla="*/ 268432 h 6029147"/>
                <a:gd name="connsiteX23" fmla="*/ 4639108 w 6745779"/>
                <a:gd name="connsiteY23" fmla="*/ 60613 h 6029147"/>
                <a:gd name="connsiteX24" fmla="*/ 5037425 w 6745779"/>
                <a:gd name="connsiteY24" fmla="*/ 0 h 6029147"/>
                <a:gd name="connsiteX25" fmla="*/ 5401107 w 6745779"/>
                <a:gd name="connsiteY25" fmla="*/ 787977 h 6029147"/>
                <a:gd name="connsiteX26" fmla="*/ 6059198 w 6745779"/>
                <a:gd name="connsiteY26" fmla="*/ 2234045 h 6029147"/>
                <a:gd name="connsiteX27" fmla="*/ 6431540 w 6745779"/>
                <a:gd name="connsiteY27" fmla="*/ 3048000 h 6029147"/>
                <a:gd name="connsiteX28" fmla="*/ 1266392 w 6745779"/>
                <a:gd name="connsiteY28" fmla="*/ 5763689 h 6029147"/>
                <a:gd name="connsiteX29" fmla="*/ 857250 w 6745779"/>
                <a:gd name="connsiteY29" fmla="*/ 5829697 h 6029147"/>
                <a:gd name="connsiteX30" fmla="*/ 448108 w 6745779"/>
                <a:gd name="connsiteY30" fmla="*/ 5763689 h 6029147"/>
                <a:gd name="connsiteX0" fmla="*/ 448108 w 8077768"/>
                <a:gd name="connsiteY0" fmla="*/ 5763689 h 6086927"/>
                <a:gd name="connsiteX1" fmla="*/ 0 w 8077768"/>
                <a:gd name="connsiteY1" fmla="*/ 3247158 h 6086927"/>
                <a:gd name="connsiteX2" fmla="*/ 292244 w 8077768"/>
                <a:gd name="connsiteY2" fmla="*/ 3030681 h 6086927"/>
                <a:gd name="connsiteX3" fmla="*/ 586652 w 8077768"/>
                <a:gd name="connsiteY3" fmla="*/ 2840181 h 6086927"/>
                <a:gd name="connsiteX4" fmla="*/ 629948 w 8077768"/>
                <a:gd name="connsiteY4" fmla="*/ 2597726 h 6086927"/>
                <a:gd name="connsiteX5" fmla="*/ 647265 w 8077768"/>
                <a:gd name="connsiteY5" fmla="*/ 2138795 h 6086927"/>
                <a:gd name="connsiteX6" fmla="*/ 1166811 w 8077768"/>
                <a:gd name="connsiteY6" fmla="*/ 1827068 h 6086927"/>
                <a:gd name="connsiteX7" fmla="*/ 1409266 w 8077768"/>
                <a:gd name="connsiteY7" fmla="*/ 1801090 h 6086927"/>
                <a:gd name="connsiteX8" fmla="*/ 1521834 w 8077768"/>
                <a:gd name="connsiteY8" fmla="*/ 1264226 h 6086927"/>
                <a:gd name="connsiteX9" fmla="*/ 1677697 w 8077768"/>
                <a:gd name="connsiteY9" fmla="*/ 1091044 h 6086927"/>
                <a:gd name="connsiteX10" fmla="*/ 2032720 w 8077768"/>
                <a:gd name="connsiteY10" fmla="*/ 1177636 h 6086927"/>
                <a:gd name="connsiteX11" fmla="*/ 2491653 w 8077768"/>
                <a:gd name="connsiteY11" fmla="*/ 1203612 h 6086927"/>
                <a:gd name="connsiteX12" fmla="*/ 3063153 w 8077768"/>
                <a:gd name="connsiteY12" fmla="*/ 1853045 h 6086927"/>
                <a:gd name="connsiteX13" fmla="*/ 3132426 w 8077768"/>
                <a:gd name="connsiteY13" fmla="*/ 1905000 h 6086927"/>
                <a:gd name="connsiteX14" fmla="*/ 3634654 w 8077768"/>
                <a:gd name="connsiteY14" fmla="*/ 1939636 h 6086927"/>
                <a:gd name="connsiteX15" fmla="*/ 4076267 w 8077768"/>
                <a:gd name="connsiteY15" fmla="*/ 2043545 h 6086927"/>
                <a:gd name="connsiteX16" fmla="*/ 4292743 w 8077768"/>
                <a:gd name="connsiteY16" fmla="*/ 2000250 h 6086927"/>
                <a:gd name="connsiteX17" fmla="*/ 4379334 w 8077768"/>
                <a:gd name="connsiteY17" fmla="*/ 1913659 h 6086927"/>
                <a:gd name="connsiteX18" fmla="*/ 4509222 w 8077768"/>
                <a:gd name="connsiteY18" fmla="*/ 1645227 h 6086927"/>
                <a:gd name="connsiteX19" fmla="*/ 4318721 w 8077768"/>
                <a:gd name="connsiteY19" fmla="*/ 1177636 h 6086927"/>
                <a:gd name="connsiteX20" fmla="*/ 4301403 w 8077768"/>
                <a:gd name="connsiteY20" fmla="*/ 917863 h 6086927"/>
                <a:gd name="connsiteX21" fmla="*/ 4292744 w 8077768"/>
                <a:gd name="connsiteY21" fmla="*/ 606136 h 6086927"/>
                <a:gd name="connsiteX22" fmla="*/ 4509222 w 8077768"/>
                <a:gd name="connsiteY22" fmla="*/ 268432 h 6086927"/>
                <a:gd name="connsiteX23" fmla="*/ 4639108 w 8077768"/>
                <a:gd name="connsiteY23" fmla="*/ 60613 h 6086927"/>
                <a:gd name="connsiteX24" fmla="*/ 5037425 w 8077768"/>
                <a:gd name="connsiteY24" fmla="*/ 0 h 6086927"/>
                <a:gd name="connsiteX25" fmla="*/ 5401107 w 8077768"/>
                <a:gd name="connsiteY25" fmla="*/ 787977 h 6086927"/>
                <a:gd name="connsiteX26" fmla="*/ 6059198 w 8077768"/>
                <a:gd name="connsiteY26" fmla="*/ 2234045 h 6086927"/>
                <a:gd name="connsiteX27" fmla="*/ 7912245 w 8077768"/>
                <a:gd name="connsiteY27" fmla="*/ 5888182 h 6086927"/>
                <a:gd name="connsiteX28" fmla="*/ 1266392 w 8077768"/>
                <a:gd name="connsiteY28" fmla="*/ 5763689 h 6086927"/>
                <a:gd name="connsiteX29" fmla="*/ 857250 w 8077768"/>
                <a:gd name="connsiteY29" fmla="*/ 5829697 h 6086927"/>
                <a:gd name="connsiteX30" fmla="*/ 448108 w 8077768"/>
                <a:gd name="connsiteY30" fmla="*/ 5763689 h 6086927"/>
                <a:gd name="connsiteX0" fmla="*/ 448108 w 7912245"/>
                <a:gd name="connsiteY0" fmla="*/ 5763689 h 6086927"/>
                <a:gd name="connsiteX1" fmla="*/ 0 w 7912245"/>
                <a:gd name="connsiteY1" fmla="*/ 3247158 h 6086927"/>
                <a:gd name="connsiteX2" fmla="*/ 292244 w 7912245"/>
                <a:gd name="connsiteY2" fmla="*/ 3030681 h 6086927"/>
                <a:gd name="connsiteX3" fmla="*/ 586652 w 7912245"/>
                <a:gd name="connsiteY3" fmla="*/ 2840181 h 6086927"/>
                <a:gd name="connsiteX4" fmla="*/ 629948 w 7912245"/>
                <a:gd name="connsiteY4" fmla="*/ 2597726 h 6086927"/>
                <a:gd name="connsiteX5" fmla="*/ 647265 w 7912245"/>
                <a:gd name="connsiteY5" fmla="*/ 2138795 h 6086927"/>
                <a:gd name="connsiteX6" fmla="*/ 1166811 w 7912245"/>
                <a:gd name="connsiteY6" fmla="*/ 1827068 h 6086927"/>
                <a:gd name="connsiteX7" fmla="*/ 1409266 w 7912245"/>
                <a:gd name="connsiteY7" fmla="*/ 1801090 h 6086927"/>
                <a:gd name="connsiteX8" fmla="*/ 1521834 w 7912245"/>
                <a:gd name="connsiteY8" fmla="*/ 1264226 h 6086927"/>
                <a:gd name="connsiteX9" fmla="*/ 1677697 w 7912245"/>
                <a:gd name="connsiteY9" fmla="*/ 1091044 h 6086927"/>
                <a:gd name="connsiteX10" fmla="*/ 2032720 w 7912245"/>
                <a:gd name="connsiteY10" fmla="*/ 1177636 h 6086927"/>
                <a:gd name="connsiteX11" fmla="*/ 2491653 w 7912245"/>
                <a:gd name="connsiteY11" fmla="*/ 1203612 h 6086927"/>
                <a:gd name="connsiteX12" fmla="*/ 3063153 w 7912245"/>
                <a:gd name="connsiteY12" fmla="*/ 1853045 h 6086927"/>
                <a:gd name="connsiteX13" fmla="*/ 3132426 w 7912245"/>
                <a:gd name="connsiteY13" fmla="*/ 1905000 h 6086927"/>
                <a:gd name="connsiteX14" fmla="*/ 3634654 w 7912245"/>
                <a:gd name="connsiteY14" fmla="*/ 1939636 h 6086927"/>
                <a:gd name="connsiteX15" fmla="*/ 4076267 w 7912245"/>
                <a:gd name="connsiteY15" fmla="*/ 2043545 h 6086927"/>
                <a:gd name="connsiteX16" fmla="*/ 4292743 w 7912245"/>
                <a:gd name="connsiteY16" fmla="*/ 2000250 h 6086927"/>
                <a:gd name="connsiteX17" fmla="*/ 4379334 w 7912245"/>
                <a:gd name="connsiteY17" fmla="*/ 1913659 h 6086927"/>
                <a:gd name="connsiteX18" fmla="*/ 4509222 w 7912245"/>
                <a:gd name="connsiteY18" fmla="*/ 1645227 h 6086927"/>
                <a:gd name="connsiteX19" fmla="*/ 4318721 w 7912245"/>
                <a:gd name="connsiteY19" fmla="*/ 1177636 h 6086927"/>
                <a:gd name="connsiteX20" fmla="*/ 4301403 w 7912245"/>
                <a:gd name="connsiteY20" fmla="*/ 917863 h 6086927"/>
                <a:gd name="connsiteX21" fmla="*/ 4292744 w 7912245"/>
                <a:gd name="connsiteY21" fmla="*/ 606136 h 6086927"/>
                <a:gd name="connsiteX22" fmla="*/ 4509222 w 7912245"/>
                <a:gd name="connsiteY22" fmla="*/ 268432 h 6086927"/>
                <a:gd name="connsiteX23" fmla="*/ 4639108 w 7912245"/>
                <a:gd name="connsiteY23" fmla="*/ 60613 h 6086927"/>
                <a:gd name="connsiteX24" fmla="*/ 5037425 w 7912245"/>
                <a:gd name="connsiteY24" fmla="*/ 0 h 6086927"/>
                <a:gd name="connsiteX25" fmla="*/ 5401107 w 7912245"/>
                <a:gd name="connsiteY25" fmla="*/ 787977 h 6086927"/>
                <a:gd name="connsiteX26" fmla="*/ 6059198 w 7912245"/>
                <a:gd name="connsiteY26" fmla="*/ 2234045 h 6086927"/>
                <a:gd name="connsiteX27" fmla="*/ 7912245 w 7912245"/>
                <a:gd name="connsiteY27" fmla="*/ 5888182 h 6086927"/>
                <a:gd name="connsiteX28" fmla="*/ 1266392 w 7912245"/>
                <a:gd name="connsiteY28" fmla="*/ 5763689 h 6086927"/>
                <a:gd name="connsiteX29" fmla="*/ 857250 w 7912245"/>
                <a:gd name="connsiteY29" fmla="*/ 5829697 h 6086927"/>
                <a:gd name="connsiteX30" fmla="*/ 448108 w 7912245"/>
                <a:gd name="connsiteY30" fmla="*/ 5763689 h 6086927"/>
                <a:gd name="connsiteX0" fmla="*/ 448108 w 7912245"/>
                <a:gd name="connsiteY0" fmla="*/ 5763689 h 6086927"/>
                <a:gd name="connsiteX1" fmla="*/ 0 w 7912245"/>
                <a:gd name="connsiteY1" fmla="*/ 3247158 h 6086927"/>
                <a:gd name="connsiteX2" fmla="*/ 292244 w 7912245"/>
                <a:gd name="connsiteY2" fmla="*/ 3030681 h 6086927"/>
                <a:gd name="connsiteX3" fmla="*/ 586652 w 7912245"/>
                <a:gd name="connsiteY3" fmla="*/ 2840181 h 6086927"/>
                <a:gd name="connsiteX4" fmla="*/ 629948 w 7912245"/>
                <a:gd name="connsiteY4" fmla="*/ 2597726 h 6086927"/>
                <a:gd name="connsiteX5" fmla="*/ 647265 w 7912245"/>
                <a:gd name="connsiteY5" fmla="*/ 2138795 h 6086927"/>
                <a:gd name="connsiteX6" fmla="*/ 1166811 w 7912245"/>
                <a:gd name="connsiteY6" fmla="*/ 1827068 h 6086927"/>
                <a:gd name="connsiteX7" fmla="*/ 1409266 w 7912245"/>
                <a:gd name="connsiteY7" fmla="*/ 1801090 h 6086927"/>
                <a:gd name="connsiteX8" fmla="*/ 1521834 w 7912245"/>
                <a:gd name="connsiteY8" fmla="*/ 1264226 h 6086927"/>
                <a:gd name="connsiteX9" fmla="*/ 1677697 w 7912245"/>
                <a:gd name="connsiteY9" fmla="*/ 1091044 h 6086927"/>
                <a:gd name="connsiteX10" fmla="*/ 2032720 w 7912245"/>
                <a:gd name="connsiteY10" fmla="*/ 1177636 h 6086927"/>
                <a:gd name="connsiteX11" fmla="*/ 2491653 w 7912245"/>
                <a:gd name="connsiteY11" fmla="*/ 1203612 h 6086927"/>
                <a:gd name="connsiteX12" fmla="*/ 3063153 w 7912245"/>
                <a:gd name="connsiteY12" fmla="*/ 1853045 h 6086927"/>
                <a:gd name="connsiteX13" fmla="*/ 3132426 w 7912245"/>
                <a:gd name="connsiteY13" fmla="*/ 1905000 h 6086927"/>
                <a:gd name="connsiteX14" fmla="*/ 3634654 w 7912245"/>
                <a:gd name="connsiteY14" fmla="*/ 1939636 h 6086927"/>
                <a:gd name="connsiteX15" fmla="*/ 4076267 w 7912245"/>
                <a:gd name="connsiteY15" fmla="*/ 2043545 h 6086927"/>
                <a:gd name="connsiteX16" fmla="*/ 4292743 w 7912245"/>
                <a:gd name="connsiteY16" fmla="*/ 2000250 h 6086927"/>
                <a:gd name="connsiteX17" fmla="*/ 4379334 w 7912245"/>
                <a:gd name="connsiteY17" fmla="*/ 1913659 h 6086927"/>
                <a:gd name="connsiteX18" fmla="*/ 4509222 w 7912245"/>
                <a:gd name="connsiteY18" fmla="*/ 1645227 h 6086927"/>
                <a:gd name="connsiteX19" fmla="*/ 4318721 w 7912245"/>
                <a:gd name="connsiteY19" fmla="*/ 1177636 h 6086927"/>
                <a:gd name="connsiteX20" fmla="*/ 4301403 w 7912245"/>
                <a:gd name="connsiteY20" fmla="*/ 917863 h 6086927"/>
                <a:gd name="connsiteX21" fmla="*/ 4292744 w 7912245"/>
                <a:gd name="connsiteY21" fmla="*/ 606136 h 6086927"/>
                <a:gd name="connsiteX22" fmla="*/ 4509222 w 7912245"/>
                <a:gd name="connsiteY22" fmla="*/ 268432 h 6086927"/>
                <a:gd name="connsiteX23" fmla="*/ 4639108 w 7912245"/>
                <a:gd name="connsiteY23" fmla="*/ 60613 h 6086927"/>
                <a:gd name="connsiteX24" fmla="*/ 5037425 w 7912245"/>
                <a:gd name="connsiteY24" fmla="*/ 0 h 6086927"/>
                <a:gd name="connsiteX25" fmla="*/ 5401107 w 7912245"/>
                <a:gd name="connsiteY25" fmla="*/ 787977 h 6086927"/>
                <a:gd name="connsiteX26" fmla="*/ 6059198 w 7912245"/>
                <a:gd name="connsiteY26" fmla="*/ 2234045 h 6086927"/>
                <a:gd name="connsiteX27" fmla="*/ 6699971 w 7912245"/>
                <a:gd name="connsiteY27" fmla="*/ 3576204 h 6086927"/>
                <a:gd name="connsiteX28" fmla="*/ 7912245 w 7912245"/>
                <a:gd name="connsiteY28" fmla="*/ 5888182 h 6086927"/>
                <a:gd name="connsiteX29" fmla="*/ 1266392 w 7912245"/>
                <a:gd name="connsiteY29" fmla="*/ 5763689 h 6086927"/>
                <a:gd name="connsiteX30" fmla="*/ 857250 w 7912245"/>
                <a:gd name="connsiteY30" fmla="*/ 5829697 h 6086927"/>
                <a:gd name="connsiteX31" fmla="*/ 448108 w 7912245"/>
                <a:gd name="connsiteY31" fmla="*/ 5763689 h 6086927"/>
                <a:gd name="connsiteX0" fmla="*/ 448108 w 7972858"/>
                <a:gd name="connsiteY0" fmla="*/ 5763689 h 6133142"/>
                <a:gd name="connsiteX1" fmla="*/ 0 w 7972858"/>
                <a:gd name="connsiteY1" fmla="*/ 3247158 h 6133142"/>
                <a:gd name="connsiteX2" fmla="*/ 292244 w 7972858"/>
                <a:gd name="connsiteY2" fmla="*/ 3030681 h 6133142"/>
                <a:gd name="connsiteX3" fmla="*/ 586652 w 7972858"/>
                <a:gd name="connsiteY3" fmla="*/ 2840181 h 6133142"/>
                <a:gd name="connsiteX4" fmla="*/ 629948 w 7972858"/>
                <a:gd name="connsiteY4" fmla="*/ 2597726 h 6133142"/>
                <a:gd name="connsiteX5" fmla="*/ 647265 w 7972858"/>
                <a:gd name="connsiteY5" fmla="*/ 2138795 h 6133142"/>
                <a:gd name="connsiteX6" fmla="*/ 1166811 w 7972858"/>
                <a:gd name="connsiteY6" fmla="*/ 1827068 h 6133142"/>
                <a:gd name="connsiteX7" fmla="*/ 1409266 w 7972858"/>
                <a:gd name="connsiteY7" fmla="*/ 1801090 h 6133142"/>
                <a:gd name="connsiteX8" fmla="*/ 1521834 w 7972858"/>
                <a:gd name="connsiteY8" fmla="*/ 1264226 h 6133142"/>
                <a:gd name="connsiteX9" fmla="*/ 1677697 w 7972858"/>
                <a:gd name="connsiteY9" fmla="*/ 1091044 h 6133142"/>
                <a:gd name="connsiteX10" fmla="*/ 2032720 w 7972858"/>
                <a:gd name="connsiteY10" fmla="*/ 1177636 h 6133142"/>
                <a:gd name="connsiteX11" fmla="*/ 2491653 w 7972858"/>
                <a:gd name="connsiteY11" fmla="*/ 1203612 h 6133142"/>
                <a:gd name="connsiteX12" fmla="*/ 3063153 w 7972858"/>
                <a:gd name="connsiteY12" fmla="*/ 1853045 h 6133142"/>
                <a:gd name="connsiteX13" fmla="*/ 3132426 w 7972858"/>
                <a:gd name="connsiteY13" fmla="*/ 1905000 h 6133142"/>
                <a:gd name="connsiteX14" fmla="*/ 3634654 w 7972858"/>
                <a:gd name="connsiteY14" fmla="*/ 1939636 h 6133142"/>
                <a:gd name="connsiteX15" fmla="*/ 4076267 w 7972858"/>
                <a:gd name="connsiteY15" fmla="*/ 2043545 h 6133142"/>
                <a:gd name="connsiteX16" fmla="*/ 4292743 w 7972858"/>
                <a:gd name="connsiteY16" fmla="*/ 2000250 h 6133142"/>
                <a:gd name="connsiteX17" fmla="*/ 4379334 w 7972858"/>
                <a:gd name="connsiteY17" fmla="*/ 1913659 h 6133142"/>
                <a:gd name="connsiteX18" fmla="*/ 4509222 w 7972858"/>
                <a:gd name="connsiteY18" fmla="*/ 1645227 h 6133142"/>
                <a:gd name="connsiteX19" fmla="*/ 4318721 w 7972858"/>
                <a:gd name="connsiteY19" fmla="*/ 1177636 h 6133142"/>
                <a:gd name="connsiteX20" fmla="*/ 4301403 w 7972858"/>
                <a:gd name="connsiteY20" fmla="*/ 917863 h 6133142"/>
                <a:gd name="connsiteX21" fmla="*/ 4292744 w 7972858"/>
                <a:gd name="connsiteY21" fmla="*/ 606136 h 6133142"/>
                <a:gd name="connsiteX22" fmla="*/ 4509222 w 7972858"/>
                <a:gd name="connsiteY22" fmla="*/ 268432 h 6133142"/>
                <a:gd name="connsiteX23" fmla="*/ 4639108 w 7972858"/>
                <a:gd name="connsiteY23" fmla="*/ 60613 h 6133142"/>
                <a:gd name="connsiteX24" fmla="*/ 5037425 w 7972858"/>
                <a:gd name="connsiteY24" fmla="*/ 0 h 6133142"/>
                <a:gd name="connsiteX25" fmla="*/ 5401107 w 7972858"/>
                <a:gd name="connsiteY25" fmla="*/ 787977 h 6133142"/>
                <a:gd name="connsiteX26" fmla="*/ 6059198 w 7972858"/>
                <a:gd name="connsiteY26" fmla="*/ 2234045 h 6133142"/>
                <a:gd name="connsiteX27" fmla="*/ 6699971 w 7972858"/>
                <a:gd name="connsiteY27" fmla="*/ 3576204 h 6133142"/>
                <a:gd name="connsiteX28" fmla="*/ 7972858 w 7972858"/>
                <a:gd name="connsiteY28" fmla="*/ 5940136 h 6133142"/>
                <a:gd name="connsiteX29" fmla="*/ 1266392 w 7972858"/>
                <a:gd name="connsiteY29" fmla="*/ 5763689 h 6133142"/>
                <a:gd name="connsiteX30" fmla="*/ 857250 w 7972858"/>
                <a:gd name="connsiteY30" fmla="*/ 5829697 h 6133142"/>
                <a:gd name="connsiteX31" fmla="*/ 448108 w 7972858"/>
                <a:gd name="connsiteY31" fmla="*/ 5763689 h 6133142"/>
                <a:gd name="connsiteX0" fmla="*/ 448108 w 7972858"/>
                <a:gd name="connsiteY0" fmla="*/ 5763689 h 8209023"/>
                <a:gd name="connsiteX1" fmla="*/ 0 w 7972858"/>
                <a:gd name="connsiteY1" fmla="*/ 3247158 h 8209023"/>
                <a:gd name="connsiteX2" fmla="*/ 292244 w 7972858"/>
                <a:gd name="connsiteY2" fmla="*/ 3030681 h 8209023"/>
                <a:gd name="connsiteX3" fmla="*/ 586652 w 7972858"/>
                <a:gd name="connsiteY3" fmla="*/ 2840181 h 8209023"/>
                <a:gd name="connsiteX4" fmla="*/ 629948 w 7972858"/>
                <a:gd name="connsiteY4" fmla="*/ 2597726 h 8209023"/>
                <a:gd name="connsiteX5" fmla="*/ 647265 w 7972858"/>
                <a:gd name="connsiteY5" fmla="*/ 2138795 h 8209023"/>
                <a:gd name="connsiteX6" fmla="*/ 1166811 w 7972858"/>
                <a:gd name="connsiteY6" fmla="*/ 1827068 h 8209023"/>
                <a:gd name="connsiteX7" fmla="*/ 1409266 w 7972858"/>
                <a:gd name="connsiteY7" fmla="*/ 1801090 h 8209023"/>
                <a:gd name="connsiteX8" fmla="*/ 1521834 w 7972858"/>
                <a:gd name="connsiteY8" fmla="*/ 1264226 h 8209023"/>
                <a:gd name="connsiteX9" fmla="*/ 1677697 w 7972858"/>
                <a:gd name="connsiteY9" fmla="*/ 1091044 h 8209023"/>
                <a:gd name="connsiteX10" fmla="*/ 2032720 w 7972858"/>
                <a:gd name="connsiteY10" fmla="*/ 1177636 h 8209023"/>
                <a:gd name="connsiteX11" fmla="*/ 2491653 w 7972858"/>
                <a:gd name="connsiteY11" fmla="*/ 1203612 h 8209023"/>
                <a:gd name="connsiteX12" fmla="*/ 3063153 w 7972858"/>
                <a:gd name="connsiteY12" fmla="*/ 1853045 h 8209023"/>
                <a:gd name="connsiteX13" fmla="*/ 3132426 w 7972858"/>
                <a:gd name="connsiteY13" fmla="*/ 1905000 h 8209023"/>
                <a:gd name="connsiteX14" fmla="*/ 3634654 w 7972858"/>
                <a:gd name="connsiteY14" fmla="*/ 1939636 h 8209023"/>
                <a:gd name="connsiteX15" fmla="*/ 4076267 w 7972858"/>
                <a:gd name="connsiteY15" fmla="*/ 2043545 h 8209023"/>
                <a:gd name="connsiteX16" fmla="*/ 4292743 w 7972858"/>
                <a:gd name="connsiteY16" fmla="*/ 2000250 h 8209023"/>
                <a:gd name="connsiteX17" fmla="*/ 4379334 w 7972858"/>
                <a:gd name="connsiteY17" fmla="*/ 1913659 h 8209023"/>
                <a:gd name="connsiteX18" fmla="*/ 4509222 w 7972858"/>
                <a:gd name="connsiteY18" fmla="*/ 1645227 h 8209023"/>
                <a:gd name="connsiteX19" fmla="*/ 4318721 w 7972858"/>
                <a:gd name="connsiteY19" fmla="*/ 1177636 h 8209023"/>
                <a:gd name="connsiteX20" fmla="*/ 4301403 w 7972858"/>
                <a:gd name="connsiteY20" fmla="*/ 917863 h 8209023"/>
                <a:gd name="connsiteX21" fmla="*/ 4292744 w 7972858"/>
                <a:gd name="connsiteY21" fmla="*/ 606136 h 8209023"/>
                <a:gd name="connsiteX22" fmla="*/ 4509222 w 7972858"/>
                <a:gd name="connsiteY22" fmla="*/ 268432 h 8209023"/>
                <a:gd name="connsiteX23" fmla="*/ 4639108 w 7972858"/>
                <a:gd name="connsiteY23" fmla="*/ 60613 h 8209023"/>
                <a:gd name="connsiteX24" fmla="*/ 5037425 w 7972858"/>
                <a:gd name="connsiteY24" fmla="*/ 0 h 8209023"/>
                <a:gd name="connsiteX25" fmla="*/ 5401107 w 7972858"/>
                <a:gd name="connsiteY25" fmla="*/ 787977 h 8209023"/>
                <a:gd name="connsiteX26" fmla="*/ 6059198 w 7972858"/>
                <a:gd name="connsiteY26" fmla="*/ 2234045 h 8209023"/>
                <a:gd name="connsiteX27" fmla="*/ 6699971 w 7972858"/>
                <a:gd name="connsiteY27" fmla="*/ 3576204 h 8209023"/>
                <a:gd name="connsiteX28" fmla="*/ 7972858 w 7972858"/>
                <a:gd name="connsiteY28" fmla="*/ 5940136 h 8209023"/>
                <a:gd name="connsiteX29" fmla="*/ 3820823 w 7972858"/>
                <a:gd name="connsiteY29" fmla="*/ 8127621 h 8209023"/>
                <a:gd name="connsiteX30" fmla="*/ 857250 w 7972858"/>
                <a:gd name="connsiteY30" fmla="*/ 5829697 h 8209023"/>
                <a:gd name="connsiteX31" fmla="*/ 448108 w 7972858"/>
                <a:gd name="connsiteY31" fmla="*/ 5763689 h 8209023"/>
                <a:gd name="connsiteX0" fmla="*/ 448108 w 7972858"/>
                <a:gd name="connsiteY0" fmla="*/ 5763689 h 8127621"/>
                <a:gd name="connsiteX1" fmla="*/ 0 w 7972858"/>
                <a:gd name="connsiteY1" fmla="*/ 3247158 h 8127621"/>
                <a:gd name="connsiteX2" fmla="*/ 292244 w 7972858"/>
                <a:gd name="connsiteY2" fmla="*/ 3030681 h 8127621"/>
                <a:gd name="connsiteX3" fmla="*/ 586652 w 7972858"/>
                <a:gd name="connsiteY3" fmla="*/ 2840181 h 8127621"/>
                <a:gd name="connsiteX4" fmla="*/ 629948 w 7972858"/>
                <a:gd name="connsiteY4" fmla="*/ 2597726 h 8127621"/>
                <a:gd name="connsiteX5" fmla="*/ 647265 w 7972858"/>
                <a:gd name="connsiteY5" fmla="*/ 2138795 h 8127621"/>
                <a:gd name="connsiteX6" fmla="*/ 1166811 w 7972858"/>
                <a:gd name="connsiteY6" fmla="*/ 1827068 h 8127621"/>
                <a:gd name="connsiteX7" fmla="*/ 1409266 w 7972858"/>
                <a:gd name="connsiteY7" fmla="*/ 1801090 h 8127621"/>
                <a:gd name="connsiteX8" fmla="*/ 1521834 w 7972858"/>
                <a:gd name="connsiteY8" fmla="*/ 1264226 h 8127621"/>
                <a:gd name="connsiteX9" fmla="*/ 1677697 w 7972858"/>
                <a:gd name="connsiteY9" fmla="*/ 1091044 h 8127621"/>
                <a:gd name="connsiteX10" fmla="*/ 2032720 w 7972858"/>
                <a:gd name="connsiteY10" fmla="*/ 1177636 h 8127621"/>
                <a:gd name="connsiteX11" fmla="*/ 2491653 w 7972858"/>
                <a:gd name="connsiteY11" fmla="*/ 1203612 h 8127621"/>
                <a:gd name="connsiteX12" fmla="*/ 3063153 w 7972858"/>
                <a:gd name="connsiteY12" fmla="*/ 1853045 h 8127621"/>
                <a:gd name="connsiteX13" fmla="*/ 3132426 w 7972858"/>
                <a:gd name="connsiteY13" fmla="*/ 1905000 h 8127621"/>
                <a:gd name="connsiteX14" fmla="*/ 3634654 w 7972858"/>
                <a:gd name="connsiteY14" fmla="*/ 1939636 h 8127621"/>
                <a:gd name="connsiteX15" fmla="*/ 4076267 w 7972858"/>
                <a:gd name="connsiteY15" fmla="*/ 2043545 h 8127621"/>
                <a:gd name="connsiteX16" fmla="*/ 4292743 w 7972858"/>
                <a:gd name="connsiteY16" fmla="*/ 2000250 h 8127621"/>
                <a:gd name="connsiteX17" fmla="*/ 4379334 w 7972858"/>
                <a:gd name="connsiteY17" fmla="*/ 1913659 h 8127621"/>
                <a:gd name="connsiteX18" fmla="*/ 4509222 w 7972858"/>
                <a:gd name="connsiteY18" fmla="*/ 1645227 h 8127621"/>
                <a:gd name="connsiteX19" fmla="*/ 4318721 w 7972858"/>
                <a:gd name="connsiteY19" fmla="*/ 1177636 h 8127621"/>
                <a:gd name="connsiteX20" fmla="*/ 4301403 w 7972858"/>
                <a:gd name="connsiteY20" fmla="*/ 917863 h 8127621"/>
                <a:gd name="connsiteX21" fmla="*/ 4292744 w 7972858"/>
                <a:gd name="connsiteY21" fmla="*/ 606136 h 8127621"/>
                <a:gd name="connsiteX22" fmla="*/ 4509222 w 7972858"/>
                <a:gd name="connsiteY22" fmla="*/ 268432 h 8127621"/>
                <a:gd name="connsiteX23" fmla="*/ 4639108 w 7972858"/>
                <a:gd name="connsiteY23" fmla="*/ 60613 h 8127621"/>
                <a:gd name="connsiteX24" fmla="*/ 5037425 w 7972858"/>
                <a:gd name="connsiteY24" fmla="*/ 0 h 8127621"/>
                <a:gd name="connsiteX25" fmla="*/ 5401107 w 7972858"/>
                <a:gd name="connsiteY25" fmla="*/ 787977 h 8127621"/>
                <a:gd name="connsiteX26" fmla="*/ 6059198 w 7972858"/>
                <a:gd name="connsiteY26" fmla="*/ 2234045 h 8127621"/>
                <a:gd name="connsiteX27" fmla="*/ 6699971 w 7972858"/>
                <a:gd name="connsiteY27" fmla="*/ 3576204 h 8127621"/>
                <a:gd name="connsiteX28" fmla="*/ 7972858 w 7972858"/>
                <a:gd name="connsiteY28" fmla="*/ 5940136 h 8127621"/>
                <a:gd name="connsiteX29" fmla="*/ 3820823 w 7972858"/>
                <a:gd name="connsiteY29" fmla="*/ 8127621 h 8127621"/>
                <a:gd name="connsiteX30" fmla="*/ 857250 w 7972858"/>
                <a:gd name="connsiteY30" fmla="*/ 5829697 h 8127621"/>
                <a:gd name="connsiteX31" fmla="*/ 448108 w 7972858"/>
                <a:gd name="connsiteY31" fmla="*/ 5763689 h 8127621"/>
                <a:gd name="connsiteX0" fmla="*/ 448108 w 7972858"/>
                <a:gd name="connsiteY0" fmla="*/ 5763689 h 8127621"/>
                <a:gd name="connsiteX1" fmla="*/ 0 w 7972858"/>
                <a:gd name="connsiteY1" fmla="*/ 3247158 h 8127621"/>
                <a:gd name="connsiteX2" fmla="*/ 292244 w 7972858"/>
                <a:gd name="connsiteY2" fmla="*/ 3030681 h 8127621"/>
                <a:gd name="connsiteX3" fmla="*/ 586652 w 7972858"/>
                <a:gd name="connsiteY3" fmla="*/ 2840181 h 8127621"/>
                <a:gd name="connsiteX4" fmla="*/ 629948 w 7972858"/>
                <a:gd name="connsiteY4" fmla="*/ 2597726 h 8127621"/>
                <a:gd name="connsiteX5" fmla="*/ 647265 w 7972858"/>
                <a:gd name="connsiteY5" fmla="*/ 2138795 h 8127621"/>
                <a:gd name="connsiteX6" fmla="*/ 1166811 w 7972858"/>
                <a:gd name="connsiteY6" fmla="*/ 1827068 h 8127621"/>
                <a:gd name="connsiteX7" fmla="*/ 1409266 w 7972858"/>
                <a:gd name="connsiteY7" fmla="*/ 1801090 h 8127621"/>
                <a:gd name="connsiteX8" fmla="*/ 1521834 w 7972858"/>
                <a:gd name="connsiteY8" fmla="*/ 1264226 h 8127621"/>
                <a:gd name="connsiteX9" fmla="*/ 1677697 w 7972858"/>
                <a:gd name="connsiteY9" fmla="*/ 1091044 h 8127621"/>
                <a:gd name="connsiteX10" fmla="*/ 2032720 w 7972858"/>
                <a:gd name="connsiteY10" fmla="*/ 1177636 h 8127621"/>
                <a:gd name="connsiteX11" fmla="*/ 2491653 w 7972858"/>
                <a:gd name="connsiteY11" fmla="*/ 1203612 h 8127621"/>
                <a:gd name="connsiteX12" fmla="*/ 3063153 w 7972858"/>
                <a:gd name="connsiteY12" fmla="*/ 1853045 h 8127621"/>
                <a:gd name="connsiteX13" fmla="*/ 3132426 w 7972858"/>
                <a:gd name="connsiteY13" fmla="*/ 1905000 h 8127621"/>
                <a:gd name="connsiteX14" fmla="*/ 3634654 w 7972858"/>
                <a:gd name="connsiteY14" fmla="*/ 1939636 h 8127621"/>
                <a:gd name="connsiteX15" fmla="*/ 4076267 w 7972858"/>
                <a:gd name="connsiteY15" fmla="*/ 2043545 h 8127621"/>
                <a:gd name="connsiteX16" fmla="*/ 4292743 w 7972858"/>
                <a:gd name="connsiteY16" fmla="*/ 2000250 h 8127621"/>
                <a:gd name="connsiteX17" fmla="*/ 4379334 w 7972858"/>
                <a:gd name="connsiteY17" fmla="*/ 1913659 h 8127621"/>
                <a:gd name="connsiteX18" fmla="*/ 4509222 w 7972858"/>
                <a:gd name="connsiteY18" fmla="*/ 1645227 h 8127621"/>
                <a:gd name="connsiteX19" fmla="*/ 4318721 w 7972858"/>
                <a:gd name="connsiteY19" fmla="*/ 1177636 h 8127621"/>
                <a:gd name="connsiteX20" fmla="*/ 4301403 w 7972858"/>
                <a:gd name="connsiteY20" fmla="*/ 917863 h 8127621"/>
                <a:gd name="connsiteX21" fmla="*/ 4292744 w 7972858"/>
                <a:gd name="connsiteY21" fmla="*/ 606136 h 8127621"/>
                <a:gd name="connsiteX22" fmla="*/ 4509222 w 7972858"/>
                <a:gd name="connsiteY22" fmla="*/ 268432 h 8127621"/>
                <a:gd name="connsiteX23" fmla="*/ 4639108 w 7972858"/>
                <a:gd name="connsiteY23" fmla="*/ 60613 h 8127621"/>
                <a:gd name="connsiteX24" fmla="*/ 5037425 w 7972858"/>
                <a:gd name="connsiteY24" fmla="*/ 0 h 8127621"/>
                <a:gd name="connsiteX25" fmla="*/ 5401107 w 7972858"/>
                <a:gd name="connsiteY25" fmla="*/ 787977 h 8127621"/>
                <a:gd name="connsiteX26" fmla="*/ 6059198 w 7972858"/>
                <a:gd name="connsiteY26" fmla="*/ 2234045 h 8127621"/>
                <a:gd name="connsiteX27" fmla="*/ 6699971 w 7972858"/>
                <a:gd name="connsiteY27" fmla="*/ 3576204 h 8127621"/>
                <a:gd name="connsiteX28" fmla="*/ 7972858 w 7972858"/>
                <a:gd name="connsiteY28" fmla="*/ 5940136 h 8127621"/>
                <a:gd name="connsiteX29" fmla="*/ 3820823 w 7972858"/>
                <a:gd name="connsiteY29" fmla="*/ 8127621 h 8127621"/>
                <a:gd name="connsiteX30" fmla="*/ 857250 w 7972858"/>
                <a:gd name="connsiteY30" fmla="*/ 5829697 h 8127621"/>
                <a:gd name="connsiteX31" fmla="*/ 448108 w 7972858"/>
                <a:gd name="connsiteY31" fmla="*/ 5763689 h 8127621"/>
                <a:gd name="connsiteX0" fmla="*/ 448108 w 7972858"/>
                <a:gd name="connsiteY0" fmla="*/ 5763689 h 8127621"/>
                <a:gd name="connsiteX1" fmla="*/ 0 w 7972858"/>
                <a:gd name="connsiteY1" fmla="*/ 3247158 h 8127621"/>
                <a:gd name="connsiteX2" fmla="*/ 292244 w 7972858"/>
                <a:gd name="connsiteY2" fmla="*/ 3030681 h 8127621"/>
                <a:gd name="connsiteX3" fmla="*/ 586652 w 7972858"/>
                <a:gd name="connsiteY3" fmla="*/ 2840181 h 8127621"/>
                <a:gd name="connsiteX4" fmla="*/ 629948 w 7972858"/>
                <a:gd name="connsiteY4" fmla="*/ 2597726 h 8127621"/>
                <a:gd name="connsiteX5" fmla="*/ 647265 w 7972858"/>
                <a:gd name="connsiteY5" fmla="*/ 2138795 h 8127621"/>
                <a:gd name="connsiteX6" fmla="*/ 1166811 w 7972858"/>
                <a:gd name="connsiteY6" fmla="*/ 1827068 h 8127621"/>
                <a:gd name="connsiteX7" fmla="*/ 1409266 w 7972858"/>
                <a:gd name="connsiteY7" fmla="*/ 1801090 h 8127621"/>
                <a:gd name="connsiteX8" fmla="*/ 1521834 w 7972858"/>
                <a:gd name="connsiteY8" fmla="*/ 1264226 h 8127621"/>
                <a:gd name="connsiteX9" fmla="*/ 1677697 w 7972858"/>
                <a:gd name="connsiteY9" fmla="*/ 1091044 h 8127621"/>
                <a:gd name="connsiteX10" fmla="*/ 2032720 w 7972858"/>
                <a:gd name="connsiteY10" fmla="*/ 1177636 h 8127621"/>
                <a:gd name="connsiteX11" fmla="*/ 2491653 w 7972858"/>
                <a:gd name="connsiteY11" fmla="*/ 1203612 h 8127621"/>
                <a:gd name="connsiteX12" fmla="*/ 3063153 w 7972858"/>
                <a:gd name="connsiteY12" fmla="*/ 1853045 h 8127621"/>
                <a:gd name="connsiteX13" fmla="*/ 3132426 w 7972858"/>
                <a:gd name="connsiteY13" fmla="*/ 1905000 h 8127621"/>
                <a:gd name="connsiteX14" fmla="*/ 3634654 w 7972858"/>
                <a:gd name="connsiteY14" fmla="*/ 1939636 h 8127621"/>
                <a:gd name="connsiteX15" fmla="*/ 4076267 w 7972858"/>
                <a:gd name="connsiteY15" fmla="*/ 2043545 h 8127621"/>
                <a:gd name="connsiteX16" fmla="*/ 4292743 w 7972858"/>
                <a:gd name="connsiteY16" fmla="*/ 2000250 h 8127621"/>
                <a:gd name="connsiteX17" fmla="*/ 4379334 w 7972858"/>
                <a:gd name="connsiteY17" fmla="*/ 1913659 h 8127621"/>
                <a:gd name="connsiteX18" fmla="*/ 4509222 w 7972858"/>
                <a:gd name="connsiteY18" fmla="*/ 1645227 h 8127621"/>
                <a:gd name="connsiteX19" fmla="*/ 4318721 w 7972858"/>
                <a:gd name="connsiteY19" fmla="*/ 1177636 h 8127621"/>
                <a:gd name="connsiteX20" fmla="*/ 4301403 w 7972858"/>
                <a:gd name="connsiteY20" fmla="*/ 917863 h 8127621"/>
                <a:gd name="connsiteX21" fmla="*/ 4292744 w 7972858"/>
                <a:gd name="connsiteY21" fmla="*/ 606136 h 8127621"/>
                <a:gd name="connsiteX22" fmla="*/ 4509222 w 7972858"/>
                <a:gd name="connsiteY22" fmla="*/ 268432 h 8127621"/>
                <a:gd name="connsiteX23" fmla="*/ 4639108 w 7972858"/>
                <a:gd name="connsiteY23" fmla="*/ 60613 h 8127621"/>
                <a:gd name="connsiteX24" fmla="*/ 5037425 w 7972858"/>
                <a:gd name="connsiteY24" fmla="*/ 0 h 8127621"/>
                <a:gd name="connsiteX25" fmla="*/ 5401107 w 7972858"/>
                <a:gd name="connsiteY25" fmla="*/ 787977 h 8127621"/>
                <a:gd name="connsiteX26" fmla="*/ 6059198 w 7972858"/>
                <a:gd name="connsiteY26" fmla="*/ 2234045 h 8127621"/>
                <a:gd name="connsiteX27" fmla="*/ 6699971 w 7972858"/>
                <a:gd name="connsiteY27" fmla="*/ 3576204 h 8127621"/>
                <a:gd name="connsiteX28" fmla="*/ 7972858 w 7972858"/>
                <a:gd name="connsiteY28" fmla="*/ 5940136 h 8127621"/>
                <a:gd name="connsiteX29" fmla="*/ 5825402 w 7972858"/>
                <a:gd name="connsiteY29" fmla="*/ 7897090 h 8127621"/>
                <a:gd name="connsiteX30" fmla="*/ 3820823 w 7972858"/>
                <a:gd name="connsiteY30" fmla="*/ 8127621 h 8127621"/>
                <a:gd name="connsiteX31" fmla="*/ 857250 w 7972858"/>
                <a:gd name="connsiteY31" fmla="*/ 5829697 h 8127621"/>
                <a:gd name="connsiteX32" fmla="*/ 448108 w 7972858"/>
                <a:gd name="connsiteY32" fmla="*/ 5763689 h 8127621"/>
                <a:gd name="connsiteX0" fmla="*/ 448108 w 7972858"/>
                <a:gd name="connsiteY0" fmla="*/ 5763689 h 8127621"/>
                <a:gd name="connsiteX1" fmla="*/ 0 w 7972858"/>
                <a:gd name="connsiteY1" fmla="*/ 3247158 h 8127621"/>
                <a:gd name="connsiteX2" fmla="*/ 292244 w 7972858"/>
                <a:gd name="connsiteY2" fmla="*/ 3030681 h 8127621"/>
                <a:gd name="connsiteX3" fmla="*/ 586652 w 7972858"/>
                <a:gd name="connsiteY3" fmla="*/ 2840181 h 8127621"/>
                <a:gd name="connsiteX4" fmla="*/ 629948 w 7972858"/>
                <a:gd name="connsiteY4" fmla="*/ 2597726 h 8127621"/>
                <a:gd name="connsiteX5" fmla="*/ 647265 w 7972858"/>
                <a:gd name="connsiteY5" fmla="*/ 2138795 h 8127621"/>
                <a:gd name="connsiteX6" fmla="*/ 1166811 w 7972858"/>
                <a:gd name="connsiteY6" fmla="*/ 1827068 h 8127621"/>
                <a:gd name="connsiteX7" fmla="*/ 1409266 w 7972858"/>
                <a:gd name="connsiteY7" fmla="*/ 1801090 h 8127621"/>
                <a:gd name="connsiteX8" fmla="*/ 1521834 w 7972858"/>
                <a:gd name="connsiteY8" fmla="*/ 1264226 h 8127621"/>
                <a:gd name="connsiteX9" fmla="*/ 1677697 w 7972858"/>
                <a:gd name="connsiteY9" fmla="*/ 1091044 h 8127621"/>
                <a:gd name="connsiteX10" fmla="*/ 2032720 w 7972858"/>
                <a:gd name="connsiteY10" fmla="*/ 1177636 h 8127621"/>
                <a:gd name="connsiteX11" fmla="*/ 2491653 w 7972858"/>
                <a:gd name="connsiteY11" fmla="*/ 1203612 h 8127621"/>
                <a:gd name="connsiteX12" fmla="*/ 3063153 w 7972858"/>
                <a:gd name="connsiteY12" fmla="*/ 1853045 h 8127621"/>
                <a:gd name="connsiteX13" fmla="*/ 3132426 w 7972858"/>
                <a:gd name="connsiteY13" fmla="*/ 1905000 h 8127621"/>
                <a:gd name="connsiteX14" fmla="*/ 3634654 w 7972858"/>
                <a:gd name="connsiteY14" fmla="*/ 1939636 h 8127621"/>
                <a:gd name="connsiteX15" fmla="*/ 4076267 w 7972858"/>
                <a:gd name="connsiteY15" fmla="*/ 2043545 h 8127621"/>
                <a:gd name="connsiteX16" fmla="*/ 4292743 w 7972858"/>
                <a:gd name="connsiteY16" fmla="*/ 2000250 h 8127621"/>
                <a:gd name="connsiteX17" fmla="*/ 4379334 w 7972858"/>
                <a:gd name="connsiteY17" fmla="*/ 1913659 h 8127621"/>
                <a:gd name="connsiteX18" fmla="*/ 4509222 w 7972858"/>
                <a:gd name="connsiteY18" fmla="*/ 1645227 h 8127621"/>
                <a:gd name="connsiteX19" fmla="*/ 4318721 w 7972858"/>
                <a:gd name="connsiteY19" fmla="*/ 1177636 h 8127621"/>
                <a:gd name="connsiteX20" fmla="*/ 4301403 w 7972858"/>
                <a:gd name="connsiteY20" fmla="*/ 917863 h 8127621"/>
                <a:gd name="connsiteX21" fmla="*/ 4292744 w 7972858"/>
                <a:gd name="connsiteY21" fmla="*/ 606136 h 8127621"/>
                <a:gd name="connsiteX22" fmla="*/ 4509222 w 7972858"/>
                <a:gd name="connsiteY22" fmla="*/ 268432 h 8127621"/>
                <a:gd name="connsiteX23" fmla="*/ 4639108 w 7972858"/>
                <a:gd name="connsiteY23" fmla="*/ 60613 h 8127621"/>
                <a:gd name="connsiteX24" fmla="*/ 5037425 w 7972858"/>
                <a:gd name="connsiteY24" fmla="*/ 0 h 8127621"/>
                <a:gd name="connsiteX25" fmla="*/ 5401107 w 7972858"/>
                <a:gd name="connsiteY25" fmla="*/ 787977 h 8127621"/>
                <a:gd name="connsiteX26" fmla="*/ 6059198 w 7972858"/>
                <a:gd name="connsiteY26" fmla="*/ 2234045 h 8127621"/>
                <a:gd name="connsiteX27" fmla="*/ 6699971 w 7972858"/>
                <a:gd name="connsiteY27" fmla="*/ 3576204 h 8127621"/>
                <a:gd name="connsiteX28" fmla="*/ 7972858 w 7972858"/>
                <a:gd name="connsiteY28" fmla="*/ 5940136 h 8127621"/>
                <a:gd name="connsiteX29" fmla="*/ 5522333 w 7972858"/>
                <a:gd name="connsiteY29" fmla="*/ 6866658 h 8127621"/>
                <a:gd name="connsiteX30" fmla="*/ 5825402 w 7972858"/>
                <a:gd name="connsiteY30" fmla="*/ 7897090 h 8127621"/>
                <a:gd name="connsiteX31" fmla="*/ 3820823 w 7972858"/>
                <a:gd name="connsiteY31" fmla="*/ 8127621 h 8127621"/>
                <a:gd name="connsiteX32" fmla="*/ 857250 w 7972858"/>
                <a:gd name="connsiteY32" fmla="*/ 5829697 h 8127621"/>
                <a:gd name="connsiteX33" fmla="*/ 448108 w 7972858"/>
                <a:gd name="connsiteY33" fmla="*/ 5763689 h 8127621"/>
                <a:gd name="connsiteX0" fmla="*/ 448108 w 7972858"/>
                <a:gd name="connsiteY0" fmla="*/ 5763689 h 8127621"/>
                <a:gd name="connsiteX1" fmla="*/ 0 w 7972858"/>
                <a:gd name="connsiteY1" fmla="*/ 3247158 h 8127621"/>
                <a:gd name="connsiteX2" fmla="*/ 292244 w 7972858"/>
                <a:gd name="connsiteY2" fmla="*/ 3030681 h 8127621"/>
                <a:gd name="connsiteX3" fmla="*/ 586652 w 7972858"/>
                <a:gd name="connsiteY3" fmla="*/ 2840181 h 8127621"/>
                <a:gd name="connsiteX4" fmla="*/ 629948 w 7972858"/>
                <a:gd name="connsiteY4" fmla="*/ 2597726 h 8127621"/>
                <a:gd name="connsiteX5" fmla="*/ 647265 w 7972858"/>
                <a:gd name="connsiteY5" fmla="*/ 2138795 h 8127621"/>
                <a:gd name="connsiteX6" fmla="*/ 1166811 w 7972858"/>
                <a:gd name="connsiteY6" fmla="*/ 1827068 h 8127621"/>
                <a:gd name="connsiteX7" fmla="*/ 1409266 w 7972858"/>
                <a:gd name="connsiteY7" fmla="*/ 1801090 h 8127621"/>
                <a:gd name="connsiteX8" fmla="*/ 1521834 w 7972858"/>
                <a:gd name="connsiteY8" fmla="*/ 1264226 h 8127621"/>
                <a:gd name="connsiteX9" fmla="*/ 1677697 w 7972858"/>
                <a:gd name="connsiteY9" fmla="*/ 1091044 h 8127621"/>
                <a:gd name="connsiteX10" fmla="*/ 2032720 w 7972858"/>
                <a:gd name="connsiteY10" fmla="*/ 1177636 h 8127621"/>
                <a:gd name="connsiteX11" fmla="*/ 2491653 w 7972858"/>
                <a:gd name="connsiteY11" fmla="*/ 1203612 h 8127621"/>
                <a:gd name="connsiteX12" fmla="*/ 3063153 w 7972858"/>
                <a:gd name="connsiteY12" fmla="*/ 1853045 h 8127621"/>
                <a:gd name="connsiteX13" fmla="*/ 3132426 w 7972858"/>
                <a:gd name="connsiteY13" fmla="*/ 1905000 h 8127621"/>
                <a:gd name="connsiteX14" fmla="*/ 3634654 w 7972858"/>
                <a:gd name="connsiteY14" fmla="*/ 1939636 h 8127621"/>
                <a:gd name="connsiteX15" fmla="*/ 4076267 w 7972858"/>
                <a:gd name="connsiteY15" fmla="*/ 2043545 h 8127621"/>
                <a:gd name="connsiteX16" fmla="*/ 4292743 w 7972858"/>
                <a:gd name="connsiteY16" fmla="*/ 2000250 h 8127621"/>
                <a:gd name="connsiteX17" fmla="*/ 4379334 w 7972858"/>
                <a:gd name="connsiteY17" fmla="*/ 1913659 h 8127621"/>
                <a:gd name="connsiteX18" fmla="*/ 4509222 w 7972858"/>
                <a:gd name="connsiteY18" fmla="*/ 1645227 h 8127621"/>
                <a:gd name="connsiteX19" fmla="*/ 4318721 w 7972858"/>
                <a:gd name="connsiteY19" fmla="*/ 1177636 h 8127621"/>
                <a:gd name="connsiteX20" fmla="*/ 4301403 w 7972858"/>
                <a:gd name="connsiteY20" fmla="*/ 917863 h 8127621"/>
                <a:gd name="connsiteX21" fmla="*/ 4292744 w 7972858"/>
                <a:gd name="connsiteY21" fmla="*/ 606136 h 8127621"/>
                <a:gd name="connsiteX22" fmla="*/ 4509222 w 7972858"/>
                <a:gd name="connsiteY22" fmla="*/ 268432 h 8127621"/>
                <a:gd name="connsiteX23" fmla="*/ 4639108 w 7972858"/>
                <a:gd name="connsiteY23" fmla="*/ 60613 h 8127621"/>
                <a:gd name="connsiteX24" fmla="*/ 5037425 w 7972858"/>
                <a:gd name="connsiteY24" fmla="*/ 0 h 8127621"/>
                <a:gd name="connsiteX25" fmla="*/ 5401107 w 7972858"/>
                <a:gd name="connsiteY25" fmla="*/ 787977 h 8127621"/>
                <a:gd name="connsiteX26" fmla="*/ 6059198 w 7972858"/>
                <a:gd name="connsiteY26" fmla="*/ 2234045 h 8127621"/>
                <a:gd name="connsiteX27" fmla="*/ 6699971 w 7972858"/>
                <a:gd name="connsiteY27" fmla="*/ 3576204 h 8127621"/>
                <a:gd name="connsiteX28" fmla="*/ 7972858 w 7972858"/>
                <a:gd name="connsiteY28" fmla="*/ 5940136 h 8127621"/>
                <a:gd name="connsiteX29" fmla="*/ 5522333 w 7972858"/>
                <a:gd name="connsiteY29" fmla="*/ 6866658 h 8127621"/>
                <a:gd name="connsiteX30" fmla="*/ 5825402 w 7972858"/>
                <a:gd name="connsiteY30" fmla="*/ 7897090 h 8127621"/>
                <a:gd name="connsiteX31" fmla="*/ 3820823 w 7972858"/>
                <a:gd name="connsiteY31" fmla="*/ 8127621 h 8127621"/>
                <a:gd name="connsiteX32" fmla="*/ 857250 w 7972858"/>
                <a:gd name="connsiteY32" fmla="*/ 5829697 h 8127621"/>
                <a:gd name="connsiteX33" fmla="*/ 448108 w 7972858"/>
                <a:gd name="connsiteY33" fmla="*/ 5763689 h 8127621"/>
                <a:gd name="connsiteX0" fmla="*/ 448108 w 8007494"/>
                <a:gd name="connsiteY0" fmla="*/ 5763689 h 8127621"/>
                <a:gd name="connsiteX1" fmla="*/ 0 w 8007494"/>
                <a:gd name="connsiteY1" fmla="*/ 3247158 h 8127621"/>
                <a:gd name="connsiteX2" fmla="*/ 292244 w 8007494"/>
                <a:gd name="connsiteY2" fmla="*/ 3030681 h 8127621"/>
                <a:gd name="connsiteX3" fmla="*/ 586652 w 8007494"/>
                <a:gd name="connsiteY3" fmla="*/ 2840181 h 8127621"/>
                <a:gd name="connsiteX4" fmla="*/ 629948 w 8007494"/>
                <a:gd name="connsiteY4" fmla="*/ 2597726 h 8127621"/>
                <a:gd name="connsiteX5" fmla="*/ 647265 w 8007494"/>
                <a:gd name="connsiteY5" fmla="*/ 2138795 h 8127621"/>
                <a:gd name="connsiteX6" fmla="*/ 1166811 w 8007494"/>
                <a:gd name="connsiteY6" fmla="*/ 1827068 h 8127621"/>
                <a:gd name="connsiteX7" fmla="*/ 1409266 w 8007494"/>
                <a:gd name="connsiteY7" fmla="*/ 1801090 h 8127621"/>
                <a:gd name="connsiteX8" fmla="*/ 1521834 w 8007494"/>
                <a:gd name="connsiteY8" fmla="*/ 1264226 h 8127621"/>
                <a:gd name="connsiteX9" fmla="*/ 1677697 w 8007494"/>
                <a:gd name="connsiteY9" fmla="*/ 1091044 h 8127621"/>
                <a:gd name="connsiteX10" fmla="*/ 2032720 w 8007494"/>
                <a:gd name="connsiteY10" fmla="*/ 1177636 h 8127621"/>
                <a:gd name="connsiteX11" fmla="*/ 2491653 w 8007494"/>
                <a:gd name="connsiteY11" fmla="*/ 1203612 h 8127621"/>
                <a:gd name="connsiteX12" fmla="*/ 3063153 w 8007494"/>
                <a:gd name="connsiteY12" fmla="*/ 1853045 h 8127621"/>
                <a:gd name="connsiteX13" fmla="*/ 3132426 w 8007494"/>
                <a:gd name="connsiteY13" fmla="*/ 1905000 h 8127621"/>
                <a:gd name="connsiteX14" fmla="*/ 3634654 w 8007494"/>
                <a:gd name="connsiteY14" fmla="*/ 1939636 h 8127621"/>
                <a:gd name="connsiteX15" fmla="*/ 4076267 w 8007494"/>
                <a:gd name="connsiteY15" fmla="*/ 2043545 h 8127621"/>
                <a:gd name="connsiteX16" fmla="*/ 4292743 w 8007494"/>
                <a:gd name="connsiteY16" fmla="*/ 2000250 h 8127621"/>
                <a:gd name="connsiteX17" fmla="*/ 4379334 w 8007494"/>
                <a:gd name="connsiteY17" fmla="*/ 1913659 h 8127621"/>
                <a:gd name="connsiteX18" fmla="*/ 4509222 w 8007494"/>
                <a:gd name="connsiteY18" fmla="*/ 1645227 h 8127621"/>
                <a:gd name="connsiteX19" fmla="*/ 4318721 w 8007494"/>
                <a:gd name="connsiteY19" fmla="*/ 1177636 h 8127621"/>
                <a:gd name="connsiteX20" fmla="*/ 4301403 w 8007494"/>
                <a:gd name="connsiteY20" fmla="*/ 917863 h 8127621"/>
                <a:gd name="connsiteX21" fmla="*/ 4292744 w 8007494"/>
                <a:gd name="connsiteY21" fmla="*/ 606136 h 8127621"/>
                <a:gd name="connsiteX22" fmla="*/ 4509222 w 8007494"/>
                <a:gd name="connsiteY22" fmla="*/ 268432 h 8127621"/>
                <a:gd name="connsiteX23" fmla="*/ 4639108 w 8007494"/>
                <a:gd name="connsiteY23" fmla="*/ 60613 h 8127621"/>
                <a:gd name="connsiteX24" fmla="*/ 5037425 w 8007494"/>
                <a:gd name="connsiteY24" fmla="*/ 0 h 8127621"/>
                <a:gd name="connsiteX25" fmla="*/ 5401107 w 8007494"/>
                <a:gd name="connsiteY25" fmla="*/ 787977 h 8127621"/>
                <a:gd name="connsiteX26" fmla="*/ 6059198 w 8007494"/>
                <a:gd name="connsiteY26" fmla="*/ 2234045 h 8127621"/>
                <a:gd name="connsiteX27" fmla="*/ 6699971 w 8007494"/>
                <a:gd name="connsiteY27" fmla="*/ 3576204 h 8127621"/>
                <a:gd name="connsiteX28" fmla="*/ 8007494 w 8007494"/>
                <a:gd name="connsiteY28" fmla="*/ 6009409 h 8127621"/>
                <a:gd name="connsiteX29" fmla="*/ 5522333 w 8007494"/>
                <a:gd name="connsiteY29" fmla="*/ 6866658 h 8127621"/>
                <a:gd name="connsiteX30" fmla="*/ 5825402 w 8007494"/>
                <a:gd name="connsiteY30" fmla="*/ 7897090 h 8127621"/>
                <a:gd name="connsiteX31" fmla="*/ 3820823 w 8007494"/>
                <a:gd name="connsiteY31" fmla="*/ 8127621 h 8127621"/>
                <a:gd name="connsiteX32" fmla="*/ 857250 w 8007494"/>
                <a:gd name="connsiteY32" fmla="*/ 5829697 h 8127621"/>
                <a:gd name="connsiteX33" fmla="*/ 448108 w 8007494"/>
                <a:gd name="connsiteY33" fmla="*/ 5763689 h 8127621"/>
                <a:gd name="connsiteX0" fmla="*/ 448108 w 8007494"/>
                <a:gd name="connsiteY0" fmla="*/ 5763689 h 8127621"/>
                <a:gd name="connsiteX1" fmla="*/ 0 w 8007494"/>
                <a:gd name="connsiteY1" fmla="*/ 3247158 h 8127621"/>
                <a:gd name="connsiteX2" fmla="*/ 292244 w 8007494"/>
                <a:gd name="connsiteY2" fmla="*/ 3030681 h 8127621"/>
                <a:gd name="connsiteX3" fmla="*/ 586652 w 8007494"/>
                <a:gd name="connsiteY3" fmla="*/ 2840181 h 8127621"/>
                <a:gd name="connsiteX4" fmla="*/ 629948 w 8007494"/>
                <a:gd name="connsiteY4" fmla="*/ 2597726 h 8127621"/>
                <a:gd name="connsiteX5" fmla="*/ 647265 w 8007494"/>
                <a:gd name="connsiteY5" fmla="*/ 2138795 h 8127621"/>
                <a:gd name="connsiteX6" fmla="*/ 1166811 w 8007494"/>
                <a:gd name="connsiteY6" fmla="*/ 1827068 h 8127621"/>
                <a:gd name="connsiteX7" fmla="*/ 1409266 w 8007494"/>
                <a:gd name="connsiteY7" fmla="*/ 1801090 h 8127621"/>
                <a:gd name="connsiteX8" fmla="*/ 1521834 w 8007494"/>
                <a:gd name="connsiteY8" fmla="*/ 1264226 h 8127621"/>
                <a:gd name="connsiteX9" fmla="*/ 1677697 w 8007494"/>
                <a:gd name="connsiteY9" fmla="*/ 1091044 h 8127621"/>
                <a:gd name="connsiteX10" fmla="*/ 2032720 w 8007494"/>
                <a:gd name="connsiteY10" fmla="*/ 1177636 h 8127621"/>
                <a:gd name="connsiteX11" fmla="*/ 2491653 w 8007494"/>
                <a:gd name="connsiteY11" fmla="*/ 1203612 h 8127621"/>
                <a:gd name="connsiteX12" fmla="*/ 3063153 w 8007494"/>
                <a:gd name="connsiteY12" fmla="*/ 1853045 h 8127621"/>
                <a:gd name="connsiteX13" fmla="*/ 3132426 w 8007494"/>
                <a:gd name="connsiteY13" fmla="*/ 1905000 h 8127621"/>
                <a:gd name="connsiteX14" fmla="*/ 3634654 w 8007494"/>
                <a:gd name="connsiteY14" fmla="*/ 1939636 h 8127621"/>
                <a:gd name="connsiteX15" fmla="*/ 4076267 w 8007494"/>
                <a:gd name="connsiteY15" fmla="*/ 2043545 h 8127621"/>
                <a:gd name="connsiteX16" fmla="*/ 4292743 w 8007494"/>
                <a:gd name="connsiteY16" fmla="*/ 2000250 h 8127621"/>
                <a:gd name="connsiteX17" fmla="*/ 4379334 w 8007494"/>
                <a:gd name="connsiteY17" fmla="*/ 1913659 h 8127621"/>
                <a:gd name="connsiteX18" fmla="*/ 4509222 w 8007494"/>
                <a:gd name="connsiteY18" fmla="*/ 1645227 h 8127621"/>
                <a:gd name="connsiteX19" fmla="*/ 4318721 w 8007494"/>
                <a:gd name="connsiteY19" fmla="*/ 1177636 h 8127621"/>
                <a:gd name="connsiteX20" fmla="*/ 4301403 w 8007494"/>
                <a:gd name="connsiteY20" fmla="*/ 917863 h 8127621"/>
                <a:gd name="connsiteX21" fmla="*/ 4292744 w 8007494"/>
                <a:gd name="connsiteY21" fmla="*/ 606136 h 8127621"/>
                <a:gd name="connsiteX22" fmla="*/ 4509222 w 8007494"/>
                <a:gd name="connsiteY22" fmla="*/ 268432 h 8127621"/>
                <a:gd name="connsiteX23" fmla="*/ 4639108 w 8007494"/>
                <a:gd name="connsiteY23" fmla="*/ 60613 h 8127621"/>
                <a:gd name="connsiteX24" fmla="*/ 5037425 w 8007494"/>
                <a:gd name="connsiteY24" fmla="*/ 0 h 8127621"/>
                <a:gd name="connsiteX25" fmla="*/ 5401107 w 8007494"/>
                <a:gd name="connsiteY25" fmla="*/ 787977 h 8127621"/>
                <a:gd name="connsiteX26" fmla="*/ 6059198 w 8007494"/>
                <a:gd name="connsiteY26" fmla="*/ 2234045 h 8127621"/>
                <a:gd name="connsiteX27" fmla="*/ 6699971 w 8007494"/>
                <a:gd name="connsiteY27" fmla="*/ 3576204 h 8127621"/>
                <a:gd name="connsiteX28" fmla="*/ 8007494 w 8007494"/>
                <a:gd name="connsiteY28" fmla="*/ 6009409 h 8127621"/>
                <a:gd name="connsiteX29" fmla="*/ 5522333 w 8007494"/>
                <a:gd name="connsiteY29" fmla="*/ 6866658 h 8127621"/>
                <a:gd name="connsiteX30" fmla="*/ 5825402 w 8007494"/>
                <a:gd name="connsiteY30" fmla="*/ 7897090 h 8127621"/>
                <a:gd name="connsiteX31" fmla="*/ 3820823 w 8007494"/>
                <a:gd name="connsiteY31" fmla="*/ 8127621 h 8127621"/>
                <a:gd name="connsiteX32" fmla="*/ 857250 w 8007494"/>
                <a:gd name="connsiteY32" fmla="*/ 5829697 h 8127621"/>
                <a:gd name="connsiteX33" fmla="*/ 448108 w 8007494"/>
                <a:gd name="connsiteY33" fmla="*/ 5763689 h 8127621"/>
                <a:gd name="connsiteX0" fmla="*/ 448108 w 8007494"/>
                <a:gd name="connsiteY0" fmla="*/ 5763689 h 8127621"/>
                <a:gd name="connsiteX1" fmla="*/ 0 w 8007494"/>
                <a:gd name="connsiteY1" fmla="*/ 3247158 h 8127621"/>
                <a:gd name="connsiteX2" fmla="*/ 292244 w 8007494"/>
                <a:gd name="connsiteY2" fmla="*/ 3030681 h 8127621"/>
                <a:gd name="connsiteX3" fmla="*/ 586652 w 8007494"/>
                <a:gd name="connsiteY3" fmla="*/ 2840181 h 8127621"/>
                <a:gd name="connsiteX4" fmla="*/ 629948 w 8007494"/>
                <a:gd name="connsiteY4" fmla="*/ 2597726 h 8127621"/>
                <a:gd name="connsiteX5" fmla="*/ 647265 w 8007494"/>
                <a:gd name="connsiteY5" fmla="*/ 2138795 h 8127621"/>
                <a:gd name="connsiteX6" fmla="*/ 1166811 w 8007494"/>
                <a:gd name="connsiteY6" fmla="*/ 1827068 h 8127621"/>
                <a:gd name="connsiteX7" fmla="*/ 1409266 w 8007494"/>
                <a:gd name="connsiteY7" fmla="*/ 1801090 h 8127621"/>
                <a:gd name="connsiteX8" fmla="*/ 1521834 w 8007494"/>
                <a:gd name="connsiteY8" fmla="*/ 1264226 h 8127621"/>
                <a:gd name="connsiteX9" fmla="*/ 1677697 w 8007494"/>
                <a:gd name="connsiteY9" fmla="*/ 1091044 h 8127621"/>
                <a:gd name="connsiteX10" fmla="*/ 2032720 w 8007494"/>
                <a:gd name="connsiteY10" fmla="*/ 1177636 h 8127621"/>
                <a:gd name="connsiteX11" fmla="*/ 2491653 w 8007494"/>
                <a:gd name="connsiteY11" fmla="*/ 1203612 h 8127621"/>
                <a:gd name="connsiteX12" fmla="*/ 3063153 w 8007494"/>
                <a:gd name="connsiteY12" fmla="*/ 1853045 h 8127621"/>
                <a:gd name="connsiteX13" fmla="*/ 3132426 w 8007494"/>
                <a:gd name="connsiteY13" fmla="*/ 1905000 h 8127621"/>
                <a:gd name="connsiteX14" fmla="*/ 3634654 w 8007494"/>
                <a:gd name="connsiteY14" fmla="*/ 1939636 h 8127621"/>
                <a:gd name="connsiteX15" fmla="*/ 4076267 w 8007494"/>
                <a:gd name="connsiteY15" fmla="*/ 2043545 h 8127621"/>
                <a:gd name="connsiteX16" fmla="*/ 4292743 w 8007494"/>
                <a:gd name="connsiteY16" fmla="*/ 2000250 h 8127621"/>
                <a:gd name="connsiteX17" fmla="*/ 4379334 w 8007494"/>
                <a:gd name="connsiteY17" fmla="*/ 1913659 h 8127621"/>
                <a:gd name="connsiteX18" fmla="*/ 4509222 w 8007494"/>
                <a:gd name="connsiteY18" fmla="*/ 1645227 h 8127621"/>
                <a:gd name="connsiteX19" fmla="*/ 4318721 w 8007494"/>
                <a:gd name="connsiteY19" fmla="*/ 1177636 h 8127621"/>
                <a:gd name="connsiteX20" fmla="*/ 4301403 w 8007494"/>
                <a:gd name="connsiteY20" fmla="*/ 917863 h 8127621"/>
                <a:gd name="connsiteX21" fmla="*/ 4292744 w 8007494"/>
                <a:gd name="connsiteY21" fmla="*/ 606136 h 8127621"/>
                <a:gd name="connsiteX22" fmla="*/ 4509222 w 8007494"/>
                <a:gd name="connsiteY22" fmla="*/ 268432 h 8127621"/>
                <a:gd name="connsiteX23" fmla="*/ 4639108 w 8007494"/>
                <a:gd name="connsiteY23" fmla="*/ 60613 h 8127621"/>
                <a:gd name="connsiteX24" fmla="*/ 5037425 w 8007494"/>
                <a:gd name="connsiteY24" fmla="*/ 0 h 8127621"/>
                <a:gd name="connsiteX25" fmla="*/ 5401107 w 8007494"/>
                <a:gd name="connsiteY25" fmla="*/ 787977 h 8127621"/>
                <a:gd name="connsiteX26" fmla="*/ 6059198 w 8007494"/>
                <a:gd name="connsiteY26" fmla="*/ 2234045 h 8127621"/>
                <a:gd name="connsiteX27" fmla="*/ 6699971 w 8007494"/>
                <a:gd name="connsiteY27" fmla="*/ 3576204 h 8127621"/>
                <a:gd name="connsiteX28" fmla="*/ 8007494 w 8007494"/>
                <a:gd name="connsiteY28" fmla="*/ 6009409 h 8127621"/>
                <a:gd name="connsiteX29" fmla="*/ 5522333 w 8007494"/>
                <a:gd name="connsiteY29" fmla="*/ 6866658 h 8127621"/>
                <a:gd name="connsiteX30" fmla="*/ 5877357 w 8007494"/>
                <a:gd name="connsiteY30" fmla="*/ 7923067 h 8127621"/>
                <a:gd name="connsiteX31" fmla="*/ 3820823 w 8007494"/>
                <a:gd name="connsiteY31" fmla="*/ 8127621 h 8127621"/>
                <a:gd name="connsiteX32" fmla="*/ 857250 w 8007494"/>
                <a:gd name="connsiteY32" fmla="*/ 5829697 h 8127621"/>
                <a:gd name="connsiteX33" fmla="*/ 448108 w 8007494"/>
                <a:gd name="connsiteY33" fmla="*/ 5763689 h 8127621"/>
                <a:gd name="connsiteX0" fmla="*/ 448108 w 8007494"/>
                <a:gd name="connsiteY0" fmla="*/ 5763689 h 8222871"/>
                <a:gd name="connsiteX1" fmla="*/ 0 w 8007494"/>
                <a:gd name="connsiteY1" fmla="*/ 3247158 h 8222871"/>
                <a:gd name="connsiteX2" fmla="*/ 292244 w 8007494"/>
                <a:gd name="connsiteY2" fmla="*/ 3030681 h 8222871"/>
                <a:gd name="connsiteX3" fmla="*/ 586652 w 8007494"/>
                <a:gd name="connsiteY3" fmla="*/ 2840181 h 8222871"/>
                <a:gd name="connsiteX4" fmla="*/ 629948 w 8007494"/>
                <a:gd name="connsiteY4" fmla="*/ 2597726 h 8222871"/>
                <a:gd name="connsiteX5" fmla="*/ 647265 w 8007494"/>
                <a:gd name="connsiteY5" fmla="*/ 2138795 h 8222871"/>
                <a:gd name="connsiteX6" fmla="*/ 1166811 w 8007494"/>
                <a:gd name="connsiteY6" fmla="*/ 1827068 h 8222871"/>
                <a:gd name="connsiteX7" fmla="*/ 1409266 w 8007494"/>
                <a:gd name="connsiteY7" fmla="*/ 1801090 h 8222871"/>
                <a:gd name="connsiteX8" fmla="*/ 1521834 w 8007494"/>
                <a:gd name="connsiteY8" fmla="*/ 1264226 h 8222871"/>
                <a:gd name="connsiteX9" fmla="*/ 1677697 w 8007494"/>
                <a:gd name="connsiteY9" fmla="*/ 1091044 h 8222871"/>
                <a:gd name="connsiteX10" fmla="*/ 2032720 w 8007494"/>
                <a:gd name="connsiteY10" fmla="*/ 1177636 h 8222871"/>
                <a:gd name="connsiteX11" fmla="*/ 2491653 w 8007494"/>
                <a:gd name="connsiteY11" fmla="*/ 1203612 h 8222871"/>
                <a:gd name="connsiteX12" fmla="*/ 3063153 w 8007494"/>
                <a:gd name="connsiteY12" fmla="*/ 1853045 h 8222871"/>
                <a:gd name="connsiteX13" fmla="*/ 3132426 w 8007494"/>
                <a:gd name="connsiteY13" fmla="*/ 1905000 h 8222871"/>
                <a:gd name="connsiteX14" fmla="*/ 3634654 w 8007494"/>
                <a:gd name="connsiteY14" fmla="*/ 1939636 h 8222871"/>
                <a:gd name="connsiteX15" fmla="*/ 4076267 w 8007494"/>
                <a:gd name="connsiteY15" fmla="*/ 2043545 h 8222871"/>
                <a:gd name="connsiteX16" fmla="*/ 4292743 w 8007494"/>
                <a:gd name="connsiteY16" fmla="*/ 2000250 h 8222871"/>
                <a:gd name="connsiteX17" fmla="*/ 4379334 w 8007494"/>
                <a:gd name="connsiteY17" fmla="*/ 1913659 h 8222871"/>
                <a:gd name="connsiteX18" fmla="*/ 4509222 w 8007494"/>
                <a:gd name="connsiteY18" fmla="*/ 1645227 h 8222871"/>
                <a:gd name="connsiteX19" fmla="*/ 4318721 w 8007494"/>
                <a:gd name="connsiteY19" fmla="*/ 1177636 h 8222871"/>
                <a:gd name="connsiteX20" fmla="*/ 4301403 w 8007494"/>
                <a:gd name="connsiteY20" fmla="*/ 917863 h 8222871"/>
                <a:gd name="connsiteX21" fmla="*/ 4292744 w 8007494"/>
                <a:gd name="connsiteY21" fmla="*/ 606136 h 8222871"/>
                <a:gd name="connsiteX22" fmla="*/ 4509222 w 8007494"/>
                <a:gd name="connsiteY22" fmla="*/ 268432 h 8222871"/>
                <a:gd name="connsiteX23" fmla="*/ 4639108 w 8007494"/>
                <a:gd name="connsiteY23" fmla="*/ 60613 h 8222871"/>
                <a:gd name="connsiteX24" fmla="*/ 5037425 w 8007494"/>
                <a:gd name="connsiteY24" fmla="*/ 0 h 8222871"/>
                <a:gd name="connsiteX25" fmla="*/ 5401107 w 8007494"/>
                <a:gd name="connsiteY25" fmla="*/ 787977 h 8222871"/>
                <a:gd name="connsiteX26" fmla="*/ 6059198 w 8007494"/>
                <a:gd name="connsiteY26" fmla="*/ 2234045 h 8222871"/>
                <a:gd name="connsiteX27" fmla="*/ 6699971 w 8007494"/>
                <a:gd name="connsiteY27" fmla="*/ 3576204 h 8222871"/>
                <a:gd name="connsiteX28" fmla="*/ 8007494 w 8007494"/>
                <a:gd name="connsiteY28" fmla="*/ 6009409 h 8222871"/>
                <a:gd name="connsiteX29" fmla="*/ 5522333 w 8007494"/>
                <a:gd name="connsiteY29" fmla="*/ 6866658 h 8222871"/>
                <a:gd name="connsiteX30" fmla="*/ 5877357 w 8007494"/>
                <a:gd name="connsiteY30" fmla="*/ 7923067 h 8222871"/>
                <a:gd name="connsiteX31" fmla="*/ 4868573 w 8007494"/>
                <a:gd name="connsiteY31" fmla="*/ 8222871 h 8222871"/>
                <a:gd name="connsiteX32" fmla="*/ 857250 w 8007494"/>
                <a:gd name="connsiteY32" fmla="*/ 5829697 h 8222871"/>
                <a:gd name="connsiteX33" fmla="*/ 448108 w 8007494"/>
                <a:gd name="connsiteY33" fmla="*/ 5763689 h 8222871"/>
                <a:gd name="connsiteX0" fmla="*/ 448108 w 8007494"/>
                <a:gd name="connsiteY0" fmla="*/ 5763689 h 8222871"/>
                <a:gd name="connsiteX1" fmla="*/ 0 w 8007494"/>
                <a:gd name="connsiteY1" fmla="*/ 3247158 h 8222871"/>
                <a:gd name="connsiteX2" fmla="*/ 292244 w 8007494"/>
                <a:gd name="connsiteY2" fmla="*/ 3030681 h 8222871"/>
                <a:gd name="connsiteX3" fmla="*/ 586652 w 8007494"/>
                <a:gd name="connsiteY3" fmla="*/ 2840181 h 8222871"/>
                <a:gd name="connsiteX4" fmla="*/ 629948 w 8007494"/>
                <a:gd name="connsiteY4" fmla="*/ 2597726 h 8222871"/>
                <a:gd name="connsiteX5" fmla="*/ 647265 w 8007494"/>
                <a:gd name="connsiteY5" fmla="*/ 2138795 h 8222871"/>
                <a:gd name="connsiteX6" fmla="*/ 1166811 w 8007494"/>
                <a:gd name="connsiteY6" fmla="*/ 1827068 h 8222871"/>
                <a:gd name="connsiteX7" fmla="*/ 1409266 w 8007494"/>
                <a:gd name="connsiteY7" fmla="*/ 1801090 h 8222871"/>
                <a:gd name="connsiteX8" fmla="*/ 1521834 w 8007494"/>
                <a:gd name="connsiteY8" fmla="*/ 1264226 h 8222871"/>
                <a:gd name="connsiteX9" fmla="*/ 1677697 w 8007494"/>
                <a:gd name="connsiteY9" fmla="*/ 1091044 h 8222871"/>
                <a:gd name="connsiteX10" fmla="*/ 2032720 w 8007494"/>
                <a:gd name="connsiteY10" fmla="*/ 1177636 h 8222871"/>
                <a:gd name="connsiteX11" fmla="*/ 2491653 w 8007494"/>
                <a:gd name="connsiteY11" fmla="*/ 1203612 h 8222871"/>
                <a:gd name="connsiteX12" fmla="*/ 3063153 w 8007494"/>
                <a:gd name="connsiteY12" fmla="*/ 1853045 h 8222871"/>
                <a:gd name="connsiteX13" fmla="*/ 3132426 w 8007494"/>
                <a:gd name="connsiteY13" fmla="*/ 1905000 h 8222871"/>
                <a:gd name="connsiteX14" fmla="*/ 3634654 w 8007494"/>
                <a:gd name="connsiteY14" fmla="*/ 1939636 h 8222871"/>
                <a:gd name="connsiteX15" fmla="*/ 4076267 w 8007494"/>
                <a:gd name="connsiteY15" fmla="*/ 2043545 h 8222871"/>
                <a:gd name="connsiteX16" fmla="*/ 4292743 w 8007494"/>
                <a:gd name="connsiteY16" fmla="*/ 2000250 h 8222871"/>
                <a:gd name="connsiteX17" fmla="*/ 4379334 w 8007494"/>
                <a:gd name="connsiteY17" fmla="*/ 1913659 h 8222871"/>
                <a:gd name="connsiteX18" fmla="*/ 4509222 w 8007494"/>
                <a:gd name="connsiteY18" fmla="*/ 1645227 h 8222871"/>
                <a:gd name="connsiteX19" fmla="*/ 4318721 w 8007494"/>
                <a:gd name="connsiteY19" fmla="*/ 1177636 h 8222871"/>
                <a:gd name="connsiteX20" fmla="*/ 4301403 w 8007494"/>
                <a:gd name="connsiteY20" fmla="*/ 917863 h 8222871"/>
                <a:gd name="connsiteX21" fmla="*/ 4292744 w 8007494"/>
                <a:gd name="connsiteY21" fmla="*/ 606136 h 8222871"/>
                <a:gd name="connsiteX22" fmla="*/ 4509222 w 8007494"/>
                <a:gd name="connsiteY22" fmla="*/ 268432 h 8222871"/>
                <a:gd name="connsiteX23" fmla="*/ 4639108 w 8007494"/>
                <a:gd name="connsiteY23" fmla="*/ 60613 h 8222871"/>
                <a:gd name="connsiteX24" fmla="*/ 5037425 w 8007494"/>
                <a:gd name="connsiteY24" fmla="*/ 0 h 8222871"/>
                <a:gd name="connsiteX25" fmla="*/ 5401107 w 8007494"/>
                <a:gd name="connsiteY25" fmla="*/ 787977 h 8222871"/>
                <a:gd name="connsiteX26" fmla="*/ 6059198 w 8007494"/>
                <a:gd name="connsiteY26" fmla="*/ 2234045 h 8222871"/>
                <a:gd name="connsiteX27" fmla="*/ 6699971 w 8007494"/>
                <a:gd name="connsiteY27" fmla="*/ 3576204 h 8222871"/>
                <a:gd name="connsiteX28" fmla="*/ 8007494 w 8007494"/>
                <a:gd name="connsiteY28" fmla="*/ 6009409 h 8222871"/>
                <a:gd name="connsiteX29" fmla="*/ 5522333 w 8007494"/>
                <a:gd name="connsiteY29" fmla="*/ 6866658 h 8222871"/>
                <a:gd name="connsiteX30" fmla="*/ 5886016 w 8007494"/>
                <a:gd name="connsiteY30" fmla="*/ 7897090 h 8222871"/>
                <a:gd name="connsiteX31" fmla="*/ 4868573 w 8007494"/>
                <a:gd name="connsiteY31" fmla="*/ 8222871 h 8222871"/>
                <a:gd name="connsiteX32" fmla="*/ 857250 w 8007494"/>
                <a:gd name="connsiteY32" fmla="*/ 5829697 h 8222871"/>
                <a:gd name="connsiteX33" fmla="*/ 448108 w 8007494"/>
                <a:gd name="connsiteY33" fmla="*/ 5763689 h 8222871"/>
                <a:gd name="connsiteX0" fmla="*/ 448108 w 8007494"/>
                <a:gd name="connsiteY0" fmla="*/ 5763689 h 8222871"/>
                <a:gd name="connsiteX1" fmla="*/ 0 w 8007494"/>
                <a:gd name="connsiteY1" fmla="*/ 3247158 h 8222871"/>
                <a:gd name="connsiteX2" fmla="*/ 292244 w 8007494"/>
                <a:gd name="connsiteY2" fmla="*/ 3030681 h 8222871"/>
                <a:gd name="connsiteX3" fmla="*/ 586652 w 8007494"/>
                <a:gd name="connsiteY3" fmla="*/ 2840181 h 8222871"/>
                <a:gd name="connsiteX4" fmla="*/ 629948 w 8007494"/>
                <a:gd name="connsiteY4" fmla="*/ 2597726 h 8222871"/>
                <a:gd name="connsiteX5" fmla="*/ 647265 w 8007494"/>
                <a:gd name="connsiteY5" fmla="*/ 2138795 h 8222871"/>
                <a:gd name="connsiteX6" fmla="*/ 1166811 w 8007494"/>
                <a:gd name="connsiteY6" fmla="*/ 1827068 h 8222871"/>
                <a:gd name="connsiteX7" fmla="*/ 1409266 w 8007494"/>
                <a:gd name="connsiteY7" fmla="*/ 1801090 h 8222871"/>
                <a:gd name="connsiteX8" fmla="*/ 1521834 w 8007494"/>
                <a:gd name="connsiteY8" fmla="*/ 1264226 h 8222871"/>
                <a:gd name="connsiteX9" fmla="*/ 1677697 w 8007494"/>
                <a:gd name="connsiteY9" fmla="*/ 1091044 h 8222871"/>
                <a:gd name="connsiteX10" fmla="*/ 2032720 w 8007494"/>
                <a:gd name="connsiteY10" fmla="*/ 1177636 h 8222871"/>
                <a:gd name="connsiteX11" fmla="*/ 2491653 w 8007494"/>
                <a:gd name="connsiteY11" fmla="*/ 1203612 h 8222871"/>
                <a:gd name="connsiteX12" fmla="*/ 3063153 w 8007494"/>
                <a:gd name="connsiteY12" fmla="*/ 1853045 h 8222871"/>
                <a:gd name="connsiteX13" fmla="*/ 3132426 w 8007494"/>
                <a:gd name="connsiteY13" fmla="*/ 1905000 h 8222871"/>
                <a:gd name="connsiteX14" fmla="*/ 3634654 w 8007494"/>
                <a:gd name="connsiteY14" fmla="*/ 1939636 h 8222871"/>
                <a:gd name="connsiteX15" fmla="*/ 4076267 w 8007494"/>
                <a:gd name="connsiteY15" fmla="*/ 2043545 h 8222871"/>
                <a:gd name="connsiteX16" fmla="*/ 4292743 w 8007494"/>
                <a:gd name="connsiteY16" fmla="*/ 2000250 h 8222871"/>
                <a:gd name="connsiteX17" fmla="*/ 4379334 w 8007494"/>
                <a:gd name="connsiteY17" fmla="*/ 1913659 h 8222871"/>
                <a:gd name="connsiteX18" fmla="*/ 4509222 w 8007494"/>
                <a:gd name="connsiteY18" fmla="*/ 1645227 h 8222871"/>
                <a:gd name="connsiteX19" fmla="*/ 4318721 w 8007494"/>
                <a:gd name="connsiteY19" fmla="*/ 1177636 h 8222871"/>
                <a:gd name="connsiteX20" fmla="*/ 4301403 w 8007494"/>
                <a:gd name="connsiteY20" fmla="*/ 917863 h 8222871"/>
                <a:gd name="connsiteX21" fmla="*/ 4292744 w 8007494"/>
                <a:gd name="connsiteY21" fmla="*/ 606136 h 8222871"/>
                <a:gd name="connsiteX22" fmla="*/ 4509222 w 8007494"/>
                <a:gd name="connsiteY22" fmla="*/ 268432 h 8222871"/>
                <a:gd name="connsiteX23" fmla="*/ 4639108 w 8007494"/>
                <a:gd name="connsiteY23" fmla="*/ 60613 h 8222871"/>
                <a:gd name="connsiteX24" fmla="*/ 5037425 w 8007494"/>
                <a:gd name="connsiteY24" fmla="*/ 0 h 8222871"/>
                <a:gd name="connsiteX25" fmla="*/ 5401107 w 8007494"/>
                <a:gd name="connsiteY25" fmla="*/ 787977 h 8222871"/>
                <a:gd name="connsiteX26" fmla="*/ 6059198 w 8007494"/>
                <a:gd name="connsiteY26" fmla="*/ 2234045 h 8222871"/>
                <a:gd name="connsiteX27" fmla="*/ 6699971 w 8007494"/>
                <a:gd name="connsiteY27" fmla="*/ 3576204 h 8222871"/>
                <a:gd name="connsiteX28" fmla="*/ 8007494 w 8007494"/>
                <a:gd name="connsiteY28" fmla="*/ 6009409 h 8222871"/>
                <a:gd name="connsiteX29" fmla="*/ 5522333 w 8007494"/>
                <a:gd name="connsiteY29" fmla="*/ 6866658 h 8222871"/>
                <a:gd name="connsiteX30" fmla="*/ 5886016 w 8007494"/>
                <a:gd name="connsiteY30" fmla="*/ 7897090 h 8222871"/>
                <a:gd name="connsiteX31" fmla="*/ 4868573 w 8007494"/>
                <a:gd name="connsiteY31" fmla="*/ 8222871 h 8222871"/>
                <a:gd name="connsiteX32" fmla="*/ 4691061 w 8007494"/>
                <a:gd name="connsiteY32" fmla="*/ 7853794 h 8222871"/>
                <a:gd name="connsiteX33" fmla="*/ 857250 w 8007494"/>
                <a:gd name="connsiteY33" fmla="*/ 5829697 h 8222871"/>
                <a:gd name="connsiteX34" fmla="*/ 448108 w 8007494"/>
                <a:gd name="connsiteY34" fmla="*/ 5763689 h 8222871"/>
                <a:gd name="connsiteX0" fmla="*/ 448108 w 8007494"/>
                <a:gd name="connsiteY0" fmla="*/ 5763689 h 8222871"/>
                <a:gd name="connsiteX1" fmla="*/ 0 w 8007494"/>
                <a:gd name="connsiteY1" fmla="*/ 3247158 h 8222871"/>
                <a:gd name="connsiteX2" fmla="*/ 292244 w 8007494"/>
                <a:gd name="connsiteY2" fmla="*/ 3030681 h 8222871"/>
                <a:gd name="connsiteX3" fmla="*/ 586652 w 8007494"/>
                <a:gd name="connsiteY3" fmla="*/ 2840181 h 8222871"/>
                <a:gd name="connsiteX4" fmla="*/ 629948 w 8007494"/>
                <a:gd name="connsiteY4" fmla="*/ 2597726 h 8222871"/>
                <a:gd name="connsiteX5" fmla="*/ 647265 w 8007494"/>
                <a:gd name="connsiteY5" fmla="*/ 2138795 h 8222871"/>
                <a:gd name="connsiteX6" fmla="*/ 1166811 w 8007494"/>
                <a:gd name="connsiteY6" fmla="*/ 1827068 h 8222871"/>
                <a:gd name="connsiteX7" fmla="*/ 1409266 w 8007494"/>
                <a:gd name="connsiteY7" fmla="*/ 1801090 h 8222871"/>
                <a:gd name="connsiteX8" fmla="*/ 1521834 w 8007494"/>
                <a:gd name="connsiteY8" fmla="*/ 1264226 h 8222871"/>
                <a:gd name="connsiteX9" fmla="*/ 1677697 w 8007494"/>
                <a:gd name="connsiteY9" fmla="*/ 1091044 h 8222871"/>
                <a:gd name="connsiteX10" fmla="*/ 2032720 w 8007494"/>
                <a:gd name="connsiteY10" fmla="*/ 1177636 h 8222871"/>
                <a:gd name="connsiteX11" fmla="*/ 2491653 w 8007494"/>
                <a:gd name="connsiteY11" fmla="*/ 1203612 h 8222871"/>
                <a:gd name="connsiteX12" fmla="*/ 3063153 w 8007494"/>
                <a:gd name="connsiteY12" fmla="*/ 1853045 h 8222871"/>
                <a:gd name="connsiteX13" fmla="*/ 3132426 w 8007494"/>
                <a:gd name="connsiteY13" fmla="*/ 1905000 h 8222871"/>
                <a:gd name="connsiteX14" fmla="*/ 3634654 w 8007494"/>
                <a:gd name="connsiteY14" fmla="*/ 1939636 h 8222871"/>
                <a:gd name="connsiteX15" fmla="*/ 4076267 w 8007494"/>
                <a:gd name="connsiteY15" fmla="*/ 2043545 h 8222871"/>
                <a:gd name="connsiteX16" fmla="*/ 4292743 w 8007494"/>
                <a:gd name="connsiteY16" fmla="*/ 2000250 h 8222871"/>
                <a:gd name="connsiteX17" fmla="*/ 4379334 w 8007494"/>
                <a:gd name="connsiteY17" fmla="*/ 1913659 h 8222871"/>
                <a:gd name="connsiteX18" fmla="*/ 4509222 w 8007494"/>
                <a:gd name="connsiteY18" fmla="*/ 1645227 h 8222871"/>
                <a:gd name="connsiteX19" fmla="*/ 4318721 w 8007494"/>
                <a:gd name="connsiteY19" fmla="*/ 1177636 h 8222871"/>
                <a:gd name="connsiteX20" fmla="*/ 4301403 w 8007494"/>
                <a:gd name="connsiteY20" fmla="*/ 917863 h 8222871"/>
                <a:gd name="connsiteX21" fmla="*/ 4292744 w 8007494"/>
                <a:gd name="connsiteY21" fmla="*/ 606136 h 8222871"/>
                <a:gd name="connsiteX22" fmla="*/ 4509222 w 8007494"/>
                <a:gd name="connsiteY22" fmla="*/ 268432 h 8222871"/>
                <a:gd name="connsiteX23" fmla="*/ 4639108 w 8007494"/>
                <a:gd name="connsiteY23" fmla="*/ 60613 h 8222871"/>
                <a:gd name="connsiteX24" fmla="*/ 5037425 w 8007494"/>
                <a:gd name="connsiteY24" fmla="*/ 0 h 8222871"/>
                <a:gd name="connsiteX25" fmla="*/ 5401107 w 8007494"/>
                <a:gd name="connsiteY25" fmla="*/ 787977 h 8222871"/>
                <a:gd name="connsiteX26" fmla="*/ 6059198 w 8007494"/>
                <a:gd name="connsiteY26" fmla="*/ 2234045 h 8222871"/>
                <a:gd name="connsiteX27" fmla="*/ 6699971 w 8007494"/>
                <a:gd name="connsiteY27" fmla="*/ 3576204 h 8222871"/>
                <a:gd name="connsiteX28" fmla="*/ 8007494 w 8007494"/>
                <a:gd name="connsiteY28" fmla="*/ 6009409 h 8222871"/>
                <a:gd name="connsiteX29" fmla="*/ 5522333 w 8007494"/>
                <a:gd name="connsiteY29" fmla="*/ 6866658 h 8222871"/>
                <a:gd name="connsiteX30" fmla="*/ 5886016 w 8007494"/>
                <a:gd name="connsiteY30" fmla="*/ 7897090 h 8222871"/>
                <a:gd name="connsiteX31" fmla="*/ 4868573 w 8007494"/>
                <a:gd name="connsiteY31" fmla="*/ 8222871 h 8222871"/>
                <a:gd name="connsiteX32" fmla="*/ 4691061 w 8007494"/>
                <a:gd name="connsiteY32" fmla="*/ 7853794 h 8222871"/>
                <a:gd name="connsiteX33" fmla="*/ 857250 w 8007494"/>
                <a:gd name="connsiteY33" fmla="*/ 5829697 h 8222871"/>
                <a:gd name="connsiteX34" fmla="*/ 448108 w 8007494"/>
                <a:gd name="connsiteY34" fmla="*/ 5763689 h 8222871"/>
                <a:gd name="connsiteX0" fmla="*/ 448108 w 8007494"/>
                <a:gd name="connsiteY0" fmla="*/ 5763689 h 8222871"/>
                <a:gd name="connsiteX1" fmla="*/ 0 w 8007494"/>
                <a:gd name="connsiteY1" fmla="*/ 3247158 h 8222871"/>
                <a:gd name="connsiteX2" fmla="*/ 292244 w 8007494"/>
                <a:gd name="connsiteY2" fmla="*/ 3030681 h 8222871"/>
                <a:gd name="connsiteX3" fmla="*/ 586652 w 8007494"/>
                <a:gd name="connsiteY3" fmla="*/ 2840181 h 8222871"/>
                <a:gd name="connsiteX4" fmla="*/ 629948 w 8007494"/>
                <a:gd name="connsiteY4" fmla="*/ 2597726 h 8222871"/>
                <a:gd name="connsiteX5" fmla="*/ 647265 w 8007494"/>
                <a:gd name="connsiteY5" fmla="*/ 2138795 h 8222871"/>
                <a:gd name="connsiteX6" fmla="*/ 1166811 w 8007494"/>
                <a:gd name="connsiteY6" fmla="*/ 1827068 h 8222871"/>
                <a:gd name="connsiteX7" fmla="*/ 1409266 w 8007494"/>
                <a:gd name="connsiteY7" fmla="*/ 1801090 h 8222871"/>
                <a:gd name="connsiteX8" fmla="*/ 1521834 w 8007494"/>
                <a:gd name="connsiteY8" fmla="*/ 1264226 h 8222871"/>
                <a:gd name="connsiteX9" fmla="*/ 1677697 w 8007494"/>
                <a:gd name="connsiteY9" fmla="*/ 1091044 h 8222871"/>
                <a:gd name="connsiteX10" fmla="*/ 2032720 w 8007494"/>
                <a:gd name="connsiteY10" fmla="*/ 1177636 h 8222871"/>
                <a:gd name="connsiteX11" fmla="*/ 2491653 w 8007494"/>
                <a:gd name="connsiteY11" fmla="*/ 1203612 h 8222871"/>
                <a:gd name="connsiteX12" fmla="*/ 3063153 w 8007494"/>
                <a:gd name="connsiteY12" fmla="*/ 1853045 h 8222871"/>
                <a:gd name="connsiteX13" fmla="*/ 3132426 w 8007494"/>
                <a:gd name="connsiteY13" fmla="*/ 1905000 h 8222871"/>
                <a:gd name="connsiteX14" fmla="*/ 3634654 w 8007494"/>
                <a:gd name="connsiteY14" fmla="*/ 1939636 h 8222871"/>
                <a:gd name="connsiteX15" fmla="*/ 4076267 w 8007494"/>
                <a:gd name="connsiteY15" fmla="*/ 2043545 h 8222871"/>
                <a:gd name="connsiteX16" fmla="*/ 4292743 w 8007494"/>
                <a:gd name="connsiteY16" fmla="*/ 2000250 h 8222871"/>
                <a:gd name="connsiteX17" fmla="*/ 4379334 w 8007494"/>
                <a:gd name="connsiteY17" fmla="*/ 1913659 h 8222871"/>
                <a:gd name="connsiteX18" fmla="*/ 4509222 w 8007494"/>
                <a:gd name="connsiteY18" fmla="*/ 1645227 h 8222871"/>
                <a:gd name="connsiteX19" fmla="*/ 4318721 w 8007494"/>
                <a:gd name="connsiteY19" fmla="*/ 1177636 h 8222871"/>
                <a:gd name="connsiteX20" fmla="*/ 4301403 w 8007494"/>
                <a:gd name="connsiteY20" fmla="*/ 917863 h 8222871"/>
                <a:gd name="connsiteX21" fmla="*/ 4292744 w 8007494"/>
                <a:gd name="connsiteY21" fmla="*/ 606136 h 8222871"/>
                <a:gd name="connsiteX22" fmla="*/ 4509222 w 8007494"/>
                <a:gd name="connsiteY22" fmla="*/ 268432 h 8222871"/>
                <a:gd name="connsiteX23" fmla="*/ 4639108 w 8007494"/>
                <a:gd name="connsiteY23" fmla="*/ 60613 h 8222871"/>
                <a:gd name="connsiteX24" fmla="*/ 5037425 w 8007494"/>
                <a:gd name="connsiteY24" fmla="*/ 0 h 8222871"/>
                <a:gd name="connsiteX25" fmla="*/ 5401107 w 8007494"/>
                <a:gd name="connsiteY25" fmla="*/ 787977 h 8222871"/>
                <a:gd name="connsiteX26" fmla="*/ 6059198 w 8007494"/>
                <a:gd name="connsiteY26" fmla="*/ 2234045 h 8222871"/>
                <a:gd name="connsiteX27" fmla="*/ 6699971 w 8007494"/>
                <a:gd name="connsiteY27" fmla="*/ 3576204 h 8222871"/>
                <a:gd name="connsiteX28" fmla="*/ 8007494 w 8007494"/>
                <a:gd name="connsiteY28" fmla="*/ 6009409 h 8222871"/>
                <a:gd name="connsiteX29" fmla="*/ 5522333 w 8007494"/>
                <a:gd name="connsiteY29" fmla="*/ 6866658 h 8222871"/>
                <a:gd name="connsiteX30" fmla="*/ 5886016 w 8007494"/>
                <a:gd name="connsiteY30" fmla="*/ 7897090 h 8222871"/>
                <a:gd name="connsiteX31" fmla="*/ 4868573 w 8007494"/>
                <a:gd name="connsiteY31" fmla="*/ 8222871 h 8222871"/>
                <a:gd name="connsiteX32" fmla="*/ 4691061 w 8007494"/>
                <a:gd name="connsiteY32" fmla="*/ 7853794 h 8222871"/>
                <a:gd name="connsiteX33" fmla="*/ 3816492 w 8007494"/>
                <a:gd name="connsiteY33" fmla="*/ 8122226 h 8222871"/>
                <a:gd name="connsiteX34" fmla="*/ 857250 w 8007494"/>
                <a:gd name="connsiteY34" fmla="*/ 5829697 h 8222871"/>
                <a:gd name="connsiteX35" fmla="*/ 448108 w 8007494"/>
                <a:gd name="connsiteY35" fmla="*/ 5763689 h 8222871"/>
                <a:gd name="connsiteX0" fmla="*/ 448108 w 8007494"/>
                <a:gd name="connsiteY0" fmla="*/ 5763689 h 8222871"/>
                <a:gd name="connsiteX1" fmla="*/ 0 w 8007494"/>
                <a:gd name="connsiteY1" fmla="*/ 3247158 h 8222871"/>
                <a:gd name="connsiteX2" fmla="*/ 292244 w 8007494"/>
                <a:gd name="connsiteY2" fmla="*/ 3030681 h 8222871"/>
                <a:gd name="connsiteX3" fmla="*/ 586652 w 8007494"/>
                <a:gd name="connsiteY3" fmla="*/ 2840181 h 8222871"/>
                <a:gd name="connsiteX4" fmla="*/ 629948 w 8007494"/>
                <a:gd name="connsiteY4" fmla="*/ 2597726 h 8222871"/>
                <a:gd name="connsiteX5" fmla="*/ 647265 w 8007494"/>
                <a:gd name="connsiteY5" fmla="*/ 2138795 h 8222871"/>
                <a:gd name="connsiteX6" fmla="*/ 1166811 w 8007494"/>
                <a:gd name="connsiteY6" fmla="*/ 1827068 h 8222871"/>
                <a:gd name="connsiteX7" fmla="*/ 1409266 w 8007494"/>
                <a:gd name="connsiteY7" fmla="*/ 1801090 h 8222871"/>
                <a:gd name="connsiteX8" fmla="*/ 1521834 w 8007494"/>
                <a:gd name="connsiteY8" fmla="*/ 1264226 h 8222871"/>
                <a:gd name="connsiteX9" fmla="*/ 1677697 w 8007494"/>
                <a:gd name="connsiteY9" fmla="*/ 1091044 h 8222871"/>
                <a:gd name="connsiteX10" fmla="*/ 2032720 w 8007494"/>
                <a:gd name="connsiteY10" fmla="*/ 1177636 h 8222871"/>
                <a:gd name="connsiteX11" fmla="*/ 2491653 w 8007494"/>
                <a:gd name="connsiteY11" fmla="*/ 1203612 h 8222871"/>
                <a:gd name="connsiteX12" fmla="*/ 3063153 w 8007494"/>
                <a:gd name="connsiteY12" fmla="*/ 1853045 h 8222871"/>
                <a:gd name="connsiteX13" fmla="*/ 3132426 w 8007494"/>
                <a:gd name="connsiteY13" fmla="*/ 1905000 h 8222871"/>
                <a:gd name="connsiteX14" fmla="*/ 3634654 w 8007494"/>
                <a:gd name="connsiteY14" fmla="*/ 1939636 h 8222871"/>
                <a:gd name="connsiteX15" fmla="*/ 4076267 w 8007494"/>
                <a:gd name="connsiteY15" fmla="*/ 2043545 h 8222871"/>
                <a:gd name="connsiteX16" fmla="*/ 4292743 w 8007494"/>
                <a:gd name="connsiteY16" fmla="*/ 2000250 h 8222871"/>
                <a:gd name="connsiteX17" fmla="*/ 4379334 w 8007494"/>
                <a:gd name="connsiteY17" fmla="*/ 1913659 h 8222871"/>
                <a:gd name="connsiteX18" fmla="*/ 4509222 w 8007494"/>
                <a:gd name="connsiteY18" fmla="*/ 1645227 h 8222871"/>
                <a:gd name="connsiteX19" fmla="*/ 4318721 w 8007494"/>
                <a:gd name="connsiteY19" fmla="*/ 1177636 h 8222871"/>
                <a:gd name="connsiteX20" fmla="*/ 4301403 w 8007494"/>
                <a:gd name="connsiteY20" fmla="*/ 917863 h 8222871"/>
                <a:gd name="connsiteX21" fmla="*/ 4292744 w 8007494"/>
                <a:gd name="connsiteY21" fmla="*/ 606136 h 8222871"/>
                <a:gd name="connsiteX22" fmla="*/ 4509222 w 8007494"/>
                <a:gd name="connsiteY22" fmla="*/ 268432 h 8222871"/>
                <a:gd name="connsiteX23" fmla="*/ 4639108 w 8007494"/>
                <a:gd name="connsiteY23" fmla="*/ 60613 h 8222871"/>
                <a:gd name="connsiteX24" fmla="*/ 5037425 w 8007494"/>
                <a:gd name="connsiteY24" fmla="*/ 0 h 8222871"/>
                <a:gd name="connsiteX25" fmla="*/ 5401107 w 8007494"/>
                <a:gd name="connsiteY25" fmla="*/ 787977 h 8222871"/>
                <a:gd name="connsiteX26" fmla="*/ 6059198 w 8007494"/>
                <a:gd name="connsiteY26" fmla="*/ 2234045 h 8222871"/>
                <a:gd name="connsiteX27" fmla="*/ 6699971 w 8007494"/>
                <a:gd name="connsiteY27" fmla="*/ 3576204 h 8222871"/>
                <a:gd name="connsiteX28" fmla="*/ 8007494 w 8007494"/>
                <a:gd name="connsiteY28" fmla="*/ 6009409 h 8222871"/>
                <a:gd name="connsiteX29" fmla="*/ 5522333 w 8007494"/>
                <a:gd name="connsiteY29" fmla="*/ 6866658 h 8222871"/>
                <a:gd name="connsiteX30" fmla="*/ 5886016 w 8007494"/>
                <a:gd name="connsiteY30" fmla="*/ 7897090 h 8222871"/>
                <a:gd name="connsiteX31" fmla="*/ 4868573 w 8007494"/>
                <a:gd name="connsiteY31" fmla="*/ 8222871 h 8222871"/>
                <a:gd name="connsiteX32" fmla="*/ 4691061 w 8007494"/>
                <a:gd name="connsiteY32" fmla="*/ 7853794 h 8222871"/>
                <a:gd name="connsiteX33" fmla="*/ 3816492 w 8007494"/>
                <a:gd name="connsiteY33" fmla="*/ 8122226 h 8222871"/>
                <a:gd name="connsiteX34" fmla="*/ 857250 w 8007494"/>
                <a:gd name="connsiteY34" fmla="*/ 5829697 h 8222871"/>
                <a:gd name="connsiteX35" fmla="*/ 448108 w 8007494"/>
                <a:gd name="connsiteY35" fmla="*/ 5763689 h 8222871"/>
                <a:gd name="connsiteX0" fmla="*/ 448108 w 8007494"/>
                <a:gd name="connsiteY0" fmla="*/ 5763689 h 9307109"/>
                <a:gd name="connsiteX1" fmla="*/ 0 w 8007494"/>
                <a:gd name="connsiteY1" fmla="*/ 3247158 h 9307109"/>
                <a:gd name="connsiteX2" fmla="*/ 292244 w 8007494"/>
                <a:gd name="connsiteY2" fmla="*/ 3030681 h 9307109"/>
                <a:gd name="connsiteX3" fmla="*/ 586652 w 8007494"/>
                <a:gd name="connsiteY3" fmla="*/ 2840181 h 9307109"/>
                <a:gd name="connsiteX4" fmla="*/ 629948 w 8007494"/>
                <a:gd name="connsiteY4" fmla="*/ 2597726 h 9307109"/>
                <a:gd name="connsiteX5" fmla="*/ 647265 w 8007494"/>
                <a:gd name="connsiteY5" fmla="*/ 2138795 h 9307109"/>
                <a:gd name="connsiteX6" fmla="*/ 1166811 w 8007494"/>
                <a:gd name="connsiteY6" fmla="*/ 1827068 h 9307109"/>
                <a:gd name="connsiteX7" fmla="*/ 1409266 w 8007494"/>
                <a:gd name="connsiteY7" fmla="*/ 1801090 h 9307109"/>
                <a:gd name="connsiteX8" fmla="*/ 1521834 w 8007494"/>
                <a:gd name="connsiteY8" fmla="*/ 1264226 h 9307109"/>
                <a:gd name="connsiteX9" fmla="*/ 1677697 w 8007494"/>
                <a:gd name="connsiteY9" fmla="*/ 1091044 h 9307109"/>
                <a:gd name="connsiteX10" fmla="*/ 2032720 w 8007494"/>
                <a:gd name="connsiteY10" fmla="*/ 1177636 h 9307109"/>
                <a:gd name="connsiteX11" fmla="*/ 2491653 w 8007494"/>
                <a:gd name="connsiteY11" fmla="*/ 1203612 h 9307109"/>
                <a:gd name="connsiteX12" fmla="*/ 3063153 w 8007494"/>
                <a:gd name="connsiteY12" fmla="*/ 1853045 h 9307109"/>
                <a:gd name="connsiteX13" fmla="*/ 3132426 w 8007494"/>
                <a:gd name="connsiteY13" fmla="*/ 1905000 h 9307109"/>
                <a:gd name="connsiteX14" fmla="*/ 3634654 w 8007494"/>
                <a:gd name="connsiteY14" fmla="*/ 1939636 h 9307109"/>
                <a:gd name="connsiteX15" fmla="*/ 4076267 w 8007494"/>
                <a:gd name="connsiteY15" fmla="*/ 2043545 h 9307109"/>
                <a:gd name="connsiteX16" fmla="*/ 4292743 w 8007494"/>
                <a:gd name="connsiteY16" fmla="*/ 2000250 h 9307109"/>
                <a:gd name="connsiteX17" fmla="*/ 4379334 w 8007494"/>
                <a:gd name="connsiteY17" fmla="*/ 1913659 h 9307109"/>
                <a:gd name="connsiteX18" fmla="*/ 4509222 w 8007494"/>
                <a:gd name="connsiteY18" fmla="*/ 1645227 h 9307109"/>
                <a:gd name="connsiteX19" fmla="*/ 4318721 w 8007494"/>
                <a:gd name="connsiteY19" fmla="*/ 1177636 h 9307109"/>
                <a:gd name="connsiteX20" fmla="*/ 4301403 w 8007494"/>
                <a:gd name="connsiteY20" fmla="*/ 917863 h 9307109"/>
                <a:gd name="connsiteX21" fmla="*/ 4292744 w 8007494"/>
                <a:gd name="connsiteY21" fmla="*/ 606136 h 9307109"/>
                <a:gd name="connsiteX22" fmla="*/ 4509222 w 8007494"/>
                <a:gd name="connsiteY22" fmla="*/ 268432 h 9307109"/>
                <a:gd name="connsiteX23" fmla="*/ 4639108 w 8007494"/>
                <a:gd name="connsiteY23" fmla="*/ 60613 h 9307109"/>
                <a:gd name="connsiteX24" fmla="*/ 5037425 w 8007494"/>
                <a:gd name="connsiteY24" fmla="*/ 0 h 9307109"/>
                <a:gd name="connsiteX25" fmla="*/ 5401107 w 8007494"/>
                <a:gd name="connsiteY25" fmla="*/ 787977 h 9307109"/>
                <a:gd name="connsiteX26" fmla="*/ 6059198 w 8007494"/>
                <a:gd name="connsiteY26" fmla="*/ 2234045 h 9307109"/>
                <a:gd name="connsiteX27" fmla="*/ 6699971 w 8007494"/>
                <a:gd name="connsiteY27" fmla="*/ 3576204 h 9307109"/>
                <a:gd name="connsiteX28" fmla="*/ 8007494 w 8007494"/>
                <a:gd name="connsiteY28" fmla="*/ 6009409 h 9307109"/>
                <a:gd name="connsiteX29" fmla="*/ 5522333 w 8007494"/>
                <a:gd name="connsiteY29" fmla="*/ 6866658 h 9307109"/>
                <a:gd name="connsiteX30" fmla="*/ 5886016 w 8007494"/>
                <a:gd name="connsiteY30" fmla="*/ 7897090 h 9307109"/>
                <a:gd name="connsiteX31" fmla="*/ 4868573 w 8007494"/>
                <a:gd name="connsiteY31" fmla="*/ 8222871 h 9307109"/>
                <a:gd name="connsiteX32" fmla="*/ 4691061 w 8007494"/>
                <a:gd name="connsiteY32" fmla="*/ 7853794 h 9307109"/>
                <a:gd name="connsiteX33" fmla="*/ 3816492 w 8007494"/>
                <a:gd name="connsiteY33" fmla="*/ 8122226 h 9307109"/>
                <a:gd name="connsiteX34" fmla="*/ 4050288 w 8007494"/>
                <a:gd name="connsiteY34" fmla="*/ 9247908 h 9307109"/>
                <a:gd name="connsiteX35" fmla="*/ 857250 w 8007494"/>
                <a:gd name="connsiteY35" fmla="*/ 5829697 h 9307109"/>
                <a:gd name="connsiteX36" fmla="*/ 448108 w 8007494"/>
                <a:gd name="connsiteY36" fmla="*/ 5763689 h 9307109"/>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4050288 w 8007494"/>
                <a:gd name="connsiteY34" fmla="*/ 9247908 h 9247908"/>
                <a:gd name="connsiteX35" fmla="*/ 857250 w 8007494"/>
                <a:gd name="connsiteY35" fmla="*/ 5829697 h 9247908"/>
                <a:gd name="connsiteX36" fmla="*/ 448108 w 8007494"/>
                <a:gd name="connsiteY36"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4050288 w 8007494"/>
                <a:gd name="connsiteY35" fmla="*/ 9247908 h 9247908"/>
                <a:gd name="connsiteX36" fmla="*/ 857250 w 8007494"/>
                <a:gd name="connsiteY36" fmla="*/ 5829697 h 9247908"/>
                <a:gd name="connsiteX37" fmla="*/ 448108 w 8007494"/>
                <a:gd name="connsiteY37"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4050288 w 8007494"/>
                <a:gd name="connsiteY35" fmla="*/ 9247908 h 9247908"/>
                <a:gd name="connsiteX36" fmla="*/ 857250 w 8007494"/>
                <a:gd name="connsiteY36" fmla="*/ 5829697 h 9247908"/>
                <a:gd name="connsiteX37" fmla="*/ 448108 w 8007494"/>
                <a:gd name="connsiteY37" fmla="*/ 5763689 h 9247908"/>
                <a:gd name="connsiteX0" fmla="*/ 448108 w 8007494"/>
                <a:gd name="connsiteY0" fmla="*/ 5763689 h 9397985"/>
                <a:gd name="connsiteX1" fmla="*/ 0 w 8007494"/>
                <a:gd name="connsiteY1" fmla="*/ 3247158 h 9397985"/>
                <a:gd name="connsiteX2" fmla="*/ 292244 w 8007494"/>
                <a:gd name="connsiteY2" fmla="*/ 3030681 h 9397985"/>
                <a:gd name="connsiteX3" fmla="*/ 586652 w 8007494"/>
                <a:gd name="connsiteY3" fmla="*/ 2840181 h 9397985"/>
                <a:gd name="connsiteX4" fmla="*/ 629948 w 8007494"/>
                <a:gd name="connsiteY4" fmla="*/ 2597726 h 9397985"/>
                <a:gd name="connsiteX5" fmla="*/ 647265 w 8007494"/>
                <a:gd name="connsiteY5" fmla="*/ 2138795 h 9397985"/>
                <a:gd name="connsiteX6" fmla="*/ 1166811 w 8007494"/>
                <a:gd name="connsiteY6" fmla="*/ 1827068 h 9397985"/>
                <a:gd name="connsiteX7" fmla="*/ 1409266 w 8007494"/>
                <a:gd name="connsiteY7" fmla="*/ 1801090 h 9397985"/>
                <a:gd name="connsiteX8" fmla="*/ 1521834 w 8007494"/>
                <a:gd name="connsiteY8" fmla="*/ 1264226 h 9397985"/>
                <a:gd name="connsiteX9" fmla="*/ 1677697 w 8007494"/>
                <a:gd name="connsiteY9" fmla="*/ 1091044 h 9397985"/>
                <a:gd name="connsiteX10" fmla="*/ 2032720 w 8007494"/>
                <a:gd name="connsiteY10" fmla="*/ 1177636 h 9397985"/>
                <a:gd name="connsiteX11" fmla="*/ 2491653 w 8007494"/>
                <a:gd name="connsiteY11" fmla="*/ 1203612 h 9397985"/>
                <a:gd name="connsiteX12" fmla="*/ 3063153 w 8007494"/>
                <a:gd name="connsiteY12" fmla="*/ 1853045 h 9397985"/>
                <a:gd name="connsiteX13" fmla="*/ 3132426 w 8007494"/>
                <a:gd name="connsiteY13" fmla="*/ 1905000 h 9397985"/>
                <a:gd name="connsiteX14" fmla="*/ 3634654 w 8007494"/>
                <a:gd name="connsiteY14" fmla="*/ 1939636 h 9397985"/>
                <a:gd name="connsiteX15" fmla="*/ 4076267 w 8007494"/>
                <a:gd name="connsiteY15" fmla="*/ 2043545 h 9397985"/>
                <a:gd name="connsiteX16" fmla="*/ 4292743 w 8007494"/>
                <a:gd name="connsiteY16" fmla="*/ 2000250 h 9397985"/>
                <a:gd name="connsiteX17" fmla="*/ 4379334 w 8007494"/>
                <a:gd name="connsiteY17" fmla="*/ 1913659 h 9397985"/>
                <a:gd name="connsiteX18" fmla="*/ 4509222 w 8007494"/>
                <a:gd name="connsiteY18" fmla="*/ 1645227 h 9397985"/>
                <a:gd name="connsiteX19" fmla="*/ 4318721 w 8007494"/>
                <a:gd name="connsiteY19" fmla="*/ 1177636 h 9397985"/>
                <a:gd name="connsiteX20" fmla="*/ 4301403 w 8007494"/>
                <a:gd name="connsiteY20" fmla="*/ 917863 h 9397985"/>
                <a:gd name="connsiteX21" fmla="*/ 4292744 w 8007494"/>
                <a:gd name="connsiteY21" fmla="*/ 606136 h 9397985"/>
                <a:gd name="connsiteX22" fmla="*/ 4509222 w 8007494"/>
                <a:gd name="connsiteY22" fmla="*/ 268432 h 9397985"/>
                <a:gd name="connsiteX23" fmla="*/ 4639108 w 8007494"/>
                <a:gd name="connsiteY23" fmla="*/ 60613 h 9397985"/>
                <a:gd name="connsiteX24" fmla="*/ 5037425 w 8007494"/>
                <a:gd name="connsiteY24" fmla="*/ 0 h 9397985"/>
                <a:gd name="connsiteX25" fmla="*/ 5401107 w 8007494"/>
                <a:gd name="connsiteY25" fmla="*/ 787977 h 9397985"/>
                <a:gd name="connsiteX26" fmla="*/ 6059198 w 8007494"/>
                <a:gd name="connsiteY26" fmla="*/ 2234045 h 9397985"/>
                <a:gd name="connsiteX27" fmla="*/ 6699971 w 8007494"/>
                <a:gd name="connsiteY27" fmla="*/ 3576204 h 9397985"/>
                <a:gd name="connsiteX28" fmla="*/ 8007494 w 8007494"/>
                <a:gd name="connsiteY28" fmla="*/ 6009409 h 9397985"/>
                <a:gd name="connsiteX29" fmla="*/ 5522333 w 8007494"/>
                <a:gd name="connsiteY29" fmla="*/ 6866658 h 9397985"/>
                <a:gd name="connsiteX30" fmla="*/ 5886016 w 8007494"/>
                <a:gd name="connsiteY30" fmla="*/ 7897090 h 9397985"/>
                <a:gd name="connsiteX31" fmla="*/ 4868573 w 8007494"/>
                <a:gd name="connsiteY31" fmla="*/ 8222871 h 9397985"/>
                <a:gd name="connsiteX32" fmla="*/ 4691061 w 8007494"/>
                <a:gd name="connsiteY32" fmla="*/ 7853794 h 9397985"/>
                <a:gd name="connsiteX33" fmla="*/ 3816492 w 8007494"/>
                <a:gd name="connsiteY33" fmla="*/ 8122226 h 9397985"/>
                <a:gd name="connsiteX34" fmla="*/ 3799174 w 8007494"/>
                <a:gd name="connsiteY34" fmla="*/ 8884226 h 9397985"/>
                <a:gd name="connsiteX35" fmla="*/ 4717038 w 8007494"/>
                <a:gd name="connsiteY35" fmla="*/ 8737022 h 9397985"/>
                <a:gd name="connsiteX36" fmla="*/ 4050288 w 8007494"/>
                <a:gd name="connsiteY36" fmla="*/ 9247908 h 9397985"/>
                <a:gd name="connsiteX37" fmla="*/ 857250 w 8007494"/>
                <a:gd name="connsiteY37" fmla="*/ 5829697 h 9397985"/>
                <a:gd name="connsiteX38" fmla="*/ 448108 w 8007494"/>
                <a:gd name="connsiteY38" fmla="*/ 5763689 h 9397985"/>
                <a:gd name="connsiteX0" fmla="*/ 448108 w 8007494"/>
                <a:gd name="connsiteY0" fmla="*/ 5763689 h 9397985"/>
                <a:gd name="connsiteX1" fmla="*/ 0 w 8007494"/>
                <a:gd name="connsiteY1" fmla="*/ 3247158 h 9397985"/>
                <a:gd name="connsiteX2" fmla="*/ 292244 w 8007494"/>
                <a:gd name="connsiteY2" fmla="*/ 3030681 h 9397985"/>
                <a:gd name="connsiteX3" fmla="*/ 586652 w 8007494"/>
                <a:gd name="connsiteY3" fmla="*/ 2840181 h 9397985"/>
                <a:gd name="connsiteX4" fmla="*/ 629948 w 8007494"/>
                <a:gd name="connsiteY4" fmla="*/ 2597726 h 9397985"/>
                <a:gd name="connsiteX5" fmla="*/ 647265 w 8007494"/>
                <a:gd name="connsiteY5" fmla="*/ 2138795 h 9397985"/>
                <a:gd name="connsiteX6" fmla="*/ 1166811 w 8007494"/>
                <a:gd name="connsiteY6" fmla="*/ 1827068 h 9397985"/>
                <a:gd name="connsiteX7" fmla="*/ 1409266 w 8007494"/>
                <a:gd name="connsiteY7" fmla="*/ 1801090 h 9397985"/>
                <a:gd name="connsiteX8" fmla="*/ 1521834 w 8007494"/>
                <a:gd name="connsiteY8" fmla="*/ 1264226 h 9397985"/>
                <a:gd name="connsiteX9" fmla="*/ 1677697 w 8007494"/>
                <a:gd name="connsiteY9" fmla="*/ 1091044 h 9397985"/>
                <a:gd name="connsiteX10" fmla="*/ 2032720 w 8007494"/>
                <a:gd name="connsiteY10" fmla="*/ 1177636 h 9397985"/>
                <a:gd name="connsiteX11" fmla="*/ 2491653 w 8007494"/>
                <a:gd name="connsiteY11" fmla="*/ 1203612 h 9397985"/>
                <a:gd name="connsiteX12" fmla="*/ 3063153 w 8007494"/>
                <a:gd name="connsiteY12" fmla="*/ 1853045 h 9397985"/>
                <a:gd name="connsiteX13" fmla="*/ 3132426 w 8007494"/>
                <a:gd name="connsiteY13" fmla="*/ 1905000 h 9397985"/>
                <a:gd name="connsiteX14" fmla="*/ 3634654 w 8007494"/>
                <a:gd name="connsiteY14" fmla="*/ 1939636 h 9397985"/>
                <a:gd name="connsiteX15" fmla="*/ 4076267 w 8007494"/>
                <a:gd name="connsiteY15" fmla="*/ 2043545 h 9397985"/>
                <a:gd name="connsiteX16" fmla="*/ 4292743 w 8007494"/>
                <a:gd name="connsiteY16" fmla="*/ 2000250 h 9397985"/>
                <a:gd name="connsiteX17" fmla="*/ 4379334 w 8007494"/>
                <a:gd name="connsiteY17" fmla="*/ 1913659 h 9397985"/>
                <a:gd name="connsiteX18" fmla="*/ 4509222 w 8007494"/>
                <a:gd name="connsiteY18" fmla="*/ 1645227 h 9397985"/>
                <a:gd name="connsiteX19" fmla="*/ 4318721 w 8007494"/>
                <a:gd name="connsiteY19" fmla="*/ 1177636 h 9397985"/>
                <a:gd name="connsiteX20" fmla="*/ 4301403 w 8007494"/>
                <a:gd name="connsiteY20" fmla="*/ 917863 h 9397985"/>
                <a:gd name="connsiteX21" fmla="*/ 4292744 w 8007494"/>
                <a:gd name="connsiteY21" fmla="*/ 606136 h 9397985"/>
                <a:gd name="connsiteX22" fmla="*/ 4509222 w 8007494"/>
                <a:gd name="connsiteY22" fmla="*/ 268432 h 9397985"/>
                <a:gd name="connsiteX23" fmla="*/ 4639108 w 8007494"/>
                <a:gd name="connsiteY23" fmla="*/ 60613 h 9397985"/>
                <a:gd name="connsiteX24" fmla="*/ 5037425 w 8007494"/>
                <a:gd name="connsiteY24" fmla="*/ 0 h 9397985"/>
                <a:gd name="connsiteX25" fmla="*/ 5401107 w 8007494"/>
                <a:gd name="connsiteY25" fmla="*/ 787977 h 9397985"/>
                <a:gd name="connsiteX26" fmla="*/ 6059198 w 8007494"/>
                <a:gd name="connsiteY26" fmla="*/ 2234045 h 9397985"/>
                <a:gd name="connsiteX27" fmla="*/ 6699971 w 8007494"/>
                <a:gd name="connsiteY27" fmla="*/ 3576204 h 9397985"/>
                <a:gd name="connsiteX28" fmla="*/ 8007494 w 8007494"/>
                <a:gd name="connsiteY28" fmla="*/ 6009409 h 9397985"/>
                <a:gd name="connsiteX29" fmla="*/ 5522333 w 8007494"/>
                <a:gd name="connsiteY29" fmla="*/ 6866658 h 9397985"/>
                <a:gd name="connsiteX30" fmla="*/ 5886016 w 8007494"/>
                <a:gd name="connsiteY30" fmla="*/ 7897090 h 9397985"/>
                <a:gd name="connsiteX31" fmla="*/ 4868573 w 8007494"/>
                <a:gd name="connsiteY31" fmla="*/ 8222871 h 9397985"/>
                <a:gd name="connsiteX32" fmla="*/ 4691061 w 8007494"/>
                <a:gd name="connsiteY32" fmla="*/ 7853794 h 9397985"/>
                <a:gd name="connsiteX33" fmla="*/ 3816492 w 8007494"/>
                <a:gd name="connsiteY33" fmla="*/ 8122226 h 9397985"/>
                <a:gd name="connsiteX34" fmla="*/ 3799174 w 8007494"/>
                <a:gd name="connsiteY34" fmla="*/ 8884226 h 9397985"/>
                <a:gd name="connsiteX35" fmla="*/ 4717038 w 8007494"/>
                <a:gd name="connsiteY35" fmla="*/ 8737022 h 9397985"/>
                <a:gd name="connsiteX36" fmla="*/ 4050288 w 8007494"/>
                <a:gd name="connsiteY36" fmla="*/ 9247908 h 9397985"/>
                <a:gd name="connsiteX37" fmla="*/ 857250 w 8007494"/>
                <a:gd name="connsiteY37" fmla="*/ 5829697 h 9397985"/>
                <a:gd name="connsiteX38" fmla="*/ 448108 w 8007494"/>
                <a:gd name="connsiteY38" fmla="*/ 5763689 h 9397985"/>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4717038 w 8007494"/>
                <a:gd name="connsiteY35" fmla="*/ 8737022 h 9247908"/>
                <a:gd name="connsiteX36" fmla="*/ 4050288 w 8007494"/>
                <a:gd name="connsiteY36" fmla="*/ 9247908 h 9247908"/>
                <a:gd name="connsiteX37" fmla="*/ 857250 w 8007494"/>
                <a:gd name="connsiteY37" fmla="*/ 5829697 h 9247908"/>
                <a:gd name="connsiteX38" fmla="*/ 448108 w 8007494"/>
                <a:gd name="connsiteY38"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3955038 w 8007494"/>
                <a:gd name="connsiteY35" fmla="*/ 8858249 h 9247908"/>
                <a:gd name="connsiteX36" fmla="*/ 4050288 w 8007494"/>
                <a:gd name="connsiteY36" fmla="*/ 9247908 h 9247908"/>
                <a:gd name="connsiteX37" fmla="*/ 857250 w 8007494"/>
                <a:gd name="connsiteY37" fmla="*/ 5829697 h 9247908"/>
                <a:gd name="connsiteX38" fmla="*/ 448108 w 8007494"/>
                <a:gd name="connsiteY38"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3955038 w 8007494"/>
                <a:gd name="connsiteY35" fmla="*/ 8858249 h 9247908"/>
                <a:gd name="connsiteX36" fmla="*/ 4050288 w 8007494"/>
                <a:gd name="connsiteY36" fmla="*/ 9247908 h 9247908"/>
                <a:gd name="connsiteX37" fmla="*/ 857250 w 8007494"/>
                <a:gd name="connsiteY37" fmla="*/ 5829697 h 9247908"/>
                <a:gd name="connsiteX38" fmla="*/ 448108 w 8007494"/>
                <a:gd name="connsiteY38"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3955038 w 8007494"/>
                <a:gd name="connsiteY35" fmla="*/ 8858249 h 9247908"/>
                <a:gd name="connsiteX36" fmla="*/ 4050288 w 8007494"/>
                <a:gd name="connsiteY36" fmla="*/ 9247908 h 9247908"/>
                <a:gd name="connsiteX37" fmla="*/ 857250 w 8007494"/>
                <a:gd name="connsiteY37" fmla="*/ 5829697 h 9247908"/>
                <a:gd name="connsiteX38" fmla="*/ 448108 w 8007494"/>
                <a:gd name="connsiteY38"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3981015 w 8007494"/>
                <a:gd name="connsiteY35" fmla="*/ 8832272 h 9247908"/>
                <a:gd name="connsiteX36" fmla="*/ 4050288 w 8007494"/>
                <a:gd name="connsiteY36" fmla="*/ 9247908 h 9247908"/>
                <a:gd name="connsiteX37" fmla="*/ 857250 w 8007494"/>
                <a:gd name="connsiteY37" fmla="*/ 5829697 h 9247908"/>
                <a:gd name="connsiteX38" fmla="*/ 448108 w 8007494"/>
                <a:gd name="connsiteY38"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799174 w 8007494"/>
                <a:gd name="connsiteY35" fmla="*/ 8884226 h 9247908"/>
                <a:gd name="connsiteX36" fmla="*/ 3981015 w 8007494"/>
                <a:gd name="connsiteY36" fmla="*/ 8832272 h 9247908"/>
                <a:gd name="connsiteX37" fmla="*/ 4050288 w 8007494"/>
                <a:gd name="connsiteY37" fmla="*/ 9247908 h 9247908"/>
                <a:gd name="connsiteX38" fmla="*/ 857250 w 8007494"/>
                <a:gd name="connsiteY38" fmla="*/ 5829697 h 9247908"/>
                <a:gd name="connsiteX39" fmla="*/ 448108 w 8007494"/>
                <a:gd name="connsiteY39"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600015 w 8007494"/>
                <a:gd name="connsiteY35" fmla="*/ 8615794 h 9247908"/>
                <a:gd name="connsiteX36" fmla="*/ 3799174 w 8007494"/>
                <a:gd name="connsiteY36" fmla="*/ 8884226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600015 w 8007494"/>
                <a:gd name="connsiteY35" fmla="*/ 8615794 h 9247908"/>
                <a:gd name="connsiteX36" fmla="*/ 3799174 w 8007494"/>
                <a:gd name="connsiteY36" fmla="*/ 8884226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600015 w 8007494"/>
                <a:gd name="connsiteY35" fmla="*/ 8615794 h 9247908"/>
                <a:gd name="connsiteX36" fmla="*/ 3799174 w 8007494"/>
                <a:gd name="connsiteY36" fmla="*/ 8884226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600015 w 8007494"/>
                <a:gd name="connsiteY35" fmla="*/ 8615794 h 9247908"/>
                <a:gd name="connsiteX36" fmla="*/ 3799174 w 8007494"/>
                <a:gd name="connsiteY36" fmla="*/ 8884226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773197 w 8007494"/>
                <a:gd name="connsiteY35" fmla="*/ 8780317 h 9247908"/>
                <a:gd name="connsiteX36" fmla="*/ 3799174 w 8007494"/>
                <a:gd name="connsiteY36" fmla="*/ 8884226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773197 w 8007494"/>
                <a:gd name="connsiteY35" fmla="*/ 8780317 h 9247908"/>
                <a:gd name="connsiteX36" fmla="*/ 3833811 w 8007494"/>
                <a:gd name="connsiteY36" fmla="*/ 8892885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4024311 w 8007494"/>
                <a:gd name="connsiteY34" fmla="*/ 8719703 h 9247908"/>
                <a:gd name="connsiteX35" fmla="*/ 3773197 w 8007494"/>
                <a:gd name="connsiteY35" fmla="*/ 8780317 h 9247908"/>
                <a:gd name="connsiteX36" fmla="*/ 3833811 w 8007494"/>
                <a:gd name="connsiteY36" fmla="*/ 8892885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4024311 w 8007494"/>
                <a:gd name="connsiteY34" fmla="*/ 8719703 h 9247908"/>
                <a:gd name="connsiteX35" fmla="*/ 3773197 w 8007494"/>
                <a:gd name="connsiteY35" fmla="*/ 8780317 h 9247908"/>
                <a:gd name="connsiteX36" fmla="*/ 3833811 w 8007494"/>
                <a:gd name="connsiteY36" fmla="*/ 8892885 h 9247908"/>
                <a:gd name="connsiteX37" fmla="*/ 3972356 w 8007494"/>
                <a:gd name="connsiteY37" fmla="*/ 8840931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4006993 w 8007494"/>
                <a:gd name="connsiteY34" fmla="*/ 8693726 h 9247908"/>
                <a:gd name="connsiteX35" fmla="*/ 3773197 w 8007494"/>
                <a:gd name="connsiteY35" fmla="*/ 8780317 h 9247908"/>
                <a:gd name="connsiteX36" fmla="*/ 3833811 w 8007494"/>
                <a:gd name="connsiteY36" fmla="*/ 8892885 h 9247908"/>
                <a:gd name="connsiteX37" fmla="*/ 3972356 w 8007494"/>
                <a:gd name="connsiteY37" fmla="*/ 8840931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25277 w 8007494"/>
                <a:gd name="connsiteY31" fmla="*/ 8257508 h 9247908"/>
                <a:gd name="connsiteX32" fmla="*/ 4691061 w 8007494"/>
                <a:gd name="connsiteY32" fmla="*/ 7853794 h 9247908"/>
                <a:gd name="connsiteX33" fmla="*/ 3816492 w 8007494"/>
                <a:gd name="connsiteY33" fmla="*/ 8122226 h 9247908"/>
                <a:gd name="connsiteX34" fmla="*/ 4006993 w 8007494"/>
                <a:gd name="connsiteY34" fmla="*/ 8693726 h 9247908"/>
                <a:gd name="connsiteX35" fmla="*/ 3773197 w 8007494"/>
                <a:gd name="connsiteY35" fmla="*/ 8780317 h 9247908"/>
                <a:gd name="connsiteX36" fmla="*/ 3833811 w 8007494"/>
                <a:gd name="connsiteY36" fmla="*/ 8892885 h 9247908"/>
                <a:gd name="connsiteX37" fmla="*/ 3972356 w 8007494"/>
                <a:gd name="connsiteY37" fmla="*/ 8840931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415903"/>
                <a:gd name="connsiteX1" fmla="*/ 0 w 8007494"/>
                <a:gd name="connsiteY1" fmla="*/ 3247158 h 9415903"/>
                <a:gd name="connsiteX2" fmla="*/ 292244 w 8007494"/>
                <a:gd name="connsiteY2" fmla="*/ 3030681 h 9415903"/>
                <a:gd name="connsiteX3" fmla="*/ 586652 w 8007494"/>
                <a:gd name="connsiteY3" fmla="*/ 2840181 h 9415903"/>
                <a:gd name="connsiteX4" fmla="*/ 629948 w 8007494"/>
                <a:gd name="connsiteY4" fmla="*/ 2597726 h 9415903"/>
                <a:gd name="connsiteX5" fmla="*/ 647265 w 8007494"/>
                <a:gd name="connsiteY5" fmla="*/ 2138795 h 9415903"/>
                <a:gd name="connsiteX6" fmla="*/ 1166811 w 8007494"/>
                <a:gd name="connsiteY6" fmla="*/ 1827068 h 9415903"/>
                <a:gd name="connsiteX7" fmla="*/ 1409266 w 8007494"/>
                <a:gd name="connsiteY7" fmla="*/ 1801090 h 9415903"/>
                <a:gd name="connsiteX8" fmla="*/ 1521834 w 8007494"/>
                <a:gd name="connsiteY8" fmla="*/ 1264226 h 9415903"/>
                <a:gd name="connsiteX9" fmla="*/ 1677697 w 8007494"/>
                <a:gd name="connsiteY9" fmla="*/ 1091044 h 9415903"/>
                <a:gd name="connsiteX10" fmla="*/ 2032720 w 8007494"/>
                <a:gd name="connsiteY10" fmla="*/ 1177636 h 9415903"/>
                <a:gd name="connsiteX11" fmla="*/ 2491653 w 8007494"/>
                <a:gd name="connsiteY11" fmla="*/ 1203612 h 9415903"/>
                <a:gd name="connsiteX12" fmla="*/ 3063153 w 8007494"/>
                <a:gd name="connsiteY12" fmla="*/ 1853045 h 9415903"/>
                <a:gd name="connsiteX13" fmla="*/ 3132426 w 8007494"/>
                <a:gd name="connsiteY13" fmla="*/ 1905000 h 9415903"/>
                <a:gd name="connsiteX14" fmla="*/ 3634654 w 8007494"/>
                <a:gd name="connsiteY14" fmla="*/ 1939636 h 9415903"/>
                <a:gd name="connsiteX15" fmla="*/ 4076267 w 8007494"/>
                <a:gd name="connsiteY15" fmla="*/ 2043545 h 9415903"/>
                <a:gd name="connsiteX16" fmla="*/ 4292743 w 8007494"/>
                <a:gd name="connsiteY16" fmla="*/ 2000250 h 9415903"/>
                <a:gd name="connsiteX17" fmla="*/ 4379334 w 8007494"/>
                <a:gd name="connsiteY17" fmla="*/ 1913659 h 9415903"/>
                <a:gd name="connsiteX18" fmla="*/ 4509222 w 8007494"/>
                <a:gd name="connsiteY18" fmla="*/ 1645227 h 9415903"/>
                <a:gd name="connsiteX19" fmla="*/ 4318721 w 8007494"/>
                <a:gd name="connsiteY19" fmla="*/ 1177636 h 9415903"/>
                <a:gd name="connsiteX20" fmla="*/ 4301403 w 8007494"/>
                <a:gd name="connsiteY20" fmla="*/ 917863 h 9415903"/>
                <a:gd name="connsiteX21" fmla="*/ 4292744 w 8007494"/>
                <a:gd name="connsiteY21" fmla="*/ 606136 h 9415903"/>
                <a:gd name="connsiteX22" fmla="*/ 4509222 w 8007494"/>
                <a:gd name="connsiteY22" fmla="*/ 268432 h 9415903"/>
                <a:gd name="connsiteX23" fmla="*/ 4639108 w 8007494"/>
                <a:gd name="connsiteY23" fmla="*/ 60613 h 9415903"/>
                <a:gd name="connsiteX24" fmla="*/ 5037425 w 8007494"/>
                <a:gd name="connsiteY24" fmla="*/ 0 h 9415903"/>
                <a:gd name="connsiteX25" fmla="*/ 5401107 w 8007494"/>
                <a:gd name="connsiteY25" fmla="*/ 787977 h 9415903"/>
                <a:gd name="connsiteX26" fmla="*/ 6059198 w 8007494"/>
                <a:gd name="connsiteY26" fmla="*/ 2234045 h 9415903"/>
                <a:gd name="connsiteX27" fmla="*/ 6699971 w 8007494"/>
                <a:gd name="connsiteY27" fmla="*/ 3576204 h 9415903"/>
                <a:gd name="connsiteX28" fmla="*/ 8007494 w 8007494"/>
                <a:gd name="connsiteY28" fmla="*/ 6009409 h 9415903"/>
                <a:gd name="connsiteX29" fmla="*/ 5522333 w 8007494"/>
                <a:gd name="connsiteY29" fmla="*/ 6866658 h 9415903"/>
                <a:gd name="connsiteX30" fmla="*/ 5886016 w 8007494"/>
                <a:gd name="connsiteY30" fmla="*/ 7897090 h 9415903"/>
                <a:gd name="connsiteX31" fmla="*/ 4825277 w 8007494"/>
                <a:gd name="connsiteY31" fmla="*/ 8257508 h 9415903"/>
                <a:gd name="connsiteX32" fmla="*/ 4691061 w 8007494"/>
                <a:gd name="connsiteY32" fmla="*/ 7853794 h 9415903"/>
                <a:gd name="connsiteX33" fmla="*/ 3816492 w 8007494"/>
                <a:gd name="connsiteY33" fmla="*/ 8122226 h 9415903"/>
                <a:gd name="connsiteX34" fmla="*/ 4006993 w 8007494"/>
                <a:gd name="connsiteY34" fmla="*/ 8693726 h 9415903"/>
                <a:gd name="connsiteX35" fmla="*/ 3773197 w 8007494"/>
                <a:gd name="connsiteY35" fmla="*/ 8780317 h 9415903"/>
                <a:gd name="connsiteX36" fmla="*/ 3833811 w 8007494"/>
                <a:gd name="connsiteY36" fmla="*/ 8892885 h 9415903"/>
                <a:gd name="connsiteX37" fmla="*/ 3972356 w 8007494"/>
                <a:gd name="connsiteY37" fmla="*/ 8840931 h 9415903"/>
                <a:gd name="connsiteX38" fmla="*/ 4050288 w 8007494"/>
                <a:gd name="connsiteY38" fmla="*/ 9247908 h 9415903"/>
                <a:gd name="connsiteX39" fmla="*/ 3071811 w 8007494"/>
                <a:gd name="connsiteY39" fmla="*/ 9187294 h 9415903"/>
                <a:gd name="connsiteX40" fmla="*/ 857250 w 8007494"/>
                <a:gd name="connsiteY40" fmla="*/ 5829697 h 9415903"/>
                <a:gd name="connsiteX41" fmla="*/ 448108 w 8007494"/>
                <a:gd name="connsiteY41" fmla="*/ 5763689 h 9415903"/>
                <a:gd name="connsiteX0" fmla="*/ 448108 w 8007494"/>
                <a:gd name="connsiteY0" fmla="*/ 5763689 h 9914885"/>
                <a:gd name="connsiteX1" fmla="*/ 0 w 8007494"/>
                <a:gd name="connsiteY1" fmla="*/ 3247158 h 9914885"/>
                <a:gd name="connsiteX2" fmla="*/ 292244 w 8007494"/>
                <a:gd name="connsiteY2" fmla="*/ 3030681 h 9914885"/>
                <a:gd name="connsiteX3" fmla="*/ 586652 w 8007494"/>
                <a:gd name="connsiteY3" fmla="*/ 2840181 h 9914885"/>
                <a:gd name="connsiteX4" fmla="*/ 629948 w 8007494"/>
                <a:gd name="connsiteY4" fmla="*/ 2597726 h 9914885"/>
                <a:gd name="connsiteX5" fmla="*/ 647265 w 8007494"/>
                <a:gd name="connsiteY5" fmla="*/ 2138795 h 9914885"/>
                <a:gd name="connsiteX6" fmla="*/ 1166811 w 8007494"/>
                <a:gd name="connsiteY6" fmla="*/ 1827068 h 9914885"/>
                <a:gd name="connsiteX7" fmla="*/ 1409266 w 8007494"/>
                <a:gd name="connsiteY7" fmla="*/ 1801090 h 9914885"/>
                <a:gd name="connsiteX8" fmla="*/ 1521834 w 8007494"/>
                <a:gd name="connsiteY8" fmla="*/ 1264226 h 9914885"/>
                <a:gd name="connsiteX9" fmla="*/ 1677697 w 8007494"/>
                <a:gd name="connsiteY9" fmla="*/ 1091044 h 9914885"/>
                <a:gd name="connsiteX10" fmla="*/ 2032720 w 8007494"/>
                <a:gd name="connsiteY10" fmla="*/ 1177636 h 9914885"/>
                <a:gd name="connsiteX11" fmla="*/ 2491653 w 8007494"/>
                <a:gd name="connsiteY11" fmla="*/ 1203612 h 9914885"/>
                <a:gd name="connsiteX12" fmla="*/ 3063153 w 8007494"/>
                <a:gd name="connsiteY12" fmla="*/ 1853045 h 9914885"/>
                <a:gd name="connsiteX13" fmla="*/ 3132426 w 8007494"/>
                <a:gd name="connsiteY13" fmla="*/ 1905000 h 9914885"/>
                <a:gd name="connsiteX14" fmla="*/ 3634654 w 8007494"/>
                <a:gd name="connsiteY14" fmla="*/ 1939636 h 9914885"/>
                <a:gd name="connsiteX15" fmla="*/ 4076267 w 8007494"/>
                <a:gd name="connsiteY15" fmla="*/ 2043545 h 9914885"/>
                <a:gd name="connsiteX16" fmla="*/ 4292743 w 8007494"/>
                <a:gd name="connsiteY16" fmla="*/ 2000250 h 9914885"/>
                <a:gd name="connsiteX17" fmla="*/ 4379334 w 8007494"/>
                <a:gd name="connsiteY17" fmla="*/ 1913659 h 9914885"/>
                <a:gd name="connsiteX18" fmla="*/ 4509222 w 8007494"/>
                <a:gd name="connsiteY18" fmla="*/ 1645227 h 9914885"/>
                <a:gd name="connsiteX19" fmla="*/ 4318721 w 8007494"/>
                <a:gd name="connsiteY19" fmla="*/ 1177636 h 9914885"/>
                <a:gd name="connsiteX20" fmla="*/ 4301403 w 8007494"/>
                <a:gd name="connsiteY20" fmla="*/ 917863 h 9914885"/>
                <a:gd name="connsiteX21" fmla="*/ 4292744 w 8007494"/>
                <a:gd name="connsiteY21" fmla="*/ 606136 h 9914885"/>
                <a:gd name="connsiteX22" fmla="*/ 4509222 w 8007494"/>
                <a:gd name="connsiteY22" fmla="*/ 268432 h 9914885"/>
                <a:gd name="connsiteX23" fmla="*/ 4639108 w 8007494"/>
                <a:gd name="connsiteY23" fmla="*/ 60613 h 9914885"/>
                <a:gd name="connsiteX24" fmla="*/ 5037425 w 8007494"/>
                <a:gd name="connsiteY24" fmla="*/ 0 h 9914885"/>
                <a:gd name="connsiteX25" fmla="*/ 5401107 w 8007494"/>
                <a:gd name="connsiteY25" fmla="*/ 787977 h 9914885"/>
                <a:gd name="connsiteX26" fmla="*/ 6059198 w 8007494"/>
                <a:gd name="connsiteY26" fmla="*/ 2234045 h 9914885"/>
                <a:gd name="connsiteX27" fmla="*/ 6699971 w 8007494"/>
                <a:gd name="connsiteY27" fmla="*/ 3576204 h 9914885"/>
                <a:gd name="connsiteX28" fmla="*/ 8007494 w 8007494"/>
                <a:gd name="connsiteY28" fmla="*/ 6009409 h 9914885"/>
                <a:gd name="connsiteX29" fmla="*/ 5522333 w 8007494"/>
                <a:gd name="connsiteY29" fmla="*/ 6866658 h 9914885"/>
                <a:gd name="connsiteX30" fmla="*/ 5886016 w 8007494"/>
                <a:gd name="connsiteY30" fmla="*/ 7897090 h 9914885"/>
                <a:gd name="connsiteX31" fmla="*/ 4825277 w 8007494"/>
                <a:gd name="connsiteY31" fmla="*/ 8257508 h 9914885"/>
                <a:gd name="connsiteX32" fmla="*/ 4691061 w 8007494"/>
                <a:gd name="connsiteY32" fmla="*/ 7853794 h 9914885"/>
                <a:gd name="connsiteX33" fmla="*/ 3816492 w 8007494"/>
                <a:gd name="connsiteY33" fmla="*/ 8122226 h 9914885"/>
                <a:gd name="connsiteX34" fmla="*/ 4006993 w 8007494"/>
                <a:gd name="connsiteY34" fmla="*/ 8693726 h 9914885"/>
                <a:gd name="connsiteX35" fmla="*/ 3773197 w 8007494"/>
                <a:gd name="connsiteY35" fmla="*/ 8780317 h 9914885"/>
                <a:gd name="connsiteX36" fmla="*/ 3833811 w 8007494"/>
                <a:gd name="connsiteY36" fmla="*/ 8892885 h 9914885"/>
                <a:gd name="connsiteX37" fmla="*/ 3972356 w 8007494"/>
                <a:gd name="connsiteY37" fmla="*/ 8840931 h 9914885"/>
                <a:gd name="connsiteX38" fmla="*/ 4050288 w 8007494"/>
                <a:gd name="connsiteY38" fmla="*/ 9247908 h 9914885"/>
                <a:gd name="connsiteX39" fmla="*/ 2127970 w 8007494"/>
                <a:gd name="connsiteY39" fmla="*/ 9767453 h 9914885"/>
                <a:gd name="connsiteX40" fmla="*/ 857250 w 8007494"/>
                <a:gd name="connsiteY40" fmla="*/ 5829697 h 9914885"/>
                <a:gd name="connsiteX41" fmla="*/ 448108 w 8007494"/>
                <a:gd name="connsiteY41" fmla="*/ 5763689 h 9914885"/>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72356 w 8007494"/>
                <a:gd name="connsiteY37" fmla="*/ 8840931 h 9767453"/>
                <a:gd name="connsiteX38" fmla="*/ 4050288 w 8007494"/>
                <a:gd name="connsiteY38" fmla="*/ 9247908 h 9767453"/>
                <a:gd name="connsiteX39" fmla="*/ 2127970 w 8007494"/>
                <a:gd name="connsiteY39" fmla="*/ 9767453 h 9767453"/>
                <a:gd name="connsiteX40" fmla="*/ 857250 w 8007494"/>
                <a:gd name="connsiteY40" fmla="*/ 5829697 h 9767453"/>
                <a:gd name="connsiteX41" fmla="*/ 448108 w 8007494"/>
                <a:gd name="connsiteY41"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72356 w 8007494"/>
                <a:gd name="connsiteY37" fmla="*/ 8840931 h 9767453"/>
                <a:gd name="connsiteX38" fmla="*/ 4076265 w 8007494"/>
                <a:gd name="connsiteY38" fmla="*/ 9299862 h 9767453"/>
                <a:gd name="connsiteX39" fmla="*/ 2127970 w 8007494"/>
                <a:gd name="connsiteY39" fmla="*/ 9767453 h 9767453"/>
                <a:gd name="connsiteX40" fmla="*/ 857250 w 8007494"/>
                <a:gd name="connsiteY40" fmla="*/ 5829697 h 9767453"/>
                <a:gd name="connsiteX41" fmla="*/ 448108 w 8007494"/>
                <a:gd name="connsiteY41"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29061 w 8007494"/>
                <a:gd name="connsiteY37" fmla="*/ 8832272 h 9767453"/>
                <a:gd name="connsiteX38" fmla="*/ 4076265 w 8007494"/>
                <a:gd name="connsiteY38" fmla="*/ 9299862 h 9767453"/>
                <a:gd name="connsiteX39" fmla="*/ 2127970 w 8007494"/>
                <a:gd name="connsiteY39" fmla="*/ 9767453 h 9767453"/>
                <a:gd name="connsiteX40" fmla="*/ 857250 w 8007494"/>
                <a:gd name="connsiteY40" fmla="*/ 5829697 h 9767453"/>
                <a:gd name="connsiteX41" fmla="*/ 448108 w 8007494"/>
                <a:gd name="connsiteY41"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29061 w 8007494"/>
                <a:gd name="connsiteY37" fmla="*/ 8832272 h 9767453"/>
                <a:gd name="connsiteX38" fmla="*/ 4076265 w 8007494"/>
                <a:gd name="connsiteY38" fmla="*/ 9299862 h 9767453"/>
                <a:gd name="connsiteX39" fmla="*/ 3097788 w 8007494"/>
                <a:gd name="connsiteY39" fmla="*/ 9464385 h 9767453"/>
                <a:gd name="connsiteX40" fmla="*/ 2127970 w 8007494"/>
                <a:gd name="connsiteY40" fmla="*/ 9767453 h 9767453"/>
                <a:gd name="connsiteX41" fmla="*/ 857250 w 8007494"/>
                <a:gd name="connsiteY41" fmla="*/ 5829697 h 9767453"/>
                <a:gd name="connsiteX42" fmla="*/ 448108 w 8007494"/>
                <a:gd name="connsiteY42"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29061 w 8007494"/>
                <a:gd name="connsiteY37" fmla="*/ 8832272 h 9767453"/>
                <a:gd name="connsiteX38" fmla="*/ 4076265 w 8007494"/>
                <a:gd name="connsiteY38" fmla="*/ 9299862 h 9767453"/>
                <a:gd name="connsiteX39" fmla="*/ 3097788 w 8007494"/>
                <a:gd name="connsiteY39" fmla="*/ 9464385 h 9767453"/>
                <a:gd name="connsiteX40" fmla="*/ 2127970 w 8007494"/>
                <a:gd name="connsiteY40" fmla="*/ 9767453 h 9767453"/>
                <a:gd name="connsiteX41" fmla="*/ 857250 w 8007494"/>
                <a:gd name="connsiteY41" fmla="*/ 5829697 h 9767453"/>
                <a:gd name="connsiteX42" fmla="*/ 448108 w 8007494"/>
                <a:gd name="connsiteY42"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29061 w 8007494"/>
                <a:gd name="connsiteY37" fmla="*/ 8832272 h 9767453"/>
                <a:gd name="connsiteX38" fmla="*/ 4076265 w 8007494"/>
                <a:gd name="connsiteY38" fmla="*/ 9299862 h 9767453"/>
                <a:gd name="connsiteX39" fmla="*/ 3106447 w 8007494"/>
                <a:gd name="connsiteY39" fmla="*/ 9481703 h 9767453"/>
                <a:gd name="connsiteX40" fmla="*/ 2127970 w 8007494"/>
                <a:gd name="connsiteY40" fmla="*/ 9767453 h 9767453"/>
                <a:gd name="connsiteX41" fmla="*/ 857250 w 8007494"/>
                <a:gd name="connsiteY41" fmla="*/ 5829697 h 9767453"/>
                <a:gd name="connsiteX42" fmla="*/ 448108 w 8007494"/>
                <a:gd name="connsiteY42"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29061 w 8007494"/>
                <a:gd name="connsiteY37" fmla="*/ 8832272 h 9767453"/>
                <a:gd name="connsiteX38" fmla="*/ 4076265 w 8007494"/>
                <a:gd name="connsiteY38" fmla="*/ 9299862 h 9767453"/>
                <a:gd name="connsiteX39" fmla="*/ 3106447 w 8007494"/>
                <a:gd name="connsiteY39" fmla="*/ 9481703 h 9767453"/>
                <a:gd name="connsiteX40" fmla="*/ 2127970 w 8007494"/>
                <a:gd name="connsiteY40" fmla="*/ 9767453 h 9767453"/>
                <a:gd name="connsiteX41" fmla="*/ 857250 w 8007494"/>
                <a:gd name="connsiteY41" fmla="*/ 5829697 h 9767453"/>
                <a:gd name="connsiteX42" fmla="*/ 448108 w 8007494"/>
                <a:gd name="connsiteY42"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29061 w 8007494"/>
                <a:gd name="connsiteY37" fmla="*/ 8832272 h 9767453"/>
                <a:gd name="connsiteX38" fmla="*/ 4076265 w 8007494"/>
                <a:gd name="connsiteY38" fmla="*/ 9299862 h 9767453"/>
                <a:gd name="connsiteX39" fmla="*/ 3106447 w 8007494"/>
                <a:gd name="connsiteY39" fmla="*/ 9481703 h 9767453"/>
                <a:gd name="connsiteX40" fmla="*/ 2127970 w 8007494"/>
                <a:gd name="connsiteY40" fmla="*/ 9767453 h 9767453"/>
                <a:gd name="connsiteX41" fmla="*/ 857250 w 8007494"/>
                <a:gd name="connsiteY41" fmla="*/ 5829697 h 9767453"/>
                <a:gd name="connsiteX42" fmla="*/ 448108 w 8007494"/>
                <a:gd name="connsiteY42" fmla="*/ 5763689 h 9767453"/>
                <a:gd name="connsiteX0" fmla="*/ 448108 w 8007494"/>
                <a:gd name="connsiteY0" fmla="*/ 5763689 h 9793431"/>
                <a:gd name="connsiteX1" fmla="*/ 0 w 8007494"/>
                <a:gd name="connsiteY1" fmla="*/ 3247158 h 9793431"/>
                <a:gd name="connsiteX2" fmla="*/ 292244 w 8007494"/>
                <a:gd name="connsiteY2" fmla="*/ 3030681 h 9793431"/>
                <a:gd name="connsiteX3" fmla="*/ 586652 w 8007494"/>
                <a:gd name="connsiteY3" fmla="*/ 2840181 h 9793431"/>
                <a:gd name="connsiteX4" fmla="*/ 629948 w 8007494"/>
                <a:gd name="connsiteY4" fmla="*/ 2597726 h 9793431"/>
                <a:gd name="connsiteX5" fmla="*/ 647265 w 8007494"/>
                <a:gd name="connsiteY5" fmla="*/ 2138795 h 9793431"/>
                <a:gd name="connsiteX6" fmla="*/ 1166811 w 8007494"/>
                <a:gd name="connsiteY6" fmla="*/ 1827068 h 9793431"/>
                <a:gd name="connsiteX7" fmla="*/ 1409266 w 8007494"/>
                <a:gd name="connsiteY7" fmla="*/ 1801090 h 9793431"/>
                <a:gd name="connsiteX8" fmla="*/ 1521834 w 8007494"/>
                <a:gd name="connsiteY8" fmla="*/ 1264226 h 9793431"/>
                <a:gd name="connsiteX9" fmla="*/ 1677697 w 8007494"/>
                <a:gd name="connsiteY9" fmla="*/ 1091044 h 9793431"/>
                <a:gd name="connsiteX10" fmla="*/ 2032720 w 8007494"/>
                <a:gd name="connsiteY10" fmla="*/ 1177636 h 9793431"/>
                <a:gd name="connsiteX11" fmla="*/ 2491653 w 8007494"/>
                <a:gd name="connsiteY11" fmla="*/ 1203612 h 9793431"/>
                <a:gd name="connsiteX12" fmla="*/ 3063153 w 8007494"/>
                <a:gd name="connsiteY12" fmla="*/ 1853045 h 9793431"/>
                <a:gd name="connsiteX13" fmla="*/ 3132426 w 8007494"/>
                <a:gd name="connsiteY13" fmla="*/ 1905000 h 9793431"/>
                <a:gd name="connsiteX14" fmla="*/ 3634654 w 8007494"/>
                <a:gd name="connsiteY14" fmla="*/ 1939636 h 9793431"/>
                <a:gd name="connsiteX15" fmla="*/ 4076267 w 8007494"/>
                <a:gd name="connsiteY15" fmla="*/ 2043545 h 9793431"/>
                <a:gd name="connsiteX16" fmla="*/ 4292743 w 8007494"/>
                <a:gd name="connsiteY16" fmla="*/ 2000250 h 9793431"/>
                <a:gd name="connsiteX17" fmla="*/ 4379334 w 8007494"/>
                <a:gd name="connsiteY17" fmla="*/ 1913659 h 9793431"/>
                <a:gd name="connsiteX18" fmla="*/ 4509222 w 8007494"/>
                <a:gd name="connsiteY18" fmla="*/ 1645227 h 9793431"/>
                <a:gd name="connsiteX19" fmla="*/ 4318721 w 8007494"/>
                <a:gd name="connsiteY19" fmla="*/ 1177636 h 9793431"/>
                <a:gd name="connsiteX20" fmla="*/ 4301403 w 8007494"/>
                <a:gd name="connsiteY20" fmla="*/ 917863 h 9793431"/>
                <a:gd name="connsiteX21" fmla="*/ 4292744 w 8007494"/>
                <a:gd name="connsiteY21" fmla="*/ 606136 h 9793431"/>
                <a:gd name="connsiteX22" fmla="*/ 4509222 w 8007494"/>
                <a:gd name="connsiteY22" fmla="*/ 268432 h 9793431"/>
                <a:gd name="connsiteX23" fmla="*/ 4639108 w 8007494"/>
                <a:gd name="connsiteY23" fmla="*/ 60613 h 9793431"/>
                <a:gd name="connsiteX24" fmla="*/ 5037425 w 8007494"/>
                <a:gd name="connsiteY24" fmla="*/ 0 h 9793431"/>
                <a:gd name="connsiteX25" fmla="*/ 5401107 w 8007494"/>
                <a:gd name="connsiteY25" fmla="*/ 787977 h 9793431"/>
                <a:gd name="connsiteX26" fmla="*/ 6059198 w 8007494"/>
                <a:gd name="connsiteY26" fmla="*/ 2234045 h 9793431"/>
                <a:gd name="connsiteX27" fmla="*/ 6699971 w 8007494"/>
                <a:gd name="connsiteY27" fmla="*/ 3576204 h 9793431"/>
                <a:gd name="connsiteX28" fmla="*/ 8007494 w 8007494"/>
                <a:gd name="connsiteY28" fmla="*/ 6009409 h 9793431"/>
                <a:gd name="connsiteX29" fmla="*/ 5522333 w 8007494"/>
                <a:gd name="connsiteY29" fmla="*/ 6866658 h 9793431"/>
                <a:gd name="connsiteX30" fmla="*/ 5886016 w 8007494"/>
                <a:gd name="connsiteY30" fmla="*/ 7897090 h 9793431"/>
                <a:gd name="connsiteX31" fmla="*/ 4825277 w 8007494"/>
                <a:gd name="connsiteY31" fmla="*/ 8257508 h 9793431"/>
                <a:gd name="connsiteX32" fmla="*/ 4691061 w 8007494"/>
                <a:gd name="connsiteY32" fmla="*/ 7853794 h 9793431"/>
                <a:gd name="connsiteX33" fmla="*/ 3816492 w 8007494"/>
                <a:gd name="connsiteY33" fmla="*/ 8122226 h 9793431"/>
                <a:gd name="connsiteX34" fmla="*/ 4006993 w 8007494"/>
                <a:gd name="connsiteY34" fmla="*/ 8693726 h 9793431"/>
                <a:gd name="connsiteX35" fmla="*/ 3773197 w 8007494"/>
                <a:gd name="connsiteY35" fmla="*/ 8780317 h 9793431"/>
                <a:gd name="connsiteX36" fmla="*/ 3833811 w 8007494"/>
                <a:gd name="connsiteY36" fmla="*/ 8892885 h 9793431"/>
                <a:gd name="connsiteX37" fmla="*/ 3929061 w 8007494"/>
                <a:gd name="connsiteY37" fmla="*/ 8832272 h 9793431"/>
                <a:gd name="connsiteX38" fmla="*/ 4076265 w 8007494"/>
                <a:gd name="connsiteY38" fmla="*/ 9299862 h 9793431"/>
                <a:gd name="connsiteX39" fmla="*/ 3106447 w 8007494"/>
                <a:gd name="connsiteY39" fmla="*/ 9481703 h 9793431"/>
                <a:gd name="connsiteX40" fmla="*/ 2119311 w 8007494"/>
                <a:gd name="connsiteY40" fmla="*/ 9793431 h 9793431"/>
                <a:gd name="connsiteX41" fmla="*/ 857250 w 8007494"/>
                <a:gd name="connsiteY41" fmla="*/ 5829697 h 9793431"/>
                <a:gd name="connsiteX42" fmla="*/ 448108 w 8007494"/>
                <a:gd name="connsiteY42" fmla="*/ 5763689 h 9793431"/>
                <a:gd name="connsiteX0" fmla="*/ 448108 w 8007494"/>
                <a:gd name="connsiteY0" fmla="*/ 5763689 h 9793431"/>
                <a:gd name="connsiteX1" fmla="*/ 0 w 8007494"/>
                <a:gd name="connsiteY1" fmla="*/ 3247158 h 9793431"/>
                <a:gd name="connsiteX2" fmla="*/ 292244 w 8007494"/>
                <a:gd name="connsiteY2" fmla="*/ 3030681 h 9793431"/>
                <a:gd name="connsiteX3" fmla="*/ 586652 w 8007494"/>
                <a:gd name="connsiteY3" fmla="*/ 2840181 h 9793431"/>
                <a:gd name="connsiteX4" fmla="*/ 629948 w 8007494"/>
                <a:gd name="connsiteY4" fmla="*/ 2597726 h 9793431"/>
                <a:gd name="connsiteX5" fmla="*/ 647265 w 8007494"/>
                <a:gd name="connsiteY5" fmla="*/ 2138795 h 9793431"/>
                <a:gd name="connsiteX6" fmla="*/ 1166811 w 8007494"/>
                <a:gd name="connsiteY6" fmla="*/ 1827068 h 9793431"/>
                <a:gd name="connsiteX7" fmla="*/ 1409266 w 8007494"/>
                <a:gd name="connsiteY7" fmla="*/ 1801090 h 9793431"/>
                <a:gd name="connsiteX8" fmla="*/ 1521834 w 8007494"/>
                <a:gd name="connsiteY8" fmla="*/ 1264226 h 9793431"/>
                <a:gd name="connsiteX9" fmla="*/ 1677697 w 8007494"/>
                <a:gd name="connsiteY9" fmla="*/ 1091044 h 9793431"/>
                <a:gd name="connsiteX10" fmla="*/ 2032720 w 8007494"/>
                <a:gd name="connsiteY10" fmla="*/ 1177636 h 9793431"/>
                <a:gd name="connsiteX11" fmla="*/ 2491653 w 8007494"/>
                <a:gd name="connsiteY11" fmla="*/ 1203612 h 9793431"/>
                <a:gd name="connsiteX12" fmla="*/ 3063153 w 8007494"/>
                <a:gd name="connsiteY12" fmla="*/ 1853045 h 9793431"/>
                <a:gd name="connsiteX13" fmla="*/ 3132426 w 8007494"/>
                <a:gd name="connsiteY13" fmla="*/ 1905000 h 9793431"/>
                <a:gd name="connsiteX14" fmla="*/ 3634654 w 8007494"/>
                <a:gd name="connsiteY14" fmla="*/ 1939636 h 9793431"/>
                <a:gd name="connsiteX15" fmla="*/ 4076267 w 8007494"/>
                <a:gd name="connsiteY15" fmla="*/ 2043545 h 9793431"/>
                <a:gd name="connsiteX16" fmla="*/ 4292743 w 8007494"/>
                <a:gd name="connsiteY16" fmla="*/ 2000250 h 9793431"/>
                <a:gd name="connsiteX17" fmla="*/ 4379334 w 8007494"/>
                <a:gd name="connsiteY17" fmla="*/ 1913659 h 9793431"/>
                <a:gd name="connsiteX18" fmla="*/ 4509222 w 8007494"/>
                <a:gd name="connsiteY18" fmla="*/ 1645227 h 9793431"/>
                <a:gd name="connsiteX19" fmla="*/ 4318721 w 8007494"/>
                <a:gd name="connsiteY19" fmla="*/ 1177636 h 9793431"/>
                <a:gd name="connsiteX20" fmla="*/ 4301403 w 8007494"/>
                <a:gd name="connsiteY20" fmla="*/ 917863 h 9793431"/>
                <a:gd name="connsiteX21" fmla="*/ 4292744 w 8007494"/>
                <a:gd name="connsiteY21" fmla="*/ 606136 h 9793431"/>
                <a:gd name="connsiteX22" fmla="*/ 4509222 w 8007494"/>
                <a:gd name="connsiteY22" fmla="*/ 268432 h 9793431"/>
                <a:gd name="connsiteX23" fmla="*/ 4639108 w 8007494"/>
                <a:gd name="connsiteY23" fmla="*/ 60613 h 9793431"/>
                <a:gd name="connsiteX24" fmla="*/ 5037425 w 8007494"/>
                <a:gd name="connsiteY24" fmla="*/ 0 h 9793431"/>
                <a:gd name="connsiteX25" fmla="*/ 5401107 w 8007494"/>
                <a:gd name="connsiteY25" fmla="*/ 787977 h 9793431"/>
                <a:gd name="connsiteX26" fmla="*/ 6059198 w 8007494"/>
                <a:gd name="connsiteY26" fmla="*/ 2234045 h 9793431"/>
                <a:gd name="connsiteX27" fmla="*/ 6699971 w 8007494"/>
                <a:gd name="connsiteY27" fmla="*/ 3576204 h 9793431"/>
                <a:gd name="connsiteX28" fmla="*/ 8007494 w 8007494"/>
                <a:gd name="connsiteY28" fmla="*/ 6009409 h 9793431"/>
                <a:gd name="connsiteX29" fmla="*/ 5522333 w 8007494"/>
                <a:gd name="connsiteY29" fmla="*/ 6866658 h 9793431"/>
                <a:gd name="connsiteX30" fmla="*/ 5886016 w 8007494"/>
                <a:gd name="connsiteY30" fmla="*/ 7897090 h 9793431"/>
                <a:gd name="connsiteX31" fmla="*/ 4825277 w 8007494"/>
                <a:gd name="connsiteY31" fmla="*/ 8257508 h 9793431"/>
                <a:gd name="connsiteX32" fmla="*/ 4691061 w 8007494"/>
                <a:gd name="connsiteY32" fmla="*/ 7853794 h 9793431"/>
                <a:gd name="connsiteX33" fmla="*/ 3816492 w 8007494"/>
                <a:gd name="connsiteY33" fmla="*/ 8122226 h 9793431"/>
                <a:gd name="connsiteX34" fmla="*/ 4006993 w 8007494"/>
                <a:gd name="connsiteY34" fmla="*/ 8693726 h 9793431"/>
                <a:gd name="connsiteX35" fmla="*/ 3773197 w 8007494"/>
                <a:gd name="connsiteY35" fmla="*/ 8780317 h 9793431"/>
                <a:gd name="connsiteX36" fmla="*/ 3833811 w 8007494"/>
                <a:gd name="connsiteY36" fmla="*/ 8892885 h 9793431"/>
                <a:gd name="connsiteX37" fmla="*/ 3929061 w 8007494"/>
                <a:gd name="connsiteY37" fmla="*/ 8832272 h 9793431"/>
                <a:gd name="connsiteX38" fmla="*/ 4076265 w 8007494"/>
                <a:gd name="connsiteY38" fmla="*/ 9299862 h 9793431"/>
                <a:gd name="connsiteX39" fmla="*/ 3106447 w 8007494"/>
                <a:gd name="connsiteY39" fmla="*/ 9481703 h 9793431"/>
                <a:gd name="connsiteX40" fmla="*/ 2119311 w 8007494"/>
                <a:gd name="connsiteY40" fmla="*/ 9793431 h 9793431"/>
                <a:gd name="connsiteX41" fmla="*/ 857250 w 8007494"/>
                <a:gd name="connsiteY41" fmla="*/ 5829697 h 9793431"/>
                <a:gd name="connsiteX42" fmla="*/ 448108 w 8007494"/>
                <a:gd name="connsiteY42" fmla="*/ 5763689 h 9793431"/>
                <a:gd name="connsiteX0" fmla="*/ 448108 w 8007494"/>
                <a:gd name="connsiteY0" fmla="*/ 5763689 h 9810749"/>
                <a:gd name="connsiteX1" fmla="*/ 0 w 8007494"/>
                <a:gd name="connsiteY1" fmla="*/ 3247158 h 9810749"/>
                <a:gd name="connsiteX2" fmla="*/ 292244 w 8007494"/>
                <a:gd name="connsiteY2" fmla="*/ 3030681 h 9810749"/>
                <a:gd name="connsiteX3" fmla="*/ 586652 w 8007494"/>
                <a:gd name="connsiteY3" fmla="*/ 2840181 h 9810749"/>
                <a:gd name="connsiteX4" fmla="*/ 629948 w 8007494"/>
                <a:gd name="connsiteY4" fmla="*/ 2597726 h 9810749"/>
                <a:gd name="connsiteX5" fmla="*/ 647265 w 8007494"/>
                <a:gd name="connsiteY5" fmla="*/ 2138795 h 9810749"/>
                <a:gd name="connsiteX6" fmla="*/ 1166811 w 8007494"/>
                <a:gd name="connsiteY6" fmla="*/ 1827068 h 9810749"/>
                <a:gd name="connsiteX7" fmla="*/ 1409266 w 8007494"/>
                <a:gd name="connsiteY7" fmla="*/ 1801090 h 9810749"/>
                <a:gd name="connsiteX8" fmla="*/ 1521834 w 8007494"/>
                <a:gd name="connsiteY8" fmla="*/ 1264226 h 9810749"/>
                <a:gd name="connsiteX9" fmla="*/ 1677697 w 8007494"/>
                <a:gd name="connsiteY9" fmla="*/ 1091044 h 9810749"/>
                <a:gd name="connsiteX10" fmla="*/ 2032720 w 8007494"/>
                <a:gd name="connsiteY10" fmla="*/ 1177636 h 9810749"/>
                <a:gd name="connsiteX11" fmla="*/ 2491653 w 8007494"/>
                <a:gd name="connsiteY11" fmla="*/ 1203612 h 9810749"/>
                <a:gd name="connsiteX12" fmla="*/ 3063153 w 8007494"/>
                <a:gd name="connsiteY12" fmla="*/ 1853045 h 9810749"/>
                <a:gd name="connsiteX13" fmla="*/ 3132426 w 8007494"/>
                <a:gd name="connsiteY13" fmla="*/ 1905000 h 9810749"/>
                <a:gd name="connsiteX14" fmla="*/ 3634654 w 8007494"/>
                <a:gd name="connsiteY14" fmla="*/ 1939636 h 9810749"/>
                <a:gd name="connsiteX15" fmla="*/ 4076267 w 8007494"/>
                <a:gd name="connsiteY15" fmla="*/ 2043545 h 9810749"/>
                <a:gd name="connsiteX16" fmla="*/ 4292743 w 8007494"/>
                <a:gd name="connsiteY16" fmla="*/ 2000250 h 9810749"/>
                <a:gd name="connsiteX17" fmla="*/ 4379334 w 8007494"/>
                <a:gd name="connsiteY17" fmla="*/ 1913659 h 9810749"/>
                <a:gd name="connsiteX18" fmla="*/ 4509222 w 8007494"/>
                <a:gd name="connsiteY18" fmla="*/ 1645227 h 9810749"/>
                <a:gd name="connsiteX19" fmla="*/ 4318721 w 8007494"/>
                <a:gd name="connsiteY19" fmla="*/ 1177636 h 9810749"/>
                <a:gd name="connsiteX20" fmla="*/ 4301403 w 8007494"/>
                <a:gd name="connsiteY20" fmla="*/ 917863 h 9810749"/>
                <a:gd name="connsiteX21" fmla="*/ 4292744 w 8007494"/>
                <a:gd name="connsiteY21" fmla="*/ 606136 h 9810749"/>
                <a:gd name="connsiteX22" fmla="*/ 4509222 w 8007494"/>
                <a:gd name="connsiteY22" fmla="*/ 268432 h 9810749"/>
                <a:gd name="connsiteX23" fmla="*/ 4639108 w 8007494"/>
                <a:gd name="connsiteY23" fmla="*/ 60613 h 9810749"/>
                <a:gd name="connsiteX24" fmla="*/ 5037425 w 8007494"/>
                <a:gd name="connsiteY24" fmla="*/ 0 h 9810749"/>
                <a:gd name="connsiteX25" fmla="*/ 5401107 w 8007494"/>
                <a:gd name="connsiteY25" fmla="*/ 787977 h 9810749"/>
                <a:gd name="connsiteX26" fmla="*/ 6059198 w 8007494"/>
                <a:gd name="connsiteY26" fmla="*/ 2234045 h 9810749"/>
                <a:gd name="connsiteX27" fmla="*/ 6699971 w 8007494"/>
                <a:gd name="connsiteY27" fmla="*/ 3576204 h 9810749"/>
                <a:gd name="connsiteX28" fmla="*/ 8007494 w 8007494"/>
                <a:gd name="connsiteY28" fmla="*/ 6009409 h 9810749"/>
                <a:gd name="connsiteX29" fmla="*/ 5522333 w 8007494"/>
                <a:gd name="connsiteY29" fmla="*/ 6866658 h 9810749"/>
                <a:gd name="connsiteX30" fmla="*/ 5886016 w 8007494"/>
                <a:gd name="connsiteY30" fmla="*/ 7897090 h 9810749"/>
                <a:gd name="connsiteX31" fmla="*/ 4825277 w 8007494"/>
                <a:gd name="connsiteY31" fmla="*/ 8257508 h 9810749"/>
                <a:gd name="connsiteX32" fmla="*/ 4691061 w 8007494"/>
                <a:gd name="connsiteY32" fmla="*/ 7853794 h 9810749"/>
                <a:gd name="connsiteX33" fmla="*/ 3816492 w 8007494"/>
                <a:gd name="connsiteY33" fmla="*/ 8122226 h 9810749"/>
                <a:gd name="connsiteX34" fmla="*/ 4006993 w 8007494"/>
                <a:gd name="connsiteY34" fmla="*/ 8693726 h 9810749"/>
                <a:gd name="connsiteX35" fmla="*/ 3773197 w 8007494"/>
                <a:gd name="connsiteY35" fmla="*/ 8780317 h 9810749"/>
                <a:gd name="connsiteX36" fmla="*/ 3833811 w 8007494"/>
                <a:gd name="connsiteY36" fmla="*/ 8892885 h 9810749"/>
                <a:gd name="connsiteX37" fmla="*/ 3929061 w 8007494"/>
                <a:gd name="connsiteY37" fmla="*/ 8832272 h 9810749"/>
                <a:gd name="connsiteX38" fmla="*/ 4076265 w 8007494"/>
                <a:gd name="connsiteY38" fmla="*/ 9299862 h 9810749"/>
                <a:gd name="connsiteX39" fmla="*/ 3106447 w 8007494"/>
                <a:gd name="connsiteY39" fmla="*/ 9481703 h 9810749"/>
                <a:gd name="connsiteX40" fmla="*/ 2076015 w 8007494"/>
                <a:gd name="connsiteY40" fmla="*/ 9810749 h 9810749"/>
                <a:gd name="connsiteX41" fmla="*/ 857250 w 8007494"/>
                <a:gd name="connsiteY41" fmla="*/ 5829697 h 9810749"/>
                <a:gd name="connsiteX42" fmla="*/ 448108 w 8007494"/>
                <a:gd name="connsiteY42" fmla="*/ 5763689 h 9810749"/>
                <a:gd name="connsiteX0" fmla="*/ 448108 w 8007494"/>
                <a:gd name="connsiteY0" fmla="*/ 5763689 h 9810749"/>
                <a:gd name="connsiteX1" fmla="*/ 0 w 8007494"/>
                <a:gd name="connsiteY1" fmla="*/ 3247158 h 9810749"/>
                <a:gd name="connsiteX2" fmla="*/ 292244 w 8007494"/>
                <a:gd name="connsiteY2" fmla="*/ 3030681 h 9810749"/>
                <a:gd name="connsiteX3" fmla="*/ 586652 w 8007494"/>
                <a:gd name="connsiteY3" fmla="*/ 2840181 h 9810749"/>
                <a:gd name="connsiteX4" fmla="*/ 629948 w 8007494"/>
                <a:gd name="connsiteY4" fmla="*/ 2597726 h 9810749"/>
                <a:gd name="connsiteX5" fmla="*/ 647265 w 8007494"/>
                <a:gd name="connsiteY5" fmla="*/ 2138795 h 9810749"/>
                <a:gd name="connsiteX6" fmla="*/ 1166811 w 8007494"/>
                <a:gd name="connsiteY6" fmla="*/ 1827068 h 9810749"/>
                <a:gd name="connsiteX7" fmla="*/ 1409266 w 8007494"/>
                <a:gd name="connsiteY7" fmla="*/ 1801090 h 9810749"/>
                <a:gd name="connsiteX8" fmla="*/ 1521834 w 8007494"/>
                <a:gd name="connsiteY8" fmla="*/ 1264226 h 9810749"/>
                <a:gd name="connsiteX9" fmla="*/ 1677697 w 8007494"/>
                <a:gd name="connsiteY9" fmla="*/ 1091044 h 9810749"/>
                <a:gd name="connsiteX10" fmla="*/ 2032720 w 8007494"/>
                <a:gd name="connsiteY10" fmla="*/ 1177636 h 9810749"/>
                <a:gd name="connsiteX11" fmla="*/ 2491653 w 8007494"/>
                <a:gd name="connsiteY11" fmla="*/ 1203612 h 9810749"/>
                <a:gd name="connsiteX12" fmla="*/ 3063153 w 8007494"/>
                <a:gd name="connsiteY12" fmla="*/ 1853045 h 9810749"/>
                <a:gd name="connsiteX13" fmla="*/ 3132426 w 8007494"/>
                <a:gd name="connsiteY13" fmla="*/ 1905000 h 9810749"/>
                <a:gd name="connsiteX14" fmla="*/ 3634654 w 8007494"/>
                <a:gd name="connsiteY14" fmla="*/ 1939636 h 9810749"/>
                <a:gd name="connsiteX15" fmla="*/ 4076267 w 8007494"/>
                <a:gd name="connsiteY15" fmla="*/ 2043545 h 9810749"/>
                <a:gd name="connsiteX16" fmla="*/ 4292743 w 8007494"/>
                <a:gd name="connsiteY16" fmla="*/ 2000250 h 9810749"/>
                <a:gd name="connsiteX17" fmla="*/ 4379334 w 8007494"/>
                <a:gd name="connsiteY17" fmla="*/ 1913659 h 9810749"/>
                <a:gd name="connsiteX18" fmla="*/ 4509222 w 8007494"/>
                <a:gd name="connsiteY18" fmla="*/ 1645227 h 9810749"/>
                <a:gd name="connsiteX19" fmla="*/ 4318721 w 8007494"/>
                <a:gd name="connsiteY19" fmla="*/ 1177636 h 9810749"/>
                <a:gd name="connsiteX20" fmla="*/ 4301403 w 8007494"/>
                <a:gd name="connsiteY20" fmla="*/ 917863 h 9810749"/>
                <a:gd name="connsiteX21" fmla="*/ 4292744 w 8007494"/>
                <a:gd name="connsiteY21" fmla="*/ 606136 h 9810749"/>
                <a:gd name="connsiteX22" fmla="*/ 4509222 w 8007494"/>
                <a:gd name="connsiteY22" fmla="*/ 268432 h 9810749"/>
                <a:gd name="connsiteX23" fmla="*/ 4639108 w 8007494"/>
                <a:gd name="connsiteY23" fmla="*/ 60613 h 9810749"/>
                <a:gd name="connsiteX24" fmla="*/ 5037425 w 8007494"/>
                <a:gd name="connsiteY24" fmla="*/ 0 h 9810749"/>
                <a:gd name="connsiteX25" fmla="*/ 5401107 w 8007494"/>
                <a:gd name="connsiteY25" fmla="*/ 787977 h 9810749"/>
                <a:gd name="connsiteX26" fmla="*/ 6059198 w 8007494"/>
                <a:gd name="connsiteY26" fmla="*/ 2234045 h 9810749"/>
                <a:gd name="connsiteX27" fmla="*/ 6699971 w 8007494"/>
                <a:gd name="connsiteY27" fmla="*/ 3576204 h 9810749"/>
                <a:gd name="connsiteX28" fmla="*/ 8007494 w 8007494"/>
                <a:gd name="connsiteY28" fmla="*/ 6009409 h 9810749"/>
                <a:gd name="connsiteX29" fmla="*/ 5522333 w 8007494"/>
                <a:gd name="connsiteY29" fmla="*/ 6866658 h 9810749"/>
                <a:gd name="connsiteX30" fmla="*/ 5886016 w 8007494"/>
                <a:gd name="connsiteY30" fmla="*/ 7897090 h 9810749"/>
                <a:gd name="connsiteX31" fmla="*/ 4825277 w 8007494"/>
                <a:gd name="connsiteY31" fmla="*/ 8257508 h 9810749"/>
                <a:gd name="connsiteX32" fmla="*/ 4691061 w 8007494"/>
                <a:gd name="connsiteY32" fmla="*/ 7853794 h 9810749"/>
                <a:gd name="connsiteX33" fmla="*/ 3816492 w 8007494"/>
                <a:gd name="connsiteY33" fmla="*/ 8122226 h 9810749"/>
                <a:gd name="connsiteX34" fmla="*/ 4006993 w 8007494"/>
                <a:gd name="connsiteY34" fmla="*/ 8693726 h 9810749"/>
                <a:gd name="connsiteX35" fmla="*/ 3773197 w 8007494"/>
                <a:gd name="connsiteY35" fmla="*/ 8780317 h 9810749"/>
                <a:gd name="connsiteX36" fmla="*/ 3833811 w 8007494"/>
                <a:gd name="connsiteY36" fmla="*/ 8892885 h 9810749"/>
                <a:gd name="connsiteX37" fmla="*/ 3929061 w 8007494"/>
                <a:gd name="connsiteY37" fmla="*/ 8832272 h 9810749"/>
                <a:gd name="connsiteX38" fmla="*/ 4076265 w 8007494"/>
                <a:gd name="connsiteY38" fmla="*/ 9299862 h 9810749"/>
                <a:gd name="connsiteX39" fmla="*/ 3106447 w 8007494"/>
                <a:gd name="connsiteY39" fmla="*/ 9481703 h 9810749"/>
                <a:gd name="connsiteX40" fmla="*/ 2076015 w 8007494"/>
                <a:gd name="connsiteY40" fmla="*/ 9810749 h 9810749"/>
                <a:gd name="connsiteX41" fmla="*/ 1158152 w 8007494"/>
                <a:gd name="connsiteY41" fmla="*/ 7048499 h 9810749"/>
                <a:gd name="connsiteX42" fmla="*/ 857250 w 8007494"/>
                <a:gd name="connsiteY42" fmla="*/ 5829697 h 9810749"/>
                <a:gd name="connsiteX43" fmla="*/ 448108 w 8007494"/>
                <a:gd name="connsiteY43" fmla="*/ 5763689 h 9810749"/>
                <a:gd name="connsiteX0" fmla="*/ 448108 w 8007494"/>
                <a:gd name="connsiteY0" fmla="*/ 5763689 h 9810749"/>
                <a:gd name="connsiteX1" fmla="*/ 0 w 8007494"/>
                <a:gd name="connsiteY1" fmla="*/ 3247158 h 9810749"/>
                <a:gd name="connsiteX2" fmla="*/ 292244 w 8007494"/>
                <a:gd name="connsiteY2" fmla="*/ 3030681 h 9810749"/>
                <a:gd name="connsiteX3" fmla="*/ 586652 w 8007494"/>
                <a:gd name="connsiteY3" fmla="*/ 2840181 h 9810749"/>
                <a:gd name="connsiteX4" fmla="*/ 629948 w 8007494"/>
                <a:gd name="connsiteY4" fmla="*/ 2597726 h 9810749"/>
                <a:gd name="connsiteX5" fmla="*/ 647265 w 8007494"/>
                <a:gd name="connsiteY5" fmla="*/ 2138795 h 9810749"/>
                <a:gd name="connsiteX6" fmla="*/ 1166811 w 8007494"/>
                <a:gd name="connsiteY6" fmla="*/ 1827068 h 9810749"/>
                <a:gd name="connsiteX7" fmla="*/ 1409266 w 8007494"/>
                <a:gd name="connsiteY7" fmla="*/ 1801090 h 9810749"/>
                <a:gd name="connsiteX8" fmla="*/ 1521834 w 8007494"/>
                <a:gd name="connsiteY8" fmla="*/ 1264226 h 9810749"/>
                <a:gd name="connsiteX9" fmla="*/ 1677697 w 8007494"/>
                <a:gd name="connsiteY9" fmla="*/ 1091044 h 9810749"/>
                <a:gd name="connsiteX10" fmla="*/ 2032720 w 8007494"/>
                <a:gd name="connsiteY10" fmla="*/ 1177636 h 9810749"/>
                <a:gd name="connsiteX11" fmla="*/ 2491653 w 8007494"/>
                <a:gd name="connsiteY11" fmla="*/ 1203612 h 9810749"/>
                <a:gd name="connsiteX12" fmla="*/ 3063153 w 8007494"/>
                <a:gd name="connsiteY12" fmla="*/ 1853045 h 9810749"/>
                <a:gd name="connsiteX13" fmla="*/ 3132426 w 8007494"/>
                <a:gd name="connsiteY13" fmla="*/ 1905000 h 9810749"/>
                <a:gd name="connsiteX14" fmla="*/ 3634654 w 8007494"/>
                <a:gd name="connsiteY14" fmla="*/ 1939636 h 9810749"/>
                <a:gd name="connsiteX15" fmla="*/ 4076267 w 8007494"/>
                <a:gd name="connsiteY15" fmla="*/ 2043545 h 9810749"/>
                <a:gd name="connsiteX16" fmla="*/ 4292743 w 8007494"/>
                <a:gd name="connsiteY16" fmla="*/ 2000250 h 9810749"/>
                <a:gd name="connsiteX17" fmla="*/ 4379334 w 8007494"/>
                <a:gd name="connsiteY17" fmla="*/ 1913659 h 9810749"/>
                <a:gd name="connsiteX18" fmla="*/ 4509222 w 8007494"/>
                <a:gd name="connsiteY18" fmla="*/ 1645227 h 9810749"/>
                <a:gd name="connsiteX19" fmla="*/ 4318721 w 8007494"/>
                <a:gd name="connsiteY19" fmla="*/ 1177636 h 9810749"/>
                <a:gd name="connsiteX20" fmla="*/ 4301403 w 8007494"/>
                <a:gd name="connsiteY20" fmla="*/ 917863 h 9810749"/>
                <a:gd name="connsiteX21" fmla="*/ 4292744 w 8007494"/>
                <a:gd name="connsiteY21" fmla="*/ 606136 h 9810749"/>
                <a:gd name="connsiteX22" fmla="*/ 4509222 w 8007494"/>
                <a:gd name="connsiteY22" fmla="*/ 268432 h 9810749"/>
                <a:gd name="connsiteX23" fmla="*/ 4639108 w 8007494"/>
                <a:gd name="connsiteY23" fmla="*/ 60613 h 9810749"/>
                <a:gd name="connsiteX24" fmla="*/ 5037425 w 8007494"/>
                <a:gd name="connsiteY24" fmla="*/ 0 h 9810749"/>
                <a:gd name="connsiteX25" fmla="*/ 5401107 w 8007494"/>
                <a:gd name="connsiteY25" fmla="*/ 787977 h 9810749"/>
                <a:gd name="connsiteX26" fmla="*/ 6059198 w 8007494"/>
                <a:gd name="connsiteY26" fmla="*/ 2234045 h 9810749"/>
                <a:gd name="connsiteX27" fmla="*/ 6699971 w 8007494"/>
                <a:gd name="connsiteY27" fmla="*/ 3576204 h 9810749"/>
                <a:gd name="connsiteX28" fmla="*/ 8007494 w 8007494"/>
                <a:gd name="connsiteY28" fmla="*/ 6009409 h 9810749"/>
                <a:gd name="connsiteX29" fmla="*/ 5522333 w 8007494"/>
                <a:gd name="connsiteY29" fmla="*/ 6866658 h 9810749"/>
                <a:gd name="connsiteX30" fmla="*/ 5886016 w 8007494"/>
                <a:gd name="connsiteY30" fmla="*/ 7897090 h 9810749"/>
                <a:gd name="connsiteX31" fmla="*/ 4825277 w 8007494"/>
                <a:gd name="connsiteY31" fmla="*/ 8257508 h 9810749"/>
                <a:gd name="connsiteX32" fmla="*/ 4691061 w 8007494"/>
                <a:gd name="connsiteY32" fmla="*/ 7853794 h 9810749"/>
                <a:gd name="connsiteX33" fmla="*/ 3816492 w 8007494"/>
                <a:gd name="connsiteY33" fmla="*/ 8122226 h 9810749"/>
                <a:gd name="connsiteX34" fmla="*/ 4006993 w 8007494"/>
                <a:gd name="connsiteY34" fmla="*/ 8693726 h 9810749"/>
                <a:gd name="connsiteX35" fmla="*/ 3773197 w 8007494"/>
                <a:gd name="connsiteY35" fmla="*/ 8780317 h 9810749"/>
                <a:gd name="connsiteX36" fmla="*/ 3833811 w 8007494"/>
                <a:gd name="connsiteY36" fmla="*/ 8892885 h 9810749"/>
                <a:gd name="connsiteX37" fmla="*/ 3929061 w 8007494"/>
                <a:gd name="connsiteY37" fmla="*/ 8832272 h 9810749"/>
                <a:gd name="connsiteX38" fmla="*/ 4076265 w 8007494"/>
                <a:gd name="connsiteY38" fmla="*/ 9299862 h 9810749"/>
                <a:gd name="connsiteX39" fmla="*/ 3106447 w 8007494"/>
                <a:gd name="connsiteY39" fmla="*/ 9481703 h 9810749"/>
                <a:gd name="connsiteX40" fmla="*/ 2076015 w 8007494"/>
                <a:gd name="connsiteY40" fmla="*/ 9810749 h 9810749"/>
                <a:gd name="connsiteX41" fmla="*/ 1158152 w 8007494"/>
                <a:gd name="connsiteY41" fmla="*/ 7048499 h 9810749"/>
                <a:gd name="connsiteX42" fmla="*/ 857250 w 8007494"/>
                <a:gd name="connsiteY42" fmla="*/ 5829697 h 9810749"/>
                <a:gd name="connsiteX43" fmla="*/ 448108 w 8007494"/>
                <a:gd name="connsiteY43" fmla="*/ 5763689 h 9810749"/>
                <a:gd name="connsiteX0" fmla="*/ 448108 w 8007494"/>
                <a:gd name="connsiteY0" fmla="*/ 5763689 h 9810749"/>
                <a:gd name="connsiteX1" fmla="*/ 0 w 8007494"/>
                <a:gd name="connsiteY1" fmla="*/ 3247158 h 9810749"/>
                <a:gd name="connsiteX2" fmla="*/ 292244 w 8007494"/>
                <a:gd name="connsiteY2" fmla="*/ 3030681 h 9810749"/>
                <a:gd name="connsiteX3" fmla="*/ 586652 w 8007494"/>
                <a:gd name="connsiteY3" fmla="*/ 2840181 h 9810749"/>
                <a:gd name="connsiteX4" fmla="*/ 629948 w 8007494"/>
                <a:gd name="connsiteY4" fmla="*/ 2597726 h 9810749"/>
                <a:gd name="connsiteX5" fmla="*/ 647265 w 8007494"/>
                <a:gd name="connsiteY5" fmla="*/ 2138795 h 9810749"/>
                <a:gd name="connsiteX6" fmla="*/ 1166811 w 8007494"/>
                <a:gd name="connsiteY6" fmla="*/ 1827068 h 9810749"/>
                <a:gd name="connsiteX7" fmla="*/ 1409266 w 8007494"/>
                <a:gd name="connsiteY7" fmla="*/ 1801090 h 9810749"/>
                <a:gd name="connsiteX8" fmla="*/ 1521834 w 8007494"/>
                <a:gd name="connsiteY8" fmla="*/ 1264226 h 9810749"/>
                <a:gd name="connsiteX9" fmla="*/ 1677697 w 8007494"/>
                <a:gd name="connsiteY9" fmla="*/ 1091044 h 9810749"/>
                <a:gd name="connsiteX10" fmla="*/ 2032720 w 8007494"/>
                <a:gd name="connsiteY10" fmla="*/ 1177636 h 9810749"/>
                <a:gd name="connsiteX11" fmla="*/ 2491653 w 8007494"/>
                <a:gd name="connsiteY11" fmla="*/ 1203612 h 9810749"/>
                <a:gd name="connsiteX12" fmla="*/ 3063153 w 8007494"/>
                <a:gd name="connsiteY12" fmla="*/ 1853045 h 9810749"/>
                <a:gd name="connsiteX13" fmla="*/ 3132426 w 8007494"/>
                <a:gd name="connsiteY13" fmla="*/ 1905000 h 9810749"/>
                <a:gd name="connsiteX14" fmla="*/ 3634654 w 8007494"/>
                <a:gd name="connsiteY14" fmla="*/ 1939636 h 9810749"/>
                <a:gd name="connsiteX15" fmla="*/ 4076267 w 8007494"/>
                <a:gd name="connsiteY15" fmla="*/ 2043545 h 9810749"/>
                <a:gd name="connsiteX16" fmla="*/ 4292743 w 8007494"/>
                <a:gd name="connsiteY16" fmla="*/ 2000250 h 9810749"/>
                <a:gd name="connsiteX17" fmla="*/ 4379334 w 8007494"/>
                <a:gd name="connsiteY17" fmla="*/ 1913659 h 9810749"/>
                <a:gd name="connsiteX18" fmla="*/ 4509222 w 8007494"/>
                <a:gd name="connsiteY18" fmla="*/ 1645227 h 9810749"/>
                <a:gd name="connsiteX19" fmla="*/ 4318721 w 8007494"/>
                <a:gd name="connsiteY19" fmla="*/ 1177636 h 9810749"/>
                <a:gd name="connsiteX20" fmla="*/ 4301403 w 8007494"/>
                <a:gd name="connsiteY20" fmla="*/ 917863 h 9810749"/>
                <a:gd name="connsiteX21" fmla="*/ 4292744 w 8007494"/>
                <a:gd name="connsiteY21" fmla="*/ 606136 h 9810749"/>
                <a:gd name="connsiteX22" fmla="*/ 4509222 w 8007494"/>
                <a:gd name="connsiteY22" fmla="*/ 268432 h 9810749"/>
                <a:gd name="connsiteX23" fmla="*/ 4639108 w 8007494"/>
                <a:gd name="connsiteY23" fmla="*/ 60613 h 9810749"/>
                <a:gd name="connsiteX24" fmla="*/ 5037425 w 8007494"/>
                <a:gd name="connsiteY24" fmla="*/ 0 h 9810749"/>
                <a:gd name="connsiteX25" fmla="*/ 5401107 w 8007494"/>
                <a:gd name="connsiteY25" fmla="*/ 787977 h 9810749"/>
                <a:gd name="connsiteX26" fmla="*/ 6059198 w 8007494"/>
                <a:gd name="connsiteY26" fmla="*/ 2234045 h 9810749"/>
                <a:gd name="connsiteX27" fmla="*/ 6699971 w 8007494"/>
                <a:gd name="connsiteY27" fmla="*/ 3576204 h 9810749"/>
                <a:gd name="connsiteX28" fmla="*/ 8007494 w 8007494"/>
                <a:gd name="connsiteY28" fmla="*/ 6009409 h 9810749"/>
                <a:gd name="connsiteX29" fmla="*/ 5522333 w 8007494"/>
                <a:gd name="connsiteY29" fmla="*/ 6866658 h 9810749"/>
                <a:gd name="connsiteX30" fmla="*/ 5886016 w 8007494"/>
                <a:gd name="connsiteY30" fmla="*/ 7897090 h 9810749"/>
                <a:gd name="connsiteX31" fmla="*/ 4825277 w 8007494"/>
                <a:gd name="connsiteY31" fmla="*/ 8257508 h 9810749"/>
                <a:gd name="connsiteX32" fmla="*/ 4691061 w 8007494"/>
                <a:gd name="connsiteY32" fmla="*/ 7853794 h 9810749"/>
                <a:gd name="connsiteX33" fmla="*/ 3816492 w 8007494"/>
                <a:gd name="connsiteY33" fmla="*/ 8122226 h 9810749"/>
                <a:gd name="connsiteX34" fmla="*/ 4006993 w 8007494"/>
                <a:gd name="connsiteY34" fmla="*/ 8693726 h 9810749"/>
                <a:gd name="connsiteX35" fmla="*/ 3773197 w 8007494"/>
                <a:gd name="connsiteY35" fmla="*/ 8780317 h 9810749"/>
                <a:gd name="connsiteX36" fmla="*/ 3833811 w 8007494"/>
                <a:gd name="connsiteY36" fmla="*/ 8892885 h 9810749"/>
                <a:gd name="connsiteX37" fmla="*/ 3929061 w 8007494"/>
                <a:gd name="connsiteY37" fmla="*/ 8832272 h 9810749"/>
                <a:gd name="connsiteX38" fmla="*/ 4076265 w 8007494"/>
                <a:gd name="connsiteY38" fmla="*/ 9299862 h 9810749"/>
                <a:gd name="connsiteX39" fmla="*/ 3106447 w 8007494"/>
                <a:gd name="connsiteY39" fmla="*/ 9481703 h 9810749"/>
                <a:gd name="connsiteX40" fmla="*/ 2076015 w 8007494"/>
                <a:gd name="connsiteY40" fmla="*/ 9810749 h 9810749"/>
                <a:gd name="connsiteX41" fmla="*/ 1158152 w 8007494"/>
                <a:gd name="connsiteY41" fmla="*/ 7048499 h 9810749"/>
                <a:gd name="connsiteX42" fmla="*/ 450273 w 8007494"/>
                <a:gd name="connsiteY42" fmla="*/ 4920492 h 9810749"/>
                <a:gd name="connsiteX43" fmla="*/ 448108 w 8007494"/>
                <a:gd name="connsiteY43" fmla="*/ 5763689 h 9810749"/>
                <a:gd name="connsiteX0" fmla="*/ 448108 w 8007494"/>
                <a:gd name="connsiteY0" fmla="*/ 5763689 h 9810749"/>
                <a:gd name="connsiteX1" fmla="*/ 0 w 8007494"/>
                <a:gd name="connsiteY1" fmla="*/ 3247158 h 9810749"/>
                <a:gd name="connsiteX2" fmla="*/ 292244 w 8007494"/>
                <a:gd name="connsiteY2" fmla="*/ 3030681 h 9810749"/>
                <a:gd name="connsiteX3" fmla="*/ 586652 w 8007494"/>
                <a:gd name="connsiteY3" fmla="*/ 2840181 h 9810749"/>
                <a:gd name="connsiteX4" fmla="*/ 629948 w 8007494"/>
                <a:gd name="connsiteY4" fmla="*/ 2597726 h 9810749"/>
                <a:gd name="connsiteX5" fmla="*/ 647265 w 8007494"/>
                <a:gd name="connsiteY5" fmla="*/ 2138795 h 9810749"/>
                <a:gd name="connsiteX6" fmla="*/ 1166811 w 8007494"/>
                <a:gd name="connsiteY6" fmla="*/ 1827068 h 9810749"/>
                <a:gd name="connsiteX7" fmla="*/ 1409266 w 8007494"/>
                <a:gd name="connsiteY7" fmla="*/ 1801090 h 9810749"/>
                <a:gd name="connsiteX8" fmla="*/ 1521834 w 8007494"/>
                <a:gd name="connsiteY8" fmla="*/ 1264226 h 9810749"/>
                <a:gd name="connsiteX9" fmla="*/ 1677697 w 8007494"/>
                <a:gd name="connsiteY9" fmla="*/ 1091044 h 9810749"/>
                <a:gd name="connsiteX10" fmla="*/ 2032720 w 8007494"/>
                <a:gd name="connsiteY10" fmla="*/ 1177636 h 9810749"/>
                <a:gd name="connsiteX11" fmla="*/ 2491653 w 8007494"/>
                <a:gd name="connsiteY11" fmla="*/ 1203612 h 9810749"/>
                <a:gd name="connsiteX12" fmla="*/ 3063153 w 8007494"/>
                <a:gd name="connsiteY12" fmla="*/ 1853045 h 9810749"/>
                <a:gd name="connsiteX13" fmla="*/ 3132426 w 8007494"/>
                <a:gd name="connsiteY13" fmla="*/ 1905000 h 9810749"/>
                <a:gd name="connsiteX14" fmla="*/ 3634654 w 8007494"/>
                <a:gd name="connsiteY14" fmla="*/ 1939636 h 9810749"/>
                <a:gd name="connsiteX15" fmla="*/ 4076267 w 8007494"/>
                <a:gd name="connsiteY15" fmla="*/ 2043545 h 9810749"/>
                <a:gd name="connsiteX16" fmla="*/ 4292743 w 8007494"/>
                <a:gd name="connsiteY16" fmla="*/ 2000250 h 9810749"/>
                <a:gd name="connsiteX17" fmla="*/ 4379334 w 8007494"/>
                <a:gd name="connsiteY17" fmla="*/ 1913659 h 9810749"/>
                <a:gd name="connsiteX18" fmla="*/ 4509222 w 8007494"/>
                <a:gd name="connsiteY18" fmla="*/ 1645227 h 9810749"/>
                <a:gd name="connsiteX19" fmla="*/ 4318721 w 8007494"/>
                <a:gd name="connsiteY19" fmla="*/ 1177636 h 9810749"/>
                <a:gd name="connsiteX20" fmla="*/ 4301403 w 8007494"/>
                <a:gd name="connsiteY20" fmla="*/ 917863 h 9810749"/>
                <a:gd name="connsiteX21" fmla="*/ 4292744 w 8007494"/>
                <a:gd name="connsiteY21" fmla="*/ 606136 h 9810749"/>
                <a:gd name="connsiteX22" fmla="*/ 4509222 w 8007494"/>
                <a:gd name="connsiteY22" fmla="*/ 268432 h 9810749"/>
                <a:gd name="connsiteX23" fmla="*/ 4639108 w 8007494"/>
                <a:gd name="connsiteY23" fmla="*/ 60613 h 9810749"/>
                <a:gd name="connsiteX24" fmla="*/ 5037425 w 8007494"/>
                <a:gd name="connsiteY24" fmla="*/ 0 h 9810749"/>
                <a:gd name="connsiteX25" fmla="*/ 5401107 w 8007494"/>
                <a:gd name="connsiteY25" fmla="*/ 787977 h 9810749"/>
                <a:gd name="connsiteX26" fmla="*/ 6059198 w 8007494"/>
                <a:gd name="connsiteY26" fmla="*/ 2234045 h 9810749"/>
                <a:gd name="connsiteX27" fmla="*/ 6699971 w 8007494"/>
                <a:gd name="connsiteY27" fmla="*/ 3576204 h 9810749"/>
                <a:gd name="connsiteX28" fmla="*/ 8007494 w 8007494"/>
                <a:gd name="connsiteY28" fmla="*/ 6009409 h 9810749"/>
                <a:gd name="connsiteX29" fmla="*/ 5522333 w 8007494"/>
                <a:gd name="connsiteY29" fmla="*/ 6866658 h 9810749"/>
                <a:gd name="connsiteX30" fmla="*/ 5886016 w 8007494"/>
                <a:gd name="connsiteY30" fmla="*/ 7897090 h 9810749"/>
                <a:gd name="connsiteX31" fmla="*/ 4825277 w 8007494"/>
                <a:gd name="connsiteY31" fmla="*/ 8257508 h 9810749"/>
                <a:gd name="connsiteX32" fmla="*/ 4691061 w 8007494"/>
                <a:gd name="connsiteY32" fmla="*/ 7853794 h 9810749"/>
                <a:gd name="connsiteX33" fmla="*/ 3816492 w 8007494"/>
                <a:gd name="connsiteY33" fmla="*/ 8122226 h 9810749"/>
                <a:gd name="connsiteX34" fmla="*/ 4006993 w 8007494"/>
                <a:gd name="connsiteY34" fmla="*/ 8693726 h 9810749"/>
                <a:gd name="connsiteX35" fmla="*/ 3773197 w 8007494"/>
                <a:gd name="connsiteY35" fmla="*/ 8780317 h 9810749"/>
                <a:gd name="connsiteX36" fmla="*/ 3833811 w 8007494"/>
                <a:gd name="connsiteY36" fmla="*/ 8892885 h 9810749"/>
                <a:gd name="connsiteX37" fmla="*/ 3929061 w 8007494"/>
                <a:gd name="connsiteY37" fmla="*/ 8832272 h 9810749"/>
                <a:gd name="connsiteX38" fmla="*/ 4076265 w 8007494"/>
                <a:gd name="connsiteY38" fmla="*/ 9299862 h 9810749"/>
                <a:gd name="connsiteX39" fmla="*/ 3106447 w 8007494"/>
                <a:gd name="connsiteY39" fmla="*/ 9481703 h 9810749"/>
                <a:gd name="connsiteX40" fmla="*/ 2076015 w 8007494"/>
                <a:gd name="connsiteY40" fmla="*/ 9810749 h 9810749"/>
                <a:gd name="connsiteX41" fmla="*/ 1158152 w 8007494"/>
                <a:gd name="connsiteY41" fmla="*/ 7048499 h 9810749"/>
                <a:gd name="connsiteX42" fmla="*/ 450273 w 8007494"/>
                <a:gd name="connsiteY42" fmla="*/ 4920492 h 9810749"/>
                <a:gd name="connsiteX43" fmla="*/ 448108 w 8007494"/>
                <a:gd name="connsiteY43" fmla="*/ 5763689 h 9810749"/>
                <a:gd name="connsiteX0" fmla="*/ 450273 w 8007494"/>
                <a:gd name="connsiteY0" fmla="*/ 4920492 h 9810749"/>
                <a:gd name="connsiteX1" fmla="*/ 0 w 8007494"/>
                <a:gd name="connsiteY1" fmla="*/ 3247158 h 9810749"/>
                <a:gd name="connsiteX2" fmla="*/ 292244 w 8007494"/>
                <a:gd name="connsiteY2" fmla="*/ 3030681 h 9810749"/>
                <a:gd name="connsiteX3" fmla="*/ 586652 w 8007494"/>
                <a:gd name="connsiteY3" fmla="*/ 2840181 h 9810749"/>
                <a:gd name="connsiteX4" fmla="*/ 629948 w 8007494"/>
                <a:gd name="connsiteY4" fmla="*/ 2597726 h 9810749"/>
                <a:gd name="connsiteX5" fmla="*/ 647265 w 8007494"/>
                <a:gd name="connsiteY5" fmla="*/ 2138795 h 9810749"/>
                <a:gd name="connsiteX6" fmla="*/ 1166811 w 8007494"/>
                <a:gd name="connsiteY6" fmla="*/ 1827068 h 9810749"/>
                <a:gd name="connsiteX7" fmla="*/ 1409266 w 8007494"/>
                <a:gd name="connsiteY7" fmla="*/ 1801090 h 9810749"/>
                <a:gd name="connsiteX8" fmla="*/ 1521834 w 8007494"/>
                <a:gd name="connsiteY8" fmla="*/ 1264226 h 9810749"/>
                <a:gd name="connsiteX9" fmla="*/ 1677697 w 8007494"/>
                <a:gd name="connsiteY9" fmla="*/ 1091044 h 9810749"/>
                <a:gd name="connsiteX10" fmla="*/ 2032720 w 8007494"/>
                <a:gd name="connsiteY10" fmla="*/ 1177636 h 9810749"/>
                <a:gd name="connsiteX11" fmla="*/ 2491653 w 8007494"/>
                <a:gd name="connsiteY11" fmla="*/ 1203612 h 9810749"/>
                <a:gd name="connsiteX12" fmla="*/ 3063153 w 8007494"/>
                <a:gd name="connsiteY12" fmla="*/ 1853045 h 9810749"/>
                <a:gd name="connsiteX13" fmla="*/ 3132426 w 8007494"/>
                <a:gd name="connsiteY13" fmla="*/ 1905000 h 9810749"/>
                <a:gd name="connsiteX14" fmla="*/ 3634654 w 8007494"/>
                <a:gd name="connsiteY14" fmla="*/ 1939636 h 9810749"/>
                <a:gd name="connsiteX15" fmla="*/ 4076267 w 8007494"/>
                <a:gd name="connsiteY15" fmla="*/ 2043545 h 9810749"/>
                <a:gd name="connsiteX16" fmla="*/ 4292743 w 8007494"/>
                <a:gd name="connsiteY16" fmla="*/ 2000250 h 9810749"/>
                <a:gd name="connsiteX17" fmla="*/ 4379334 w 8007494"/>
                <a:gd name="connsiteY17" fmla="*/ 1913659 h 9810749"/>
                <a:gd name="connsiteX18" fmla="*/ 4509222 w 8007494"/>
                <a:gd name="connsiteY18" fmla="*/ 1645227 h 9810749"/>
                <a:gd name="connsiteX19" fmla="*/ 4318721 w 8007494"/>
                <a:gd name="connsiteY19" fmla="*/ 1177636 h 9810749"/>
                <a:gd name="connsiteX20" fmla="*/ 4301403 w 8007494"/>
                <a:gd name="connsiteY20" fmla="*/ 917863 h 9810749"/>
                <a:gd name="connsiteX21" fmla="*/ 4292744 w 8007494"/>
                <a:gd name="connsiteY21" fmla="*/ 606136 h 9810749"/>
                <a:gd name="connsiteX22" fmla="*/ 4509222 w 8007494"/>
                <a:gd name="connsiteY22" fmla="*/ 268432 h 9810749"/>
                <a:gd name="connsiteX23" fmla="*/ 4639108 w 8007494"/>
                <a:gd name="connsiteY23" fmla="*/ 60613 h 9810749"/>
                <a:gd name="connsiteX24" fmla="*/ 5037425 w 8007494"/>
                <a:gd name="connsiteY24" fmla="*/ 0 h 9810749"/>
                <a:gd name="connsiteX25" fmla="*/ 5401107 w 8007494"/>
                <a:gd name="connsiteY25" fmla="*/ 787977 h 9810749"/>
                <a:gd name="connsiteX26" fmla="*/ 6059198 w 8007494"/>
                <a:gd name="connsiteY26" fmla="*/ 2234045 h 9810749"/>
                <a:gd name="connsiteX27" fmla="*/ 6699971 w 8007494"/>
                <a:gd name="connsiteY27" fmla="*/ 3576204 h 9810749"/>
                <a:gd name="connsiteX28" fmla="*/ 8007494 w 8007494"/>
                <a:gd name="connsiteY28" fmla="*/ 6009409 h 9810749"/>
                <a:gd name="connsiteX29" fmla="*/ 5522333 w 8007494"/>
                <a:gd name="connsiteY29" fmla="*/ 6866658 h 9810749"/>
                <a:gd name="connsiteX30" fmla="*/ 5886016 w 8007494"/>
                <a:gd name="connsiteY30" fmla="*/ 7897090 h 9810749"/>
                <a:gd name="connsiteX31" fmla="*/ 4825277 w 8007494"/>
                <a:gd name="connsiteY31" fmla="*/ 8257508 h 9810749"/>
                <a:gd name="connsiteX32" fmla="*/ 4691061 w 8007494"/>
                <a:gd name="connsiteY32" fmla="*/ 7853794 h 9810749"/>
                <a:gd name="connsiteX33" fmla="*/ 3816492 w 8007494"/>
                <a:gd name="connsiteY33" fmla="*/ 8122226 h 9810749"/>
                <a:gd name="connsiteX34" fmla="*/ 4006993 w 8007494"/>
                <a:gd name="connsiteY34" fmla="*/ 8693726 h 9810749"/>
                <a:gd name="connsiteX35" fmla="*/ 3773197 w 8007494"/>
                <a:gd name="connsiteY35" fmla="*/ 8780317 h 9810749"/>
                <a:gd name="connsiteX36" fmla="*/ 3833811 w 8007494"/>
                <a:gd name="connsiteY36" fmla="*/ 8892885 h 9810749"/>
                <a:gd name="connsiteX37" fmla="*/ 3929061 w 8007494"/>
                <a:gd name="connsiteY37" fmla="*/ 8832272 h 9810749"/>
                <a:gd name="connsiteX38" fmla="*/ 4076265 w 8007494"/>
                <a:gd name="connsiteY38" fmla="*/ 9299862 h 9810749"/>
                <a:gd name="connsiteX39" fmla="*/ 3106447 w 8007494"/>
                <a:gd name="connsiteY39" fmla="*/ 9481703 h 9810749"/>
                <a:gd name="connsiteX40" fmla="*/ 2076015 w 8007494"/>
                <a:gd name="connsiteY40" fmla="*/ 9810749 h 9810749"/>
                <a:gd name="connsiteX41" fmla="*/ 1158152 w 8007494"/>
                <a:gd name="connsiteY41" fmla="*/ 7048499 h 9810749"/>
                <a:gd name="connsiteX42" fmla="*/ 450273 w 8007494"/>
                <a:gd name="connsiteY42"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6061990 w 8010286"/>
                <a:gd name="connsiteY27" fmla="*/ 2234045 h 9810749"/>
                <a:gd name="connsiteX28" fmla="*/ 6702763 w 8010286"/>
                <a:gd name="connsiteY28" fmla="*/ 3576204 h 9810749"/>
                <a:gd name="connsiteX29" fmla="*/ 8010286 w 8010286"/>
                <a:gd name="connsiteY29" fmla="*/ 6009409 h 9810749"/>
                <a:gd name="connsiteX30" fmla="*/ 5525125 w 8010286"/>
                <a:gd name="connsiteY30" fmla="*/ 6866658 h 9810749"/>
                <a:gd name="connsiteX31" fmla="*/ 5888808 w 8010286"/>
                <a:gd name="connsiteY31" fmla="*/ 7897090 h 9810749"/>
                <a:gd name="connsiteX32" fmla="*/ 4828069 w 8010286"/>
                <a:gd name="connsiteY32" fmla="*/ 8257508 h 9810749"/>
                <a:gd name="connsiteX33" fmla="*/ 4693853 w 8010286"/>
                <a:gd name="connsiteY33" fmla="*/ 7853794 h 9810749"/>
                <a:gd name="connsiteX34" fmla="*/ 3819284 w 8010286"/>
                <a:gd name="connsiteY34" fmla="*/ 8122226 h 9810749"/>
                <a:gd name="connsiteX35" fmla="*/ 4009785 w 8010286"/>
                <a:gd name="connsiteY35" fmla="*/ 8693726 h 9810749"/>
                <a:gd name="connsiteX36" fmla="*/ 3775989 w 8010286"/>
                <a:gd name="connsiteY36" fmla="*/ 8780317 h 9810749"/>
                <a:gd name="connsiteX37" fmla="*/ 3836603 w 8010286"/>
                <a:gd name="connsiteY37" fmla="*/ 8892885 h 9810749"/>
                <a:gd name="connsiteX38" fmla="*/ 3931853 w 8010286"/>
                <a:gd name="connsiteY38" fmla="*/ 8832272 h 9810749"/>
                <a:gd name="connsiteX39" fmla="*/ 4079057 w 8010286"/>
                <a:gd name="connsiteY39" fmla="*/ 9299862 h 9810749"/>
                <a:gd name="connsiteX40" fmla="*/ 3109239 w 8010286"/>
                <a:gd name="connsiteY40" fmla="*/ 9481703 h 9810749"/>
                <a:gd name="connsiteX41" fmla="*/ 2078807 w 8010286"/>
                <a:gd name="connsiteY41" fmla="*/ 9810749 h 9810749"/>
                <a:gd name="connsiteX42" fmla="*/ 1160944 w 8010286"/>
                <a:gd name="connsiteY42" fmla="*/ 7048499 h 9810749"/>
                <a:gd name="connsiteX43" fmla="*/ 453065 w 8010286"/>
                <a:gd name="connsiteY43"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6061990 w 8010286"/>
                <a:gd name="connsiteY27" fmla="*/ 2234045 h 9810749"/>
                <a:gd name="connsiteX28" fmla="*/ 6702763 w 8010286"/>
                <a:gd name="connsiteY28" fmla="*/ 3576204 h 9810749"/>
                <a:gd name="connsiteX29" fmla="*/ 8010286 w 8010286"/>
                <a:gd name="connsiteY29" fmla="*/ 6009409 h 9810749"/>
                <a:gd name="connsiteX30" fmla="*/ 5525125 w 8010286"/>
                <a:gd name="connsiteY30" fmla="*/ 6866658 h 9810749"/>
                <a:gd name="connsiteX31" fmla="*/ 5888808 w 8010286"/>
                <a:gd name="connsiteY31" fmla="*/ 7897090 h 9810749"/>
                <a:gd name="connsiteX32" fmla="*/ 4828069 w 8010286"/>
                <a:gd name="connsiteY32" fmla="*/ 8257508 h 9810749"/>
                <a:gd name="connsiteX33" fmla="*/ 4693853 w 8010286"/>
                <a:gd name="connsiteY33" fmla="*/ 7853794 h 9810749"/>
                <a:gd name="connsiteX34" fmla="*/ 3819284 w 8010286"/>
                <a:gd name="connsiteY34" fmla="*/ 8122226 h 9810749"/>
                <a:gd name="connsiteX35" fmla="*/ 4009785 w 8010286"/>
                <a:gd name="connsiteY35" fmla="*/ 8693726 h 9810749"/>
                <a:gd name="connsiteX36" fmla="*/ 3775989 w 8010286"/>
                <a:gd name="connsiteY36" fmla="*/ 8780317 h 9810749"/>
                <a:gd name="connsiteX37" fmla="*/ 3836603 w 8010286"/>
                <a:gd name="connsiteY37" fmla="*/ 8892885 h 9810749"/>
                <a:gd name="connsiteX38" fmla="*/ 3931853 w 8010286"/>
                <a:gd name="connsiteY38" fmla="*/ 8832272 h 9810749"/>
                <a:gd name="connsiteX39" fmla="*/ 4079057 w 8010286"/>
                <a:gd name="connsiteY39" fmla="*/ 9299862 h 9810749"/>
                <a:gd name="connsiteX40" fmla="*/ 3109239 w 8010286"/>
                <a:gd name="connsiteY40" fmla="*/ 9481703 h 9810749"/>
                <a:gd name="connsiteX41" fmla="*/ 2078807 w 8010286"/>
                <a:gd name="connsiteY41" fmla="*/ 9810749 h 9810749"/>
                <a:gd name="connsiteX42" fmla="*/ 1160944 w 8010286"/>
                <a:gd name="connsiteY42" fmla="*/ 7048499 h 9810749"/>
                <a:gd name="connsiteX43" fmla="*/ 453065 w 8010286"/>
                <a:gd name="connsiteY43"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6061990 w 8010286"/>
                <a:gd name="connsiteY27" fmla="*/ 2234045 h 9810749"/>
                <a:gd name="connsiteX28" fmla="*/ 6702763 w 8010286"/>
                <a:gd name="connsiteY28" fmla="*/ 3576204 h 9810749"/>
                <a:gd name="connsiteX29" fmla="*/ 8010286 w 8010286"/>
                <a:gd name="connsiteY29" fmla="*/ 6009409 h 9810749"/>
                <a:gd name="connsiteX30" fmla="*/ 5525125 w 8010286"/>
                <a:gd name="connsiteY30" fmla="*/ 6866658 h 9810749"/>
                <a:gd name="connsiteX31" fmla="*/ 5888808 w 8010286"/>
                <a:gd name="connsiteY31" fmla="*/ 7897090 h 9810749"/>
                <a:gd name="connsiteX32" fmla="*/ 4828069 w 8010286"/>
                <a:gd name="connsiteY32" fmla="*/ 8257508 h 9810749"/>
                <a:gd name="connsiteX33" fmla="*/ 4693853 w 8010286"/>
                <a:gd name="connsiteY33" fmla="*/ 7853794 h 9810749"/>
                <a:gd name="connsiteX34" fmla="*/ 3819284 w 8010286"/>
                <a:gd name="connsiteY34" fmla="*/ 8122226 h 9810749"/>
                <a:gd name="connsiteX35" fmla="*/ 4009785 w 8010286"/>
                <a:gd name="connsiteY35" fmla="*/ 8693726 h 9810749"/>
                <a:gd name="connsiteX36" fmla="*/ 3775989 w 8010286"/>
                <a:gd name="connsiteY36" fmla="*/ 8780317 h 9810749"/>
                <a:gd name="connsiteX37" fmla="*/ 3836603 w 8010286"/>
                <a:gd name="connsiteY37" fmla="*/ 8892885 h 9810749"/>
                <a:gd name="connsiteX38" fmla="*/ 3931853 w 8010286"/>
                <a:gd name="connsiteY38" fmla="*/ 8832272 h 9810749"/>
                <a:gd name="connsiteX39" fmla="*/ 4079057 w 8010286"/>
                <a:gd name="connsiteY39" fmla="*/ 9299862 h 9810749"/>
                <a:gd name="connsiteX40" fmla="*/ 3109239 w 8010286"/>
                <a:gd name="connsiteY40" fmla="*/ 9481703 h 9810749"/>
                <a:gd name="connsiteX41" fmla="*/ 2078807 w 8010286"/>
                <a:gd name="connsiteY41" fmla="*/ 9810749 h 9810749"/>
                <a:gd name="connsiteX42" fmla="*/ 1160944 w 8010286"/>
                <a:gd name="connsiteY42" fmla="*/ 7048499 h 9810749"/>
                <a:gd name="connsiteX43" fmla="*/ 453065 w 8010286"/>
                <a:gd name="connsiteY43"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5377921 w 8010286"/>
                <a:gd name="connsiteY27" fmla="*/ 987135 h 9810749"/>
                <a:gd name="connsiteX28" fmla="*/ 6061990 w 8010286"/>
                <a:gd name="connsiteY28" fmla="*/ 2234045 h 9810749"/>
                <a:gd name="connsiteX29" fmla="*/ 6702763 w 8010286"/>
                <a:gd name="connsiteY29" fmla="*/ 3576204 h 9810749"/>
                <a:gd name="connsiteX30" fmla="*/ 8010286 w 8010286"/>
                <a:gd name="connsiteY30" fmla="*/ 6009409 h 9810749"/>
                <a:gd name="connsiteX31" fmla="*/ 5525125 w 8010286"/>
                <a:gd name="connsiteY31" fmla="*/ 6866658 h 9810749"/>
                <a:gd name="connsiteX32" fmla="*/ 5888808 w 8010286"/>
                <a:gd name="connsiteY32" fmla="*/ 7897090 h 9810749"/>
                <a:gd name="connsiteX33" fmla="*/ 4828069 w 8010286"/>
                <a:gd name="connsiteY33" fmla="*/ 8257508 h 9810749"/>
                <a:gd name="connsiteX34" fmla="*/ 4693853 w 8010286"/>
                <a:gd name="connsiteY34" fmla="*/ 7853794 h 9810749"/>
                <a:gd name="connsiteX35" fmla="*/ 3819284 w 8010286"/>
                <a:gd name="connsiteY35" fmla="*/ 8122226 h 9810749"/>
                <a:gd name="connsiteX36" fmla="*/ 4009785 w 8010286"/>
                <a:gd name="connsiteY36" fmla="*/ 8693726 h 9810749"/>
                <a:gd name="connsiteX37" fmla="*/ 3775989 w 8010286"/>
                <a:gd name="connsiteY37" fmla="*/ 8780317 h 9810749"/>
                <a:gd name="connsiteX38" fmla="*/ 3836603 w 8010286"/>
                <a:gd name="connsiteY38" fmla="*/ 8892885 h 9810749"/>
                <a:gd name="connsiteX39" fmla="*/ 3931853 w 8010286"/>
                <a:gd name="connsiteY39" fmla="*/ 8832272 h 9810749"/>
                <a:gd name="connsiteX40" fmla="*/ 4079057 w 8010286"/>
                <a:gd name="connsiteY40" fmla="*/ 9299862 h 9810749"/>
                <a:gd name="connsiteX41" fmla="*/ 3109239 w 8010286"/>
                <a:gd name="connsiteY41" fmla="*/ 9481703 h 9810749"/>
                <a:gd name="connsiteX42" fmla="*/ 2078807 w 8010286"/>
                <a:gd name="connsiteY42" fmla="*/ 9810749 h 9810749"/>
                <a:gd name="connsiteX43" fmla="*/ 1160944 w 8010286"/>
                <a:gd name="connsiteY43" fmla="*/ 7048499 h 9810749"/>
                <a:gd name="connsiteX44" fmla="*/ 453065 w 8010286"/>
                <a:gd name="connsiteY44"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5377921 w 8010286"/>
                <a:gd name="connsiteY27" fmla="*/ 987135 h 9810749"/>
                <a:gd name="connsiteX28" fmla="*/ 6061990 w 8010286"/>
                <a:gd name="connsiteY28" fmla="*/ 2234045 h 9810749"/>
                <a:gd name="connsiteX29" fmla="*/ 6702763 w 8010286"/>
                <a:gd name="connsiteY29" fmla="*/ 3576204 h 9810749"/>
                <a:gd name="connsiteX30" fmla="*/ 8010286 w 8010286"/>
                <a:gd name="connsiteY30" fmla="*/ 6009409 h 9810749"/>
                <a:gd name="connsiteX31" fmla="*/ 5525125 w 8010286"/>
                <a:gd name="connsiteY31" fmla="*/ 6866658 h 9810749"/>
                <a:gd name="connsiteX32" fmla="*/ 5888808 w 8010286"/>
                <a:gd name="connsiteY32" fmla="*/ 7897090 h 9810749"/>
                <a:gd name="connsiteX33" fmla="*/ 4828069 w 8010286"/>
                <a:gd name="connsiteY33" fmla="*/ 8257508 h 9810749"/>
                <a:gd name="connsiteX34" fmla="*/ 4693853 w 8010286"/>
                <a:gd name="connsiteY34" fmla="*/ 7853794 h 9810749"/>
                <a:gd name="connsiteX35" fmla="*/ 3819284 w 8010286"/>
                <a:gd name="connsiteY35" fmla="*/ 8122226 h 9810749"/>
                <a:gd name="connsiteX36" fmla="*/ 4009785 w 8010286"/>
                <a:gd name="connsiteY36" fmla="*/ 8693726 h 9810749"/>
                <a:gd name="connsiteX37" fmla="*/ 3775989 w 8010286"/>
                <a:gd name="connsiteY37" fmla="*/ 8780317 h 9810749"/>
                <a:gd name="connsiteX38" fmla="*/ 3836603 w 8010286"/>
                <a:gd name="connsiteY38" fmla="*/ 8892885 h 9810749"/>
                <a:gd name="connsiteX39" fmla="*/ 3931853 w 8010286"/>
                <a:gd name="connsiteY39" fmla="*/ 8832272 h 9810749"/>
                <a:gd name="connsiteX40" fmla="*/ 4079057 w 8010286"/>
                <a:gd name="connsiteY40" fmla="*/ 9299862 h 9810749"/>
                <a:gd name="connsiteX41" fmla="*/ 3109239 w 8010286"/>
                <a:gd name="connsiteY41" fmla="*/ 9481703 h 9810749"/>
                <a:gd name="connsiteX42" fmla="*/ 2078807 w 8010286"/>
                <a:gd name="connsiteY42" fmla="*/ 9810749 h 9810749"/>
                <a:gd name="connsiteX43" fmla="*/ 1160944 w 8010286"/>
                <a:gd name="connsiteY43" fmla="*/ 7048499 h 9810749"/>
                <a:gd name="connsiteX44" fmla="*/ 453065 w 8010286"/>
                <a:gd name="connsiteY44"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5377921 w 8010286"/>
                <a:gd name="connsiteY27" fmla="*/ 987135 h 9810749"/>
                <a:gd name="connsiteX28" fmla="*/ 5499148 w 8010286"/>
                <a:gd name="connsiteY28" fmla="*/ 1229590 h 9810749"/>
                <a:gd name="connsiteX29" fmla="*/ 6061990 w 8010286"/>
                <a:gd name="connsiteY29" fmla="*/ 2234045 h 9810749"/>
                <a:gd name="connsiteX30" fmla="*/ 6702763 w 8010286"/>
                <a:gd name="connsiteY30" fmla="*/ 3576204 h 9810749"/>
                <a:gd name="connsiteX31" fmla="*/ 8010286 w 8010286"/>
                <a:gd name="connsiteY31" fmla="*/ 6009409 h 9810749"/>
                <a:gd name="connsiteX32" fmla="*/ 5525125 w 8010286"/>
                <a:gd name="connsiteY32" fmla="*/ 6866658 h 9810749"/>
                <a:gd name="connsiteX33" fmla="*/ 5888808 w 8010286"/>
                <a:gd name="connsiteY33" fmla="*/ 7897090 h 9810749"/>
                <a:gd name="connsiteX34" fmla="*/ 4828069 w 8010286"/>
                <a:gd name="connsiteY34" fmla="*/ 8257508 h 9810749"/>
                <a:gd name="connsiteX35" fmla="*/ 4693853 w 8010286"/>
                <a:gd name="connsiteY35" fmla="*/ 7853794 h 9810749"/>
                <a:gd name="connsiteX36" fmla="*/ 3819284 w 8010286"/>
                <a:gd name="connsiteY36" fmla="*/ 8122226 h 9810749"/>
                <a:gd name="connsiteX37" fmla="*/ 4009785 w 8010286"/>
                <a:gd name="connsiteY37" fmla="*/ 8693726 h 9810749"/>
                <a:gd name="connsiteX38" fmla="*/ 3775989 w 8010286"/>
                <a:gd name="connsiteY38" fmla="*/ 8780317 h 9810749"/>
                <a:gd name="connsiteX39" fmla="*/ 3836603 w 8010286"/>
                <a:gd name="connsiteY39" fmla="*/ 8892885 h 9810749"/>
                <a:gd name="connsiteX40" fmla="*/ 3931853 w 8010286"/>
                <a:gd name="connsiteY40" fmla="*/ 8832272 h 9810749"/>
                <a:gd name="connsiteX41" fmla="*/ 4079057 w 8010286"/>
                <a:gd name="connsiteY41" fmla="*/ 9299862 h 9810749"/>
                <a:gd name="connsiteX42" fmla="*/ 3109239 w 8010286"/>
                <a:gd name="connsiteY42" fmla="*/ 9481703 h 9810749"/>
                <a:gd name="connsiteX43" fmla="*/ 2078807 w 8010286"/>
                <a:gd name="connsiteY43" fmla="*/ 9810749 h 9810749"/>
                <a:gd name="connsiteX44" fmla="*/ 1160944 w 8010286"/>
                <a:gd name="connsiteY44" fmla="*/ 7048499 h 9810749"/>
                <a:gd name="connsiteX45" fmla="*/ 453065 w 8010286"/>
                <a:gd name="connsiteY45"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5377921 w 8010286"/>
                <a:gd name="connsiteY27" fmla="*/ 987135 h 9810749"/>
                <a:gd name="connsiteX28" fmla="*/ 5499148 w 8010286"/>
                <a:gd name="connsiteY28" fmla="*/ 1229590 h 9810749"/>
                <a:gd name="connsiteX29" fmla="*/ 5663671 w 8010286"/>
                <a:gd name="connsiteY29" fmla="*/ 1376794 h 9810749"/>
                <a:gd name="connsiteX30" fmla="*/ 6061990 w 8010286"/>
                <a:gd name="connsiteY30" fmla="*/ 2234045 h 9810749"/>
                <a:gd name="connsiteX31" fmla="*/ 6702763 w 8010286"/>
                <a:gd name="connsiteY31" fmla="*/ 3576204 h 9810749"/>
                <a:gd name="connsiteX32" fmla="*/ 8010286 w 8010286"/>
                <a:gd name="connsiteY32" fmla="*/ 6009409 h 9810749"/>
                <a:gd name="connsiteX33" fmla="*/ 5525125 w 8010286"/>
                <a:gd name="connsiteY33" fmla="*/ 6866658 h 9810749"/>
                <a:gd name="connsiteX34" fmla="*/ 5888808 w 8010286"/>
                <a:gd name="connsiteY34" fmla="*/ 7897090 h 9810749"/>
                <a:gd name="connsiteX35" fmla="*/ 4828069 w 8010286"/>
                <a:gd name="connsiteY35" fmla="*/ 8257508 h 9810749"/>
                <a:gd name="connsiteX36" fmla="*/ 4693853 w 8010286"/>
                <a:gd name="connsiteY36" fmla="*/ 7853794 h 9810749"/>
                <a:gd name="connsiteX37" fmla="*/ 3819284 w 8010286"/>
                <a:gd name="connsiteY37" fmla="*/ 8122226 h 9810749"/>
                <a:gd name="connsiteX38" fmla="*/ 4009785 w 8010286"/>
                <a:gd name="connsiteY38" fmla="*/ 8693726 h 9810749"/>
                <a:gd name="connsiteX39" fmla="*/ 3775989 w 8010286"/>
                <a:gd name="connsiteY39" fmla="*/ 8780317 h 9810749"/>
                <a:gd name="connsiteX40" fmla="*/ 3836603 w 8010286"/>
                <a:gd name="connsiteY40" fmla="*/ 8892885 h 9810749"/>
                <a:gd name="connsiteX41" fmla="*/ 3931853 w 8010286"/>
                <a:gd name="connsiteY41" fmla="*/ 8832272 h 9810749"/>
                <a:gd name="connsiteX42" fmla="*/ 4079057 w 8010286"/>
                <a:gd name="connsiteY42" fmla="*/ 9299862 h 9810749"/>
                <a:gd name="connsiteX43" fmla="*/ 3109239 w 8010286"/>
                <a:gd name="connsiteY43" fmla="*/ 9481703 h 9810749"/>
                <a:gd name="connsiteX44" fmla="*/ 2078807 w 8010286"/>
                <a:gd name="connsiteY44" fmla="*/ 9810749 h 9810749"/>
                <a:gd name="connsiteX45" fmla="*/ 1160944 w 8010286"/>
                <a:gd name="connsiteY45" fmla="*/ 7048499 h 9810749"/>
                <a:gd name="connsiteX46" fmla="*/ 453065 w 8010286"/>
                <a:gd name="connsiteY46"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5377921 w 8010286"/>
                <a:gd name="connsiteY27" fmla="*/ 987135 h 9810749"/>
                <a:gd name="connsiteX28" fmla="*/ 5499148 w 8010286"/>
                <a:gd name="connsiteY28" fmla="*/ 1229590 h 9810749"/>
                <a:gd name="connsiteX29" fmla="*/ 5663671 w 8010286"/>
                <a:gd name="connsiteY29" fmla="*/ 1376794 h 9810749"/>
                <a:gd name="connsiteX30" fmla="*/ 6061990 w 8010286"/>
                <a:gd name="connsiteY30" fmla="*/ 2234045 h 9810749"/>
                <a:gd name="connsiteX31" fmla="*/ 6702763 w 8010286"/>
                <a:gd name="connsiteY31" fmla="*/ 3576204 h 9810749"/>
                <a:gd name="connsiteX32" fmla="*/ 8010286 w 8010286"/>
                <a:gd name="connsiteY32" fmla="*/ 6009409 h 9810749"/>
                <a:gd name="connsiteX33" fmla="*/ 5525125 w 8010286"/>
                <a:gd name="connsiteY33" fmla="*/ 6866658 h 9810749"/>
                <a:gd name="connsiteX34" fmla="*/ 5888808 w 8010286"/>
                <a:gd name="connsiteY34" fmla="*/ 7897090 h 9810749"/>
                <a:gd name="connsiteX35" fmla="*/ 4828069 w 8010286"/>
                <a:gd name="connsiteY35" fmla="*/ 8257508 h 9810749"/>
                <a:gd name="connsiteX36" fmla="*/ 4693853 w 8010286"/>
                <a:gd name="connsiteY36" fmla="*/ 7853794 h 9810749"/>
                <a:gd name="connsiteX37" fmla="*/ 3819284 w 8010286"/>
                <a:gd name="connsiteY37" fmla="*/ 8122226 h 9810749"/>
                <a:gd name="connsiteX38" fmla="*/ 4009785 w 8010286"/>
                <a:gd name="connsiteY38" fmla="*/ 8693726 h 9810749"/>
                <a:gd name="connsiteX39" fmla="*/ 3775989 w 8010286"/>
                <a:gd name="connsiteY39" fmla="*/ 8780317 h 9810749"/>
                <a:gd name="connsiteX40" fmla="*/ 3836603 w 8010286"/>
                <a:gd name="connsiteY40" fmla="*/ 8892885 h 9810749"/>
                <a:gd name="connsiteX41" fmla="*/ 3931853 w 8010286"/>
                <a:gd name="connsiteY41" fmla="*/ 8832272 h 9810749"/>
                <a:gd name="connsiteX42" fmla="*/ 4079057 w 8010286"/>
                <a:gd name="connsiteY42" fmla="*/ 9299862 h 9810749"/>
                <a:gd name="connsiteX43" fmla="*/ 3109239 w 8010286"/>
                <a:gd name="connsiteY43" fmla="*/ 9481703 h 9810749"/>
                <a:gd name="connsiteX44" fmla="*/ 2078807 w 8010286"/>
                <a:gd name="connsiteY44" fmla="*/ 9810749 h 9810749"/>
                <a:gd name="connsiteX45" fmla="*/ 1160944 w 8010286"/>
                <a:gd name="connsiteY45" fmla="*/ 7048499 h 9810749"/>
                <a:gd name="connsiteX46" fmla="*/ 453065 w 8010286"/>
                <a:gd name="connsiteY46"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5377921 w 8010286"/>
                <a:gd name="connsiteY27" fmla="*/ 987135 h 9810749"/>
                <a:gd name="connsiteX28" fmla="*/ 5499148 w 8010286"/>
                <a:gd name="connsiteY28" fmla="*/ 1229590 h 9810749"/>
                <a:gd name="connsiteX29" fmla="*/ 5663671 w 8010286"/>
                <a:gd name="connsiteY29" fmla="*/ 1376794 h 9810749"/>
                <a:gd name="connsiteX30" fmla="*/ 6061990 w 8010286"/>
                <a:gd name="connsiteY30" fmla="*/ 2234045 h 9810749"/>
                <a:gd name="connsiteX31" fmla="*/ 6702763 w 8010286"/>
                <a:gd name="connsiteY31" fmla="*/ 3576204 h 9810749"/>
                <a:gd name="connsiteX32" fmla="*/ 8010286 w 8010286"/>
                <a:gd name="connsiteY32" fmla="*/ 6009409 h 9810749"/>
                <a:gd name="connsiteX33" fmla="*/ 5525125 w 8010286"/>
                <a:gd name="connsiteY33" fmla="*/ 6866658 h 9810749"/>
                <a:gd name="connsiteX34" fmla="*/ 5888808 w 8010286"/>
                <a:gd name="connsiteY34" fmla="*/ 7897090 h 9810749"/>
                <a:gd name="connsiteX35" fmla="*/ 4828069 w 8010286"/>
                <a:gd name="connsiteY35" fmla="*/ 8257508 h 9810749"/>
                <a:gd name="connsiteX36" fmla="*/ 4693853 w 8010286"/>
                <a:gd name="connsiteY36" fmla="*/ 7853794 h 9810749"/>
                <a:gd name="connsiteX37" fmla="*/ 3819284 w 8010286"/>
                <a:gd name="connsiteY37" fmla="*/ 8122226 h 9810749"/>
                <a:gd name="connsiteX38" fmla="*/ 4009785 w 8010286"/>
                <a:gd name="connsiteY38" fmla="*/ 8693726 h 9810749"/>
                <a:gd name="connsiteX39" fmla="*/ 3775989 w 8010286"/>
                <a:gd name="connsiteY39" fmla="*/ 8780317 h 9810749"/>
                <a:gd name="connsiteX40" fmla="*/ 3836603 w 8010286"/>
                <a:gd name="connsiteY40" fmla="*/ 8892885 h 9810749"/>
                <a:gd name="connsiteX41" fmla="*/ 3931853 w 8010286"/>
                <a:gd name="connsiteY41" fmla="*/ 8832272 h 9810749"/>
                <a:gd name="connsiteX42" fmla="*/ 4079057 w 8010286"/>
                <a:gd name="connsiteY42" fmla="*/ 9299862 h 9810749"/>
                <a:gd name="connsiteX43" fmla="*/ 3109239 w 8010286"/>
                <a:gd name="connsiteY43" fmla="*/ 9481703 h 9810749"/>
                <a:gd name="connsiteX44" fmla="*/ 2078807 w 8010286"/>
                <a:gd name="connsiteY44" fmla="*/ 9810749 h 9810749"/>
                <a:gd name="connsiteX45" fmla="*/ 1160944 w 8010286"/>
                <a:gd name="connsiteY45" fmla="*/ 7048499 h 9810749"/>
                <a:gd name="connsiteX46" fmla="*/ 453065 w 8010286"/>
                <a:gd name="connsiteY46" fmla="*/ 4920492 h 9810749"/>
                <a:gd name="connsiteX0" fmla="*/ 509907 w 8067128"/>
                <a:gd name="connsiteY0" fmla="*/ 4920492 h 9810749"/>
                <a:gd name="connsiteX1" fmla="*/ 221990 w 8067128"/>
                <a:gd name="connsiteY1" fmla="*/ 4052453 h 9810749"/>
                <a:gd name="connsiteX2" fmla="*/ 1923 w 8067128"/>
                <a:gd name="connsiteY2" fmla="*/ 3285505 h 9810749"/>
                <a:gd name="connsiteX3" fmla="*/ 351878 w 8067128"/>
                <a:gd name="connsiteY3" fmla="*/ 3030681 h 9810749"/>
                <a:gd name="connsiteX4" fmla="*/ 646286 w 8067128"/>
                <a:gd name="connsiteY4" fmla="*/ 2840181 h 9810749"/>
                <a:gd name="connsiteX5" fmla="*/ 689582 w 8067128"/>
                <a:gd name="connsiteY5" fmla="*/ 2597726 h 9810749"/>
                <a:gd name="connsiteX6" fmla="*/ 706899 w 8067128"/>
                <a:gd name="connsiteY6" fmla="*/ 2138795 h 9810749"/>
                <a:gd name="connsiteX7" fmla="*/ 1226445 w 8067128"/>
                <a:gd name="connsiteY7" fmla="*/ 1827068 h 9810749"/>
                <a:gd name="connsiteX8" fmla="*/ 1468900 w 8067128"/>
                <a:gd name="connsiteY8" fmla="*/ 1801090 h 9810749"/>
                <a:gd name="connsiteX9" fmla="*/ 1581468 w 8067128"/>
                <a:gd name="connsiteY9" fmla="*/ 1264226 h 9810749"/>
                <a:gd name="connsiteX10" fmla="*/ 1737331 w 8067128"/>
                <a:gd name="connsiteY10" fmla="*/ 1091044 h 9810749"/>
                <a:gd name="connsiteX11" fmla="*/ 2092354 w 8067128"/>
                <a:gd name="connsiteY11" fmla="*/ 1177636 h 9810749"/>
                <a:gd name="connsiteX12" fmla="*/ 2551287 w 8067128"/>
                <a:gd name="connsiteY12" fmla="*/ 1203612 h 9810749"/>
                <a:gd name="connsiteX13" fmla="*/ 3122787 w 8067128"/>
                <a:gd name="connsiteY13" fmla="*/ 1853045 h 9810749"/>
                <a:gd name="connsiteX14" fmla="*/ 3192060 w 8067128"/>
                <a:gd name="connsiteY14" fmla="*/ 1905000 h 9810749"/>
                <a:gd name="connsiteX15" fmla="*/ 3694288 w 8067128"/>
                <a:gd name="connsiteY15" fmla="*/ 1939636 h 9810749"/>
                <a:gd name="connsiteX16" fmla="*/ 4135901 w 8067128"/>
                <a:gd name="connsiteY16" fmla="*/ 2043545 h 9810749"/>
                <a:gd name="connsiteX17" fmla="*/ 4352377 w 8067128"/>
                <a:gd name="connsiteY17" fmla="*/ 2000250 h 9810749"/>
                <a:gd name="connsiteX18" fmla="*/ 4438968 w 8067128"/>
                <a:gd name="connsiteY18" fmla="*/ 1913659 h 9810749"/>
                <a:gd name="connsiteX19" fmla="*/ 4568856 w 8067128"/>
                <a:gd name="connsiteY19" fmla="*/ 1645227 h 9810749"/>
                <a:gd name="connsiteX20" fmla="*/ 4378355 w 8067128"/>
                <a:gd name="connsiteY20" fmla="*/ 1177636 h 9810749"/>
                <a:gd name="connsiteX21" fmla="*/ 4361037 w 8067128"/>
                <a:gd name="connsiteY21" fmla="*/ 917863 h 9810749"/>
                <a:gd name="connsiteX22" fmla="*/ 4352378 w 8067128"/>
                <a:gd name="connsiteY22" fmla="*/ 606136 h 9810749"/>
                <a:gd name="connsiteX23" fmla="*/ 4568856 w 8067128"/>
                <a:gd name="connsiteY23" fmla="*/ 268432 h 9810749"/>
                <a:gd name="connsiteX24" fmla="*/ 4698742 w 8067128"/>
                <a:gd name="connsiteY24" fmla="*/ 60613 h 9810749"/>
                <a:gd name="connsiteX25" fmla="*/ 5097059 w 8067128"/>
                <a:gd name="connsiteY25" fmla="*/ 0 h 9810749"/>
                <a:gd name="connsiteX26" fmla="*/ 5460741 w 8067128"/>
                <a:gd name="connsiteY26" fmla="*/ 787977 h 9810749"/>
                <a:gd name="connsiteX27" fmla="*/ 5434763 w 8067128"/>
                <a:gd name="connsiteY27" fmla="*/ 987135 h 9810749"/>
                <a:gd name="connsiteX28" fmla="*/ 5555990 w 8067128"/>
                <a:gd name="connsiteY28" fmla="*/ 1229590 h 9810749"/>
                <a:gd name="connsiteX29" fmla="*/ 5720513 w 8067128"/>
                <a:gd name="connsiteY29" fmla="*/ 1376794 h 9810749"/>
                <a:gd name="connsiteX30" fmla="*/ 6118832 w 8067128"/>
                <a:gd name="connsiteY30" fmla="*/ 2234045 h 9810749"/>
                <a:gd name="connsiteX31" fmla="*/ 6759605 w 8067128"/>
                <a:gd name="connsiteY31" fmla="*/ 3576204 h 9810749"/>
                <a:gd name="connsiteX32" fmla="*/ 8067128 w 8067128"/>
                <a:gd name="connsiteY32" fmla="*/ 6009409 h 9810749"/>
                <a:gd name="connsiteX33" fmla="*/ 5581967 w 8067128"/>
                <a:gd name="connsiteY33" fmla="*/ 6866658 h 9810749"/>
                <a:gd name="connsiteX34" fmla="*/ 5945650 w 8067128"/>
                <a:gd name="connsiteY34" fmla="*/ 7897090 h 9810749"/>
                <a:gd name="connsiteX35" fmla="*/ 4884911 w 8067128"/>
                <a:gd name="connsiteY35" fmla="*/ 8257508 h 9810749"/>
                <a:gd name="connsiteX36" fmla="*/ 4750695 w 8067128"/>
                <a:gd name="connsiteY36" fmla="*/ 7853794 h 9810749"/>
                <a:gd name="connsiteX37" fmla="*/ 3876126 w 8067128"/>
                <a:gd name="connsiteY37" fmla="*/ 8122226 h 9810749"/>
                <a:gd name="connsiteX38" fmla="*/ 4066627 w 8067128"/>
                <a:gd name="connsiteY38" fmla="*/ 8693726 h 9810749"/>
                <a:gd name="connsiteX39" fmla="*/ 3832831 w 8067128"/>
                <a:gd name="connsiteY39" fmla="*/ 8780317 h 9810749"/>
                <a:gd name="connsiteX40" fmla="*/ 3893445 w 8067128"/>
                <a:gd name="connsiteY40" fmla="*/ 8892885 h 9810749"/>
                <a:gd name="connsiteX41" fmla="*/ 3988695 w 8067128"/>
                <a:gd name="connsiteY41" fmla="*/ 8832272 h 9810749"/>
                <a:gd name="connsiteX42" fmla="*/ 4135899 w 8067128"/>
                <a:gd name="connsiteY42" fmla="*/ 9299862 h 9810749"/>
                <a:gd name="connsiteX43" fmla="*/ 3166081 w 8067128"/>
                <a:gd name="connsiteY43" fmla="*/ 9481703 h 9810749"/>
                <a:gd name="connsiteX44" fmla="*/ 2135649 w 8067128"/>
                <a:gd name="connsiteY44" fmla="*/ 9810749 h 9810749"/>
                <a:gd name="connsiteX45" fmla="*/ 1217786 w 8067128"/>
                <a:gd name="connsiteY45" fmla="*/ 7048499 h 9810749"/>
                <a:gd name="connsiteX46" fmla="*/ 509907 w 8067128"/>
                <a:gd name="connsiteY46" fmla="*/ 4920492 h 9810749"/>
                <a:gd name="connsiteX0" fmla="*/ 512404 w 8069625"/>
                <a:gd name="connsiteY0" fmla="*/ 4920492 h 9810749"/>
                <a:gd name="connsiteX1" fmla="*/ 176394 w 8069625"/>
                <a:gd name="connsiteY1" fmla="*/ 4042867 h 9810749"/>
                <a:gd name="connsiteX2" fmla="*/ 4420 w 8069625"/>
                <a:gd name="connsiteY2" fmla="*/ 3285505 h 9810749"/>
                <a:gd name="connsiteX3" fmla="*/ 354375 w 8069625"/>
                <a:gd name="connsiteY3" fmla="*/ 3030681 h 9810749"/>
                <a:gd name="connsiteX4" fmla="*/ 648783 w 8069625"/>
                <a:gd name="connsiteY4" fmla="*/ 2840181 h 9810749"/>
                <a:gd name="connsiteX5" fmla="*/ 692079 w 8069625"/>
                <a:gd name="connsiteY5" fmla="*/ 2597726 h 9810749"/>
                <a:gd name="connsiteX6" fmla="*/ 709396 w 8069625"/>
                <a:gd name="connsiteY6" fmla="*/ 2138795 h 9810749"/>
                <a:gd name="connsiteX7" fmla="*/ 1228942 w 8069625"/>
                <a:gd name="connsiteY7" fmla="*/ 1827068 h 9810749"/>
                <a:gd name="connsiteX8" fmla="*/ 1471397 w 8069625"/>
                <a:gd name="connsiteY8" fmla="*/ 1801090 h 9810749"/>
                <a:gd name="connsiteX9" fmla="*/ 1583965 w 8069625"/>
                <a:gd name="connsiteY9" fmla="*/ 1264226 h 9810749"/>
                <a:gd name="connsiteX10" fmla="*/ 1739828 w 8069625"/>
                <a:gd name="connsiteY10" fmla="*/ 1091044 h 9810749"/>
                <a:gd name="connsiteX11" fmla="*/ 2094851 w 8069625"/>
                <a:gd name="connsiteY11" fmla="*/ 1177636 h 9810749"/>
                <a:gd name="connsiteX12" fmla="*/ 2553784 w 8069625"/>
                <a:gd name="connsiteY12" fmla="*/ 1203612 h 9810749"/>
                <a:gd name="connsiteX13" fmla="*/ 3125284 w 8069625"/>
                <a:gd name="connsiteY13" fmla="*/ 1853045 h 9810749"/>
                <a:gd name="connsiteX14" fmla="*/ 3194557 w 8069625"/>
                <a:gd name="connsiteY14" fmla="*/ 1905000 h 9810749"/>
                <a:gd name="connsiteX15" fmla="*/ 3696785 w 8069625"/>
                <a:gd name="connsiteY15" fmla="*/ 1939636 h 9810749"/>
                <a:gd name="connsiteX16" fmla="*/ 4138398 w 8069625"/>
                <a:gd name="connsiteY16" fmla="*/ 2043545 h 9810749"/>
                <a:gd name="connsiteX17" fmla="*/ 4354874 w 8069625"/>
                <a:gd name="connsiteY17" fmla="*/ 2000250 h 9810749"/>
                <a:gd name="connsiteX18" fmla="*/ 4441465 w 8069625"/>
                <a:gd name="connsiteY18" fmla="*/ 1913659 h 9810749"/>
                <a:gd name="connsiteX19" fmla="*/ 4571353 w 8069625"/>
                <a:gd name="connsiteY19" fmla="*/ 1645227 h 9810749"/>
                <a:gd name="connsiteX20" fmla="*/ 4380852 w 8069625"/>
                <a:gd name="connsiteY20" fmla="*/ 1177636 h 9810749"/>
                <a:gd name="connsiteX21" fmla="*/ 4363534 w 8069625"/>
                <a:gd name="connsiteY21" fmla="*/ 917863 h 9810749"/>
                <a:gd name="connsiteX22" fmla="*/ 4354875 w 8069625"/>
                <a:gd name="connsiteY22" fmla="*/ 606136 h 9810749"/>
                <a:gd name="connsiteX23" fmla="*/ 4571353 w 8069625"/>
                <a:gd name="connsiteY23" fmla="*/ 268432 h 9810749"/>
                <a:gd name="connsiteX24" fmla="*/ 4701239 w 8069625"/>
                <a:gd name="connsiteY24" fmla="*/ 60613 h 9810749"/>
                <a:gd name="connsiteX25" fmla="*/ 5099556 w 8069625"/>
                <a:gd name="connsiteY25" fmla="*/ 0 h 9810749"/>
                <a:gd name="connsiteX26" fmla="*/ 5463238 w 8069625"/>
                <a:gd name="connsiteY26" fmla="*/ 787977 h 9810749"/>
                <a:gd name="connsiteX27" fmla="*/ 5437260 w 8069625"/>
                <a:gd name="connsiteY27" fmla="*/ 987135 h 9810749"/>
                <a:gd name="connsiteX28" fmla="*/ 5558487 w 8069625"/>
                <a:gd name="connsiteY28" fmla="*/ 1229590 h 9810749"/>
                <a:gd name="connsiteX29" fmla="*/ 5723010 w 8069625"/>
                <a:gd name="connsiteY29" fmla="*/ 1376794 h 9810749"/>
                <a:gd name="connsiteX30" fmla="*/ 6121329 w 8069625"/>
                <a:gd name="connsiteY30" fmla="*/ 2234045 h 9810749"/>
                <a:gd name="connsiteX31" fmla="*/ 6762102 w 8069625"/>
                <a:gd name="connsiteY31" fmla="*/ 3576204 h 9810749"/>
                <a:gd name="connsiteX32" fmla="*/ 8069625 w 8069625"/>
                <a:gd name="connsiteY32" fmla="*/ 6009409 h 9810749"/>
                <a:gd name="connsiteX33" fmla="*/ 5584464 w 8069625"/>
                <a:gd name="connsiteY33" fmla="*/ 6866658 h 9810749"/>
                <a:gd name="connsiteX34" fmla="*/ 5948147 w 8069625"/>
                <a:gd name="connsiteY34" fmla="*/ 7897090 h 9810749"/>
                <a:gd name="connsiteX35" fmla="*/ 4887408 w 8069625"/>
                <a:gd name="connsiteY35" fmla="*/ 8257508 h 9810749"/>
                <a:gd name="connsiteX36" fmla="*/ 4753192 w 8069625"/>
                <a:gd name="connsiteY36" fmla="*/ 7853794 h 9810749"/>
                <a:gd name="connsiteX37" fmla="*/ 3878623 w 8069625"/>
                <a:gd name="connsiteY37" fmla="*/ 8122226 h 9810749"/>
                <a:gd name="connsiteX38" fmla="*/ 4069124 w 8069625"/>
                <a:gd name="connsiteY38" fmla="*/ 8693726 h 9810749"/>
                <a:gd name="connsiteX39" fmla="*/ 3835328 w 8069625"/>
                <a:gd name="connsiteY39" fmla="*/ 8780317 h 9810749"/>
                <a:gd name="connsiteX40" fmla="*/ 3895942 w 8069625"/>
                <a:gd name="connsiteY40" fmla="*/ 8892885 h 9810749"/>
                <a:gd name="connsiteX41" fmla="*/ 3991192 w 8069625"/>
                <a:gd name="connsiteY41" fmla="*/ 8832272 h 9810749"/>
                <a:gd name="connsiteX42" fmla="*/ 4138396 w 8069625"/>
                <a:gd name="connsiteY42" fmla="*/ 9299862 h 9810749"/>
                <a:gd name="connsiteX43" fmla="*/ 3168578 w 8069625"/>
                <a:gd name="connsiteY43" fmla="*/ 9481703 h 9810749"/>
                <a:gd name="connsiteX44" fmla="*/ 2138146 w 8069625"/>
                <a:gd name="connsiteY44" fmla="*/ 9810749 h 9810749"/>
                <a:gd name="connsiteX45" fmla="*/ 1220283 w 8069625"/>
                <a:gd name="connsiteY45" fmla="*/ 7048499 h 9810749"/>
                <a:gd name="connsiteX46" fmla="*/ 512404 w 8069625"/>
                <a:gd name="connsiteY46" fmla="*/ 4920492 h 9810749"/>
                <a:gd name="connsiteX0" fmla="*/ 507984 w 8065205"/>
                <a:gd name="connsiteY0" fmla="*/ 4920492 h 9810749"/>
                <a:gd name="connsiteX1" fmla="*/ 171974 w 8065205"/>
                <a:gd name="connsiteY1" fmla="*/ 404286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71974 w 8065205"/>
                <a:gd name="connsiteY1" fmla="*/ 404286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13087 w 8070308"/>
                <a:gd name="connsiteY0" fmla="*/ 4920492 h 9810749"/>
                <a:gd name="connsiteX1" fmla="*/ 157840 w 8070308"/>
                <a:gd name="connsiteY1" fmla="*/ 4071627 h 9810749"/>
                <a:gd name="connsiteX2" fmla="*/ 5103 w 8070308"/>
                <a:gd name="connsiteY2" fmla="*/ 3285505 h 9810749"/>
                <a:gd name="connsiteX3" fmla="*/ 355058 w 8070308"/>
                <a:gd name="connsiteY3" fmla="*/ 3030681 h 9810749"/>
                <a:gd name="connsiteX4" fmla="*/ 649466 w 8070308"/>
                <a:gd name="connsiteY4" fmla="*/ 2840181 h 9810749"/>
                <a:gd name="connsiteX5" fmla="*/ 692762 w 8070308"/>
                <a:gd name="connsiteY5" fmla="*/ 2597726 h 9810749"/>
                <a:gd name="connsiteX6" fmla="*/ 710079 w 8070308"/>
                <a:gd name="connsiteY6" fmla="*/ 2138795 h 9810749"/>
                <a:gd name="connsiteX7" fmla="*/ 1229625 w 8070308"/>
                <a:gd name="connsiteY7" fmla="*/ 1827068 h 9810749"/>
                <a:gd name="connsiteX8" fmla="*/ 1472080 w 8070308"/>
                <a:gd name="connsiteY8" fmla="*/ 1801090 h 9810749"/>
                <a:gd name="connsiteX9" fmla="*/ 1584648 w 8070308"/>
                <a:gd name="connsiteY9" fmla="*/ 1264226 h 9810749"/>
                <a:gd name="connsiteX10" fmla="*/ 1740511 w 8070308"/>
                <a:gd name="connsiteY10" fmla="*/ 1091044 h 9810749"/>
                <a:gd name="connsiteX11" fmla="*/ 2095534 w 8070308"/>
                <a:gd name="connsiteY11" fmla="*/ 1177636 h 9810749"/>
                <a:gd name="connsiteX12" fmla="*/ 2554467 w 8070308"/>
                <a:gd name="connsiteY12" fmla="*/ 1203612 h 9810749"/>
                <a:gd name="connsiteX13" fmla="*/ 3125967 w 8070308"/>
                <a:gd name="connsiteY13" fmla="*/ 1853045 h 9810749"/>
                <a:gd name="connsiteX14" fmla="*/ 3195240 w 8070308"/>
                <a:gd name="connsiteY14" fmla="*/ 1905000 h 9810749"/>
                <a:gd name="connsiteX15" fmla="*/ 3697468 w 8070308"/>
                <a:gd name="connsiteY15" fmla="*/ 1939636 h 9810749"/>
                <a:gd name="connsiteX16" fmla="*/ 4139081 w 8070308"/>
                <a:gd name="connsiteY16" fmla="*/ 2043545 h 9810749"/>
                <a:gd name="connsiteX17" fmla="*/ 4355557 w 8070308"/>
                <a:gd name="connsiteY17" fmla="*/ 2000250 h 9810749"/>
                <a:gd name="connsiteX18" fmla="*/ 4442148 w 8070308"/>
                <a:gd name="connsiteY18" fmla="*/ 1913659 h 9810749"/>
                <a:gd name="connsiteX19" fmla="*/ 4572036 w 8070308"/>
                <a:gd name="connsiteY19" fmla="*/ 1645227 h 9810749"/>
                <a:gd name="connsiteX20" fmla="*/ 4381535 w 8070308"/>
                <a:gd name="connsiteY20" fmla="*/ 1177636 h 9810749"/>
                <a:gd name="connsiteX21" fmla="*/ 4364217 w 8070308"/>
                <a:gd name="connsiteY21" fmla="*/ 917863 h 9810749"/>
                <a:gd name="connsiteX22" fmla="*/ 4355558 w 8070308"/>
                <a:gd name="connsiteY22" fmla="*/ 606136 h 9810749"/>
                <a:gd name="connsiteX23" fmla="*/ 4572036 w 8070308"/>
                <a:gd name="connsiteY23" fmla="*/ 268432 h 9810749"/>
                <a:gd name="connsiteX24" fmla="*/ 4701922 w 8070308"/>
                <a:gd name="connsiteY24" fmla="*/ 60613 h 9810749"/>
                <a:gd name="connsiteX25" fmla="*/ 5100239 w 8070308"/>
                <a:gd name="connsiteY25" fmla="*/ 0 h 9810749"/>
                <a:gd name="connsiteX26" fmla="*/ 5463921 w 8070308"/>
                <a:gd name="connsiteY26" fmla="*/ 787977 h 9810749"/>
                <a:gd name="connsiteX27" fmla="*/ 5437943 w 8070308"/>
                <a:gd name="connsiteY27" fmla="*/ 987135 h 9810749"/>
                <a:gd name="connsiteX28" fmla="*/ 5559170 w 8070308"/>
                <a:gd name="connsiteY28" fmla="*/ 1229590 h 9810749"/>
                <a:gd name="connsiteX29" fmla="*/ 5723693 w 8070308"/>
                <a:gd name="connsiteY29" fmla="*/ 1376794 h 9810749"/>
                <a:gd name="connsiteX30" fmla="*/ 6122012 w 8070308"/>
                <a:gd name="connsiteY30" fmla="*/ 2234045 h 9810749"/>
                <a:gd name="connsiteX31" fmla="*/ 6762785 w 8070308"/>
                <a:gd name="connsiteY31" fmla="*/ 3576204 h 9810749"/>
                <a:gd name="connsiteX32" fmla="*/ 8070308 w 8070308"/>
                <a:gd name="connsiteY32" fmla="*/ 6009409 h 9810749"/>
                <a:gd name="connsiteX33" fmla="*/ 5585147 w 8070308"/>
                <a:gd name="connsiteY33" fmla="*/ 6866658 h 9810749"/>
                <a:gd name="connsiteX34" fmla="*/ 5948830 w 8070308"/>
                <a:gd name="connsiteY34" fmla="*/ 7897090 h 9810749"/>
                <a:gd name="connsiteX35" fmla="*/ 4888091 w 8070308"/>
                <a:gd name="connsiteY35" fmla="*/ 8257508 h 9810749"/>
                <a:gd name="connsiteX36" fmla="*/ 4753875 w 8070308"/>
                <a:gd name="connsiteY36" fmla="*/ 7853794 h 9810749"/>
                <a:gd name="connsiteX37" fmla="*/ 3879306 w 8070308"/>
                <a:gd name="connsiteY37" fmla="*/ 8122226 h 9810749"/>
                <a:gd name="connsiteX38" fmla="*/ 4069807 w 8070308"/>
                <a:gd name="connsiteY38" fmla="*/ 8693726 h 9810749"/>
                <a:gd name="connsiteX39" fmla="*/ 3836011 w 8070308"/>
                <a:gd name="connsiteY39" fmla="*/ 8780317 h 9810749"/>
                <a:gd name="connsiteX40" fmla="*/ 3896625 w 8070308"/>
                <a:gd name="connsiteY40" fmla="*/ 8892885 h 9810749"/>
                <a:gd name="connsiteX41" fmla="*/ 3991875 w 8070308"/>
                <a:gd name="connsiteY41" fmla="*/ 8832272 h 9810749"/>
                <a:gd name="connsiteX42" fmla="*/ 4139079 w 8070308"/>
                <a:gd name="connsiteY42" fmla="*/ 9299862 h 9810749"/>
                <a:gd name="connsiteX43" fmla="*/ 3169261 w 8070308"/>
                <a:gd name="connsiteY43" fmla="*/ 9481703 h 9810749"/>
                <a:gd name="connsiteX44" fmla="*/ 2138829 w 8070308"/>
                <a:gd name="connsiteY44" fmla="*/ 9810749 h 9810749"/>
                <a:gd name="connsiteX45" fmla="*/ 1220966 w 8070308"/>
                <a:gd name="connsiteY45" fmla="*/ 7048499 h 9810749"/>
                <a:gd name="connsiteX46" fmla="*/ 513087 w 8070308"/>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50732 w 8065205"/>
                <a:gd name="connsiteY10" fmla="*/ 1152387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2071276 w 8065205"/>
                <a:gd name="connsiteY11" fmla="*/ 1100957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2000 w 8065205"/>
                <a:gd name="connsiteY11" fmla="*/ 1095116 h 9810749"/>
                <a:gd name="connsiteX12" fmla="*/ 2071276 w 8065205"/>
                <a:gd name="connsiteY12" fmla="*/ 1100957 h 9810749"/>
                <a:gd name="connsiteX13" fmla="*/ 2549364 w 8065205"/>
                <a:gd name="connsiteY13" fmla="*/ 1203612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874203 w 8065205"/>
                <a:gd name="connsiteY38" fmla="*/ 8122226 h 9810749"/>
                <a:gd name="connsiteX39" fmla="*/ 4064704 w 8065205"/>
                <a:gd name="connsiteY39" fmla="*/ 869372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2000 w 8065205"/>
                <a:gd name="connsiteY11" fmla="*/ 1095116 h 9810749"/>
                <a:gd name="connsiteX12" fmla="*/ 2312628 w 8065205"/>
                <a:gd name="connsiteY12" fmla="*/ 1127795 h 9810749"/>
                <a:gd name="connsiteX13" fmla="*/ 2549364 w 8065205"/>
                <a:gd name="connsiteY13" fmla="*/ 1203612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874203 w 8065205"/>
                <a:gd name="connsiteY38" fmla="*/ 8122226 h 9810749"/>
                <a:gd name="connsiteX39" fmla="*/ 4064704 w 8065205"/>
                <a:gd name="connsiteY39" fmla="*/ 869372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2000 w 8065205"/>
                <a:gd name="connsiteY11" fmla="*/ 1095116 h 9810749"/>
                <a:gd name="connsiteX12" fmla="*/ 2285811 w 8065205"/>
                <a:gd name="connsiteY12" fmla="*/ 1185305 h 9810749"/>
                <a:gd name="connsiteX13" fmla="*/ 2549364 w 8065205"/>
                <a:gd name="connsiteY13" fmla="*/ 1203612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874203 w 8065205"/>
                <a:gd name="connsiteY38" fmla="*/ 8122226 h 9810749"/>
                <a:gd name="connsiteX39" fmla="*/ 4064704 w 8065205"/>
                <a:gd name="connsiteY39" fmla="*/ 869372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9662 w 8065205"/>
                <a:gd name="connsiteY11" fmla="*/ 1125788 h 9810749"/>
                <a:gd name="connsiteX12" fmla="*/ 2285811 w 8065205"/>
                <a:gd name="connsiteY12" fmla="*/ 1185305 h 9810749"/>
                <a:gd name="connsiteX13" fmla="*/ 2549364 w 8065205"/>
                <a:gd name="connsiteY13" fmla="*/ 1203612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874203 w 8065205"/>
                <a:gd name="connsiteY38" fmla="*/ 8122226 h 9810749"/>
                <a:gd name="connsiteX39" fmla="*/ 4064704 w 8065205"/>
                <a:gd name="connsiteY39" fmla="*/ 869372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9662 w 8065205"/>
                <a:gd name="connsiteY11" fmla="*/ 1125788 h 9810749"/>
                <a:gd name="connsiteX12" fmla="*/ 2285811 w 8065205"/>
                <a:gd name="connsiteY12" fmla="*/ 1185305 h 9810749"/>
                <a:gd name="connsiteX13" fmla="*/ 2453589 w 8065205"/>
                <a:gd name="connsiteY13" fmla="*/ 1199778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874203 w 8065205"/>
                <a:gd name="connsiteY38" fmla="*/ 8122226 h 9810749"/>
                <a:gd name="connsiteX39" fmla="*/ 4064704 w 8065205"/>
                <a:gd name="connsiteY39" fmla="*/ 869372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9662 w 8065205"/>
                <a:gd name="connsiteY11" fmla="*/ 1125788 h 9810749"/>
                <a:gd name="connsiteX12" fmla="*/ 2285811 w 8065205"/>
                <a:gd name="connsiteY12" fmla="*/ 1185305 h 9810749"/>
                <a:gd name="connsiteX13" fmla="*/ 2453589 w 8065205"/>
                <a:gd name="connsiteY13" fmla="*/ 1199778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874203 w 8065205"/>
                <a:gd name="connsiteY38" fmla="*/ 8122226 h 9810749"/>
                <a:gd name="connsiteX39" fmla="*/ 4107987 w 8065205"/>
                <a:gd name="connsiteY39" fmla="*/ 866496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9662 w 8065205"/>
                <a:gd name="connsiteY11" fmla="*/ 1125788 h 9810749"/>
                <a:gd name="connsiteX12" fmla="*/ 2285811 w 8065205"/>
                <a:gd name="connsiteY12" fmla="*/ 1185305 h 9810749"/>
                <a:gd name="connsiteX13" fmla="*/ 2453589 w 8065205"/>
                <a:gd name="connsiteY13" fmla="*/ 1199778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922296 w 8065205"/>
                <a:gd name="connsiteY38" fmla="*/ 8112640 h 9810749"/>
                <a:gd name="connsiteX39" fmla="*/ 4107987 w 8065205"/>
                <a:gd name="connsiteY39" fmla="*/ 866496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458818 w 8065205"/>
                <a:gd name="connsiteY27" fmla="*/ 807147 h 9829919"/>
                <a:gd name="connsiteX28" fmla="*/ 5432840 w 8065205"/>
                <a:gd name="connsiteY28" fmla="*/ 1006305 h 9829919"/>
                <a:gd name="connsiteX29" fmla="*/ 5554067 w 8065205"/>
                <a:gd name="connsiteY29" fmla="*/ 1248760 h 9829919"/>
                <a:gd name="connsiteX30" fmla="*/ 5718590 w 8065205"/>
                <a:gd name="connsiteY30" fmla="*/ 1395964 h 9829919"/>
                <a:gd name="connsiteX31" fmla="*/ 6116909 w 8065205"/>
                <a:gd name="connsiteY31" fmla="*/ 2253215 h 9829919"/>
                <a:gd name="connsiteX32" fmla="*/ 6757682 w 8065205"/>
                <a:gd name="connsiteY32" fmla="*/ 3595374 h 9829919"/>
                <a:gd name="connsiteX33" fmla="*/ 8065205 w 8065205"/>
                <a:gd name="connsiteY33" fmla="*/ 6028579 h 9829919"/>
                <a:gd name="connsiteX34" fmla="*/ 5580044 w 8065205"/>
                <a:gd name="connsiteY34" fmla="*/ 6885828 h 9829919"/>
                <a:gd name="connsiteX35" fmla="*/ 5943727 w 8065205"/>
                <a:gd name="connsiteY35" fmla="*/ 7916260 h 9829919"/>
                <a:gd name="connsiteX36" fmla="*/ 4882988 w 8065205"/>
                <a:gd name="connsiteY36" fmla="*/ 8276678 h 9829919"/>
                <a:gd name="connsiteX37" fmla="*/ 4748772 w 8065205"/>
                <a:gd name="connsiteY37" fmla="*/ 7872964 h 9829919"/>
                <a:gd name="connsiteX38" fmla="*/ 3922296 w 8065205"/>
                <a:gd name="connsiteY38" fmla="*/ 8131810 h 9829919"/>
                <a:gd name="connsiteX39" fmla="*/ 4107987 w 8065205"/>
                <a:gd name="connsiteY39" fmla="*/ 8684136 h 9829919"/>
                <a:gd name="connsiteX40" fmla="*/ 3830908 w 8065205"/>
                <a:gd name="connsiteY40" fmla="*/ 8799487 h 9829919"/>
                <a:gd name="connsiteX41" fmla="*/ 3891522 w 8065205"/>
                <a:gd name="connsiteY41" fmla="*/ 8912055 h 9829919"/>
                <a:gd name="connsiteX42" fmla="*/ 3986772 w 8065205"/>
                <a:gd name="connsiteY42" fmla="*/ 8851442 h 9829919"/>
                <a:gd name="connsiteX43" fmla="*/ 4133976 w 8065205"/>
                <a:gd name="connsiteY43" fmla="*/ 9319032 h 9829919"/>
                <a:gd name="connsiteX44" fmla="*/ 3164158 w 8065205"/>
                <a:gd name="connsiteY44" fmla="*/ 9500873 h 9829919"/>
                <a:gd name="connsiteX45" fmla="*/ 2133726 w 8065205"/>
                <a:gd name="connsiteY45" fmla="*/ 9829919 h 9829919"/>
                <a:gd name="connsiteX46" fmla="*/ 1215863 w 8065205"/>
                <a:gd name="connsiteY46" fmla="*/ 7067669 h 9829919"/>
                <a:gd name="connsiteX47" fmla="*/ 507984 w 8065205"/>
                <a:gd name="connsiteY47" fmla="*/ 4939662 h 982991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504790 w 8065205"/>
                <a:gd name="connsiteY27" fmla="*/ 826317 h 9829919"/>
                <a:gd name="connsiteX28" fmla="*/ 5432840 w 8065205"/>
                <a:gd name="connsiteY28" fmla="*/ 1006305 h 9829919"/>
                <a:gd name="connsiteX29" fmla="*/ 5554067 w 8065205"/>
                <a:gd name="connsiteY29" fmla="*/ 1248760 h 9829919"/>
                <a:gd name="connsiteX30" fmla="*/ 5718590 w 8065205"/>
                <a:gd name="connsiteY30" fmla="*/ 1395964 h 9829919"/>
                <a:gd name="connsiteX31" fmla="*/ 6116909 w 8065205"/>
                <a:gd name="connsiteY31" fmla="*/ 2253215 h 9829919"/>
                <a:gd name="connsiteX32" fmla="*/ 6757682 w 8065205"/>
                <a:gd name="connsiteY32" fmla="*/ 3595374 h 9829919"/>
                <a:gd name="connsiteX33" fmla="*/ 8065205 w 8065205"/>
                <a:gd name="connsiteY33" fmla="*/ 6028579 h 9829919"/>
                <a:gd name="connsiteX34" fmla="*/ 5580044 w 8065205"/>
                <a:gd name="connsiteY34" fmla="*/ 6885828 h 9829919"/>
                <a:gd name="connsiteX35" fmla="*/ 5943727 w 8065205"/>
                <a:gd name="connsiteY35" fmla="*/ 7916260 h 9829919"/>
                <a:gd name="connsiteX36" fmla="*/ 4882988 w 8065205"/>
                <a:gd name="connsiteY36" fmla="*/ 8276678 h 9829919"/>
                <a:gd name="connsiteX37" fmla="*/ 4748772 w 8065205"/>
                <a:gd name="connsiteY37" fmla="*/ 7872964 h 9829919"/>
                <a:gd name="connsiteX38" fmla="*/ 3922296 w 8065205"/>
                <a:gd name="connsiteY38" fmla="*/ 8131810 h 9829919"/>
                <a:gd name="connsiteX39" fmla="*/ 4107987 w 8065205"/>
                <a:gd name="connsiteY39" fmla="*/ 8684136 h 9829919"/>
                <a:gd name="connsiteX40" fmla="*/ 3830908 w 8065205"/>
                <a:gd name="connsiteY40" fmla="*/ 8799487 h 9829919"/>
                <a:gd name="connsiteX41" fmla="*/ 3891522 w 8065205"/>
                <a:gd name="connsiteY41" fmla="*/ 8912055 h 9829919"/>
                <a:gd name="connsiteX42" fmla="*/ 3986772 w 8065205"/>
                <a:gd name="connsiteY42" fmla="*/ 8851442 h 9829919"/>
                <a:gd name="connsiteX43" fmla="*/ 4133976 w 8065205"/>
                <a:gd name="connsiteY43" fmla="*/ 9319032 h 9829919"/>
                <a:gd name="connsiteX44" fmla="*/ 3164158 w 8065205"/>
                <a:gd name="connsiteY44" fmla="*/ 9500873 h 9829919"/>
                <a:gd name="connsiteX45" fmla="*/ 2133726 w 8065205"/>
                <a:gd name="connsiteY45" fmla="*/ 9829919 h 9829919"/>
                <a:gd name="connsiteX46" fmla="*/ 1215863 w 8065205"/>
                <a:gd name="connsiteY46" fmla="*/ 7067669 h 9829919"/>
                <a:gd name="connsiteX47" fmla="*/ 507984 w 8065205"/>
                <a:gd name="connsiteY47" fmla="*/ 4939662 h 982991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504790 w 8065205"/>
                <a:gd name="connsiteY27" fmla="*/ 826317 h 9829919"/>
                <a:gd name="connsiteX28" fmla="*/ 5554067 w 8065205"/>
                <a:gd name="connsiteY28" fmla="*/ 1248760 h 9829919"/>
                <a:gd name="connsiteX29" fmla="*/ 5718590 w 8065205"/>
                <a:gd name="connsiteY29" fmla="*/ 1395964 h 9829919"/>
                <a:gd name="connsiteX30" fmla="*/ 6116909 w 8065205"/>
                <a:gd name="connsiteY30" fmla="*/ 2253215 h 9829919"/>
                <a:gd name="connsiteX31" fmla="*/ 6757682 w 8065205"/>
                <a:gd name="connsiteY31" fmla="*/ 3595374 h 9829919"/>
                <a:gd name="connsiteX32" fmla="*/ 8065205 w 8065205"/>
                <a:gd name="connsiteY32" fmla="*/ 6028579 h 9829919"/>
                <a:gd name="connsiteX33" fmla="*/ 5580044 w 8065205"/>
                <a:gd name="connsiteY33" fmla="*/ 6885828 h 9829919"/>
                <a:gd name="connsiteX34" fmla="*/ 5943727 w 8065205"/>
                <a:gd name="connsiteY34" fmla="*/ 7916260 h 9829919"/>
                <a:gd name="connsiteX35" fmla="*/ 4882988 w 8065205"/>
                <a:gd name="connsiteY35" fmla="*/ 8276678 h 9829919"/>
                <a:gd name="connsiteX36" fmla="*/ 4748772 w 8065205"/>
                <a:gd name="connsiteY36" fmla="*/ 7872964 h 9829919"/>
                <a:gd name="connsiteX37" fmla="*/ 3922296 w 8065205"/>
                <a:gd name="connsiteY37" fmla="*/ 8131810 h 9829919"/>
                <a:gd name="connsiteX38" fmla="*/ 4107987 w 8065205"/>
                <a:gd name="connsiteY38" fmla="*/ 8684136 h 9829919"/>
                <a:gd name="connsiteX39" fmla="*/ 3830908 w 8065205"/>
                <a:gd name="connsiteY39" fmla="*/ 8799487 h 9829919"/>
                <a:gd name="connsiteX40" fmla="*/ 3891522 w 8065205"/>
                <a:gd name="connsiteY40" fmla="*/ 8912055 h 9829919"/>
                <a:gd name="connsiteX41" fmla="*/ 3986772 w 8065205"/>
                <a:gd name="connsiteY41" fmla="*/ 8851442 h 9829919"/>
                <a:gd name="connsiteX42" fmla="*/ 4133976 w 8065205"/>
                <a:gd name="connsiteY42" fmla="*/ 9319032 h 9829919"/>
                <a:gd name="connsiteX43" fmla="*/ 3164158 w 8065205"/>
                <a:gd name="connsiteY43" fmla="*/ 9500873 h 9829919"/>
                <a:gd name="connsiteX44" fmla="*/ 2133726 w 8065205"/>
                <a:gd name="connsiteY44" fmla="*/ 9829919 h 9829919"/>
                <a:gd name="connsiteX45" fmla="*/ 1215863 w 8065205"/>
                <a:gd name="connsiteY45" fmla="*/ 7067669 h 9829919"/>
                <a:gd name="connsiteX46" fmla="*/ 507984 w 8065205"/>
                <a:gd name="connsiteY46" fmla="*/ 4939662 h 982991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504790 w 8065205"/>
                <a:gd name="connsiteY27" fmla="*/ 826317 h 9829919"/>
                <a:gd name="connsiteX28" fmla="*/ 5718590 w 8065205"/>
                <a:gd name="connsiteY28" fmla="*/ 1395964 h 9829919"/>
                <a:gd name="connsiteX29" fmla="*/ 6116909 w 8065205"/>
                <a:gd name="connsiteY29" fmla="*/ 2253215 h 9829919"/>
                <a:gd name="connsiteX30" fmla="*/ 6757682 w 8065205"/>
                <a:gd name="connsiteY30" fmla="*/ 3595374 h 9829919"/>
                <a:gd name="connsiteX31" fmla="*/ 8065205 w 8065205"/>
                <a:gd name="connsiteY31" fmla="*/ 6028579 h 9829919"/>
                <a:gd name="connsiteX32" fmla="*/ 5580044 w 8065205"/>
                <a:gd name="connsiteY32" fmla="*/ 6885828 h 9829919"/>
                <a:gd name="connsiteX33" fmla="*/ 5943727 w 8065205"/>
                <a:gd name="connsiteY33" fmla="*/ 7916260 h 9829919"/>
                <a:gd name="connsiteX34" fmla="*/ 4882988 w 8065205"/>
                <a:gd name="connsiteY34" fmla="*/ 8276678 h 9829919"/>
                <a:gd name="connsiteX35" fmla="*/ 4748772 w 8065205"/>
                <a:gd name="connsiteY35" fmla="*/ 7872964 h 9829919"/>
                <a:gd name="connsiteX36" fmla="*/ 3922296 w 8065205"/>
                <a:gd name="connsiteY36" fmla="*/ 8131810 h 9829919"/>
                <a:gd name="connsiteX37" fmla="*/ 4107987 w 8065205"/>
                <a:gd name="connsiteY37" fmla="*/ 8684136 h 9829919"/>
                <a:gd name="connsiteX38" fmla="*/ 3830908 w 8065205"/>
                <a:gd name="connsiteY38" fmla="*/ 8799487 h 9829919"/>
                <a:gd name="connsiteX39" fmla="*/ 3891522 w 8065205"/>
                <a:gd name="connsiteY39" fmla="*/ 8912055 h 9829919"/>
                <a:gd name="connsiteX40" fmla="*/ 3986772 w 8065205"/>
                <a:gd name="connsiteY40" fmla="*/ 8851442 h 9829919"/>
                <a:gd name="connsiteX41" fmla="*/ 4133976 w 8065205"/>
                <a:gd name="connsiteY41" fmla="*/ 9319032 h 9829919"/>
                <a:gd name="connsiteX42" fmla="*/ 3164158 w 8065205"/>
                <a:gd name="connsiteY42" fmla="*/ 9500873 h 9829919"/>
                <a:gd name="connsiteX43" fmla="*/ 2133726 w 8065205"/>
                <a:gd name="connsiteY43" fmla="*/ 9829919 h 9829919"/>
                <a:gd name="connsiteX44" fmla="*/ 1215863 w 8065205"/>
                <a:gd name="connsiteY44" fmla="*/ 7067669 h 9829919"/>
                <a:gd name="connsiteX45" fmla="*/ 507984 w 8065205"/>
                <a:gd name="connsiteY45" fmla="*/ 4939662 h 982991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504790 w 8065205"/>
                <a:gd name="connsiteY27" fmla="*/ 826317 h 9829919"/>
                <a:gd name="connsiteX28" fmla="*/ 5799040 w 8065205"/>
                <a:gd name="connsiteY28" fmla="*/ 1480311 h 9829919"/>
                <a:gd name="connsiteX29" fmla="*/ 6116909 w 8065205"/>
                <a:gd name="connsiteY29" fmla="*/ 2253215 h 9829919"/>
                <a:gd name="connsiteX30" fmla="*/ 6757682 w 8065205"/>
                <a:gd name="connsiteY30" fmla="*/ 3595374 h 9829919"/>
                <a:gd name="connsiteX31" fmla="*/ 8065205 w 8065205"/>
                <a:gd name="connsiteY31" fmla="*/ 6028579 h 9829919"/>
                <a:gd name="connsiteX32" fmla="*/ 5580044 w 8065205"/>
                <a:gd name="connsiteY32" fmla="*/ 6885828 h 9829919"/>
                <a:gd name="connsiteX33" fmla="*/ 5943727 w 8065205"/>
                <a:gd name="connsiteY33" fmla="*/ 7916260 h 9829919"/>
                <a:gd name="connsiteX34" fmla="*/ 4882988 w 8065205"/>
                <a:gd name="connsiteY34" fmla="*/ 8276678 h 9829919"/>
                <a:gd name="connsiteX35" fmla="*/ 4748772 w 8065205"/>
                <a:gd name="connsiteY35" fmla="*/ 7872964 h 9829919"/>
                <a:gd name="connsiteX36" fmla="*/ 3922296 w 8065205"/>
                <a:gd name="connsiteY36" fmla="*/ 8131810 h 9829919"/>
                <a:gd name="connsiteX37" fmla="*/ 4107987 w 8065205"/>
                <a:gd name="connsiteY37" fmla="*/ 8684136 h 9829919"/>
                <a:gd name="connsiteX38" fmla="*/ 3830908 w 8065205"/>
                <a:gd name="connsiteY38" fmla="*/ 8799487 h 9829919"/>
                <a:gd name="connsiteX39" fmla="*/ 3891522 w 8065205"/>
                <a:gd name="connsiteY39" fmla="*/ 8912055 h 9829919"/>
                <a:gd name="connsiteX40" fmla="*/ 3986772 w 8065205"/>
                <a:gd name="connsiteY40" fmla="*/ 8851442 h 9829919"/>
                <a:gd name="connsiteX41" fmla="*/ 4133976 w 8065205"/>
                <a:gd name="connsiteY41" fmla="*/ 9319032 h 9829919"/>
                <a:gd name="connsiteX42" fmla="*/ 3164158 w 8065205"/>
                <a:gd name="connsiteY42" fmla="*/ 9500873 h 9829919"/>
                <a:gd name="connsiteX43" fmla="*/ 2133726 w 8065205"/>
                <a:gd name="connsiteY43" fmla="*/ 9829919 h 9829919"/>
                <a:gd name="connsiteX44" fmla="*/ 1215863 w 8065205"/>
                <a:gd name="connsiteY44" fmla="*/ 7067669 h 9829919"/>
                <a:gd name="connsiteX45" fmla="*/ 507984 w 8065205"/>
                <a:gd name="connsiteY45" fmla="*/ 4939662 h 982991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504790 w 8065205"/>
                <a:gd name="connsiteY27" fmla="*/ 826317 h 9829919"/>
                <a:gd name="connsiteX28" fmla="*/ 5799040 w 8065205"/>
                <a:gd name="connsiteY28" fmla="*/ 1480311 h 9829919"/>
                <a:gd name="connsiteX29" fmla="*/ 6228008 w 8065205"/>
                <a:gd name="connsiteY29" fmla="*/ 2352898 h 9829919"/>
                <a:gd name="connsiteX30" fmla="*/ 6757682 w 8065205"/>
                <a:gd name="connsiteY30" fmla="*/ 3595374 h 9829919"/>
                <a:gd name="connsiteX31" fmla="*/ 8065205 w 8065205"/>
                <a:gd name="connsiteY31" fmla="*/ 6028579 h 9829919"/>
                <a:gd name="connsiteX32" fmla="*/ 5580044 w 8065205"/>
                <a:gd name="connsiteY32" fmla="*/ 6885828 h 9829919"/>
                <a:gd name="connsiteX33" fmla="*/ 5943727 w 8065205"/>
                <a:gd name="connsiteY33" fmla="*/ 7916260 h 9829919"/>
                <a:gd name="connsiteX34" fmla="*/ 4882988 w 8065205"/>
                <a:gd name="connsiteY34" fmla="*/ 8276678 h 9829919"/>
                <a:gd name="connsiteX35" fmla="*/ 4748772 w 8065205"/>
                <a:gd name="connsiteY35" fmla="*/ 7872964 h 9829919"/>
                <a:gd name="connsiteX36" fmla="*/ 3922296 w 8065205"/>
                <a:gd name="connsiteY36" fmla="*/ 8131810 h 9829919"/>
                <a:gd name="connsiteX37" fmla="*/ 4107987 w 8065205"/>
                <a:gd name="connsiteY37" fmla="*/ 8684136 h 9829919"/>
                <a:gd name="connsiteX38" fmla="*/ 3830908 w 8065205"/>
                <a:gd name="connsiteY38" fmla="*/ 8799487 h 9829919"/>
                <a:gd name="connsiteX39" fmla="*/ 3891522 w 8065205"/>
                <a:gd name="connsiteY39" fmla="*/ 8912055 h 9829919"/>
                <a:gd name="connsiteX40" fmla="*/ 3986772 w 8065205"/>
                <a:gd name="connsiteY40" fmla="*/ 8851442 h 9829919"/>
                <a:gd name="connsiteX41" fmla="*/ 4133976 w 8065205"/>
                <a:gd name="connsiteY41" fmla="*/ 9319032 h 9829919"/>
                <a:gd name="connsiteX42" fmla="*/ 3164158 w 8065205"/>
                <a:gd name="connsiteY42" fmla="*/ 9500873 h 9829919"/>
                <a:gd name="connsiteX43" fmla="*/ 2133726 w 8065205"/>
                <a:gd name="connsiteY43" fmla="*/ 9829919 h 9829919"/>
                <a:gd name="connsiteX44" fmla="*/ 1215863 w 8065205"/>
                <a:gd name="connsiteY44" fmla="*/ 7067669 h 9829919"/>
                <a:gd name="connsiteX45" fmla="*/ 507984 w 8065205"/>
                <a:gd name="connsiteY45" fmla="*/ 4939662 h 982991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504790 w 8065205"/>
                <a:gd name="connsiteY27" fmla="*/ 826317 h 9829919"/>
                <a:gd name="connsiteX28" fmla="*/ 5799040 w 8065205"/>
                <a:gd name="connsiteY28" fmla="*/ 1480311 h 9829919"/>
                <a:gd name="connsiteX29" fmla="*/ 6228008 w 8065205"/>
                <a:gd name="connsiteY29" fmla="*/ 2352898 h 9829919"/>
                <a:gd name="connsiteX30" fmla="*/ 6811316 w 8065205"/>
                <a:gd name="connsiteY30" fmla="*/ 3606876 h 9829919"/>
                <a:gd name="connsiteX31" fmla="*/ 8065205 w 8065205"/>
                <a:gd name="connsiteY31" fmla="*/ 6028579 h 9829919"/>
                <a:gd name="connsiteX32" fmla="*/ 5580044 w 8065205"/>
                <a:gd name="connsiteY32" fmla="*/ 6885828 h 9829919"/>
                <a:gd name="connsiteX33" fmla="*/ 5943727 w 8065205"/>
                <a:gd name="connsiteY33" fmla="*/ 7916260 h 9829919"/>
                <a:gd name="connsiteX34" fmla="*/ 4882988 w 8065205"/>
                <a:gd name="connsiteY34" fmla="*/ 8276678 h 9829919"/>
                <a:gd name="connsiteX35" fmla="*/ 4748772 w 8065205"/>
                <a:gd name="connsiteY35" fmla="*/ 7872964 h 9829919"/>
                <a:gd name="connsiteX36" fmla="*/ 3922296 w 8065205"/>
                <a:gd name="connsiteY36" fmla="*/ 8131810 h 9829919"/>
                <a:gd name="connsiteX37" fmla="*/ 4107987 w 8065205"/>
                <a:gd name="connsiteY37" fmla="*/ 8684136 h 9829919"/>
                <a:gd name="connsiteX38" fmla="*/ 3830908 w 8065205"/>
                <a:gd name="connsiteY38" fmla="*/ 8799487 h 9829919"/>
                <a:gd name="connsiteX39" fmla="*/ 3891522 w 8065205"/>
                <a:gd name="connsiteY39" fmla="*/ 8912055 h 9829919"/>
                <a:gd name="connsiteX40" fmla="*/ 3986772 w 8065205"/>
                <a:gd name="connsiteY40" fmla="*/ 8851442 h 9829919"/>
                <a:gd name="connsiteX41" fmla="*/ 4133976 w 8065205"/>
                <a:gd name="connsiteY41" fmla="*/ 9319032 h 9829919"/>
                <a:gd name="connsiteX42" fmla="*/ 3164158 w 8065205"/>
                <a:gd name="connsiteY42" fmla="*/ 9500873 h 9829919"/>
                <a:gd name="connsiteX43" fmla="*/ 2133726 w 8065205"/>
                <a:gd name="connsiteY43" fmla="*/ 9829919 h 9829919"/>
                <a:gd name="connsiteX44" fmla="*/ 1215863 w 8065205"/>
                <a:gd name="connsiteY44" fmla="*/ 7067669 h 9829919"/>
                <a:gd name="connsiteX45" fmla="*/ 507984 w 8065205"/>
                <a:gd name="connsiteY45" fmla="*/ 4939662 h 9829919"/>
                <a:gd name="connsiteX0" fmla="*/ 507984 w 8065205"/>
                <a:gd name="connsiteY0" fmla="*/ 4939662 h 9829919"/>
                <a:gd name="connsiteX1" fmla="*/ 225189 w 8065205"/>
                <a:gd name="connsiteY1" fmla="*/ 4064352 h 9829919"/>
                <a:gd name="connsiteX2" fmla="*/ 152737 w 8065205"/>
                <a:gd name="connsiteY2" fmla="*/ 4090797 h 9829919"/>
                <a:gd name="connsiteX3" fmla="*/ 0 w 8065205"/>
                <a:gd name="connsiteY3" fmla="*/ 3304675 h 9829919"/>
                <a:gd name="connsiteX4" fmla="*/ 349955 w 8065205"/>
                <a:gd name="connsiteY4" fmla="*/ 3049851 h 9829919"/>
                <a:gd name="connsiteX5" fmla="*/ 644363 w 8065205"/>
                <a:gd name="connsiteY5" fmla="*/ 2859351 h 9829919"/>
                <a:gd name="connsiteX6" fmla="*/ 687659 w 8065205"/>
                <a:gd name="connsiteY6" fmla="*/ 2616896 h 9829919"/>
                <a:gd name="connsiteX7" fmla="*/ 704976 w 8065205"/>
                <a:gd name="connsiteY7" fmla="*/ 2157965 h 9829919"/>
                <a:gd name="connsiteX8" fmla="*/ 1224522 w 8065205"/>
                <a:gd name="connsiteY8" fmla="*/ 1846238 h 9829919"/>
                <a:gd name="connsiteX9" fmla="*/ 1466977 w 8065205"/>
                <a:gd name="connsiteY9" fmla="*/ 1820260 h 9829919"/>
                <a:gd name="connsiteX10" fmla="*/ 1579545 w 8065205"/>
                <a:gd name="connsiteY10" fmla="*/ 1241223 h 9829919"/>
                <a:gd name="connsiteX11" fmla="*/ 1750732 w 8065205"/>
                <a:gd name="connsiteY11" fmla="*/ 1171557 h 9829919"/>
                <a:gd name="connsiteX12" fmla="*/ 1959662 w 8065205"/>
                <a:gd name="connsiteY12" fmla="*/ 1144958 h 9829919"/>
                <a:gd name="connsiteX13" fmla="*/ 2285811 w 8065205"/>
                <a:gd name="connsiteY13" fmla="*/ 1204475 h 9829919"/>
                <a:gd name="connsiteX14" fmla="*/ 2453589 w 8065205"/>
                <a:gd name="connsiteY14" fmla="*/ 1218948 h 9829919"/>
                <a:gd name="connsiteX15" fmla="*/ 3120864 w 8065205"/>
                <a:gd name="connsiteY15" fmla="*/ 1872215 h 9829919"/>
                <a:gd name="connsiteX16" fmla="*/ 3190137 w 8065205"/>
                <a:gd name="connsiteY16" fmla="*/ 1924170 h 9829919"/>
                <a:gd name="connsiteX17" fmla="*/ 3692365 w 8065205"/>
                <a:gd name="connsiteY17" fmla="*/ 1958806 h 9829919"/>
                <a:gd name="connsiteX18" fmla="*/ 4133978 w 8065205"/>
                <a:gd name="connsiteY18" fmla="*/ 2062715 h 9829919"/>
                <a:gd name="connsiteX19" fmla="*/ 4350454 w 8065205"/>
                <a:gd name="connsiteY19" fmla="*/ 2019420 h 9829919"/>
                <a:gd name="connsiteX20" fmla="*/ 4437045 w 8065205"/>
                <a:gd name="connsiteY20" fmla="*/ 1932829 h 9829919"/>
                <a:gd name="connsiteX21" fmla="*/ 4566933 w 8065205"/>
                <a:gd name="connsiteY21" fmla="*/ 1664397 h 9829919"/>
                <a:gd name="connsiteX22" fmla="*/ 4376432 w 8065205"/>
                <a:gd name="connsiteY22" fmla="*/ 1196806 h 9829919"/>
                <a:gd name="connsiteX23" fmla="*/ 4359114 w 8065205"/>
                <a:gd name="connsiteY23" fmla="*/ 937033 h 9829919"/>
                <a:gd name="connsiteX24" fmla="*/ 4350455 w 8065205"/>
                <a:gd name="connsiteY24" fmla="*/ 625306 h 9829919"/>
                <a:gd name="connsiteX25" fmla="*/ 4566933 w 8065205"/>
                <a:gd name="connsiteY25" fmla="*/ 287602 h 9829919"/>
                <a:gd name="connsiteX26" fmla="*/ 4696819 w 8065205"/>
                <a:gd name="connsiteY26" fmla="*/ 79783 h 9829919"/>
                <a:gd name="connsiteX27" fmla="*/ 5137277 w 8065205"/>
                <a:gd name="connsiteY27" fmla="*/ 0 h 9829919"/>
                <a:gd name="connsiteX28" fmla="*/ 5504790 w 8065205"/>
                <a:gd name="connsiteY28" fmla="*/ 826317 h 9829919"/>
                <a:gd name="connsiteX29" fmla="*/ 5799040 w 8065205"/>
                <a:gd name="connsiteY29" fmla="*/ 1480311 h 9829919"/>
                <a:gd name="connsiteX30" fmla="*/ 6228008 w 8065205"/>
                <a:gd name="connsiteY30" fmla="*/ 2352898 h 9829919"/>
                <a:gd name="connsiteX31" fmla="*/ 6811316 w 8065205"/>
                <a:gd name="connsiteY31" fmla="*/ 3606876 h 9829919"/>
                <a:gd name="connsiteX32" fmla="*/ 8065205 w 8065205"/>
                <a:gd name="connsiteY32" fmla="*/ 6028579 h 9829919"/>
                <a:gd name="connsiteX33" fmla="*/ 5580044 w 8065205"/>
                <a:gd name="connsiteY33" fmla="*/ 6885828 h 9829919"/>
                <a:gd name="connsiteX34" fmla="*/ 5943727 w 8065205"/>
                <a:gd name="connsiteY34" fmla="*/ 7916260 h 9829919"/>
                <a:gd name="connsiteX35" fmla="*/ 4882988 w 8065205"/>
                <a:gd name="connsiteY35" fmla="*/ 8276678 h 9829919"/>
                <a:gd name="connsiteX36" fmla="*/ 4748772 w 8065205"/>
                <a:gd name="connsiteY36" fmla="*/ 7872964 h 9829919"/>
                <a:gd name="connsiteX37" fmla="*/ 3922296 w 8065205"/>
                <a:gd name="connsiteY37" fmla="*/ 8131810 h 9829919"/>
                <a:gd name="connsiteX38" fmla="*/ 4107987 w 8065205"/>
                <a:gd name="connsiteY38" fmla="*/ 8684136 h 9829919"/>
                <a:gd name="connsiteX39" fmla="*/ 3830908 w 8065205"/>
                <a:gd name="connsiteY39" fmla="*/ 8799487 h 9829919"/>
                <a:gd name="connsiteX40" fmla="*/ 3891522 w 8065205"/>
                <a:gd name="connsiteY40" fmla="*/ 8912055 h 9829919"/>
                <a:gd name="connsiteX41" fmla="*/ 3986772 w 8065205"/>
                <a:gd name="connsiteY41" fmla="*/ 8851442 h 9829919"/>
                <a:gd name="connsiteX42" fmla="*/ 4133976 w 8065205"/>
                <a:gd name="connsiteY42" fmla="*/ 9319032 h 9829919"/>
                <a:gd name="connsiteX43" fmla="*/ 3164158 w 8065205"/>
                <a:gd name="connsiteY43" fmla="*/ 9500873 h 9829919"/>
                <a:gd name="connsiteX44" fmla="*/ 2133726 w 8065205"/>
                <a:gd name="connsiteY44" fmla="*/ 9829919 h 9829919"/>
                <a:gd name="connsiteX45" fmla="*/ 1215863 w 8065205"/>
                <a:gd name="connsiteY45" fmla="*/ 7067669 h 9829919"/>
                <a:gd name="connsiteX46" fmla="*/ 507984 w 8065205"/>
                <a:gd name="connsiteY46" fmla="*/ 4939662 h 9829919"/>
                <a:gd name="connsiteX0" fmla="*/ 507984 w 8065205"/>
                <a:gd name="connsiteY0" fmla="*/ 4939662 h 9829919"/>
                <a:gd name="connsiteX1" fmla="*/ 225189 w 8065205"/>
                <a:gd name="connsiteY1" fmla="*/ 4064352 h 9829919"/>
                <a:gd name="connsiteX2" fmla="*/ 119072 w 8065205"/>
                <a:gd name="connsiteY2" fmla="*/ 3970963 h 9829919"/>
                <a:gd name="connsiteX3" fmla="*/ 0 w 8065205"/>
                <a:gd name="connsiteY3" fmla="*/ 3304675 h 9829919"/>
                <a:gd name="connsiteX4" fmla="*/ 349955 w 8065205"/>
                <a:gd name="connsiteY4" fmla="*/ 3049851 h 9829919"/>
                <a:gd name="connsiteX5" fmla="*/ 644363 w 8065205"/>
                <a:gd name="connsiteY5" fmla="*/ 2859351 h 9829919"/>
                <a:gd name="connsiteX6" fmla="*/ 687659 w 8065205"/>
                <a:gd name="connsiteY6" fmla="*/ 2616896 h 9829919"/>
                <a:gd name="connsiteX7" fmla="*/ 704976 w 8065205"/>
                <a:gd name="connsiteY7" fmla="*/ 2157965 h 9829919"/>
                <a:gd name="connsiteX8" fmla="*/ 1224522 w 8065205"/>
                <a:gd name="connsiteY8" fmla="*/ 1846238 h 9829919"/>
                <a:gd name="connsiteX9" fmla="*/ 1466977 w 8065205"/>
                <a:gd name="connsiteY9" fmla="*/ 1820260 h 9829919"/>
                <a:gd name="connsiteX10" fmla="*/ 1579545 w 8065205"/>
                <a:gd name="connsiteY10" fmla="*/ 1241223 h 9829919"/>
                <a:gd name="connsiteX11" fmla="*/ 1750732 w 8065205"/>
                <a:gd name="connsiteY11" fmla="*/ 1171557 h 9829919"/>
                <a:gd name="connsiteX12" fmla="*/ 1959662 w 8065205"/>
                <a:gd name="connsiteY12" fmla="*/ 1144958 h 9829919"/>
                <a:gd name="connsiteX13" fmla="*/ 2285811 w 8065205"/>
                <a:gd name="connsiteY13" fmla="*/ 1204475 h 9829919"/>
                <a:gd name="connsiteX14" fmla="*/ 2453589 w 8065205"/>
                <a:gd name="connsiteY14" fmla="*/ 1218948 h 9829919"/>
                <a:gd name="connsiteX15" fmla="*/ 3120864 w 8065205"/>
                <a:gd name="connsiteY15" fmla="*/ 1872215 h 9829919"/>
                <a:gd name="connsiteX16" fmla="*/ 3190137 w 8065205"/>
                <a:gd name="connsiteY16" fmla="*/ 1924170 h 9829919"/>
                <a:gd name="connsiteX17" fmla="*/ 3692365 w 8065205"/>
                <a:gd name="connsiteY17" fmla="*/ 1958806 h 9829919"/>
                <a:gd name="connsiteX18" fmla="*/ 4133978 w 8065205"/>
                <a:gd name="connsiteY18" fmla="*/ 2062715 h 9829919"/>
                <a:gd name="connsiteX19" fmla="*/ 4350454 w 8065205"/>
                <a:gd name="connsiteY19" fmla="*/ 2019420 h 9829919"/>
                <a:gd name="connsiteX20" fmla="*/ 4437045 w 8065205"/>
                <a:gd name="connsiteY20" fmla="*/ 1932829 h 9829919"/>
                <a:gd name="connsiteX21" fmla="*/ 4566933 w 8065205"/>
                <a:gd name="connsiteY21" fmla="*/ 1664397 h 9829919"/>
                <a:gd name="connsiteX22" fmla="*/ 4376432 w 8065205"/>
                <a:gd name="connsiteY22" fmla="*/ 1196806 h 9829919"/>
                <a:gd name="connsiteX23" fmla="*/ 4359114 w 8065205"/>
                <a:gd name="connsiteY23" fmla="*/ 937033 h 9829919"/>
                <a:gd name="connsiteX24" fmla="*/ 4350455 w 8065205"/>
                <a:gd name="connsiteY24" fmla="*/ 625306 h 9829919"/>
                <a:gd name="connsiteX25" fmla="*/ 4566933 w 8065205"/>
                <a:gd name="connsiteY25" fmla="*/ 287602 h 9829919"/>
                <a:gd name="connsiteX26" fmla="*/ 4696819 w 8065205"/>
                <a:gd name="connsiteY26" fmla="*/ 79783 h 9829919"/>
                <a:gd name="connsiteX27" fmla="*/ 5137277 w 8065205"/>
                <a:gd name="connsiteY27" fmla="*/ 0 h 9829919"/>
                <a:gd name="connsiteX28" fmla="*/ 5504790 w 8065205"/>
                <a:gd name="connsiteY28" fmla="*/ 826317 h 9829919"/>
                <a:gd name="connsiteX29" fmla="*/ 5799040 w 8065205"/>
                <a:gd name="connsiteY29" fmla="*/ 1480311 h 9829919"/>
                <a:gd name="connsiteX30" fmla="*/ 6228008 w 8065205"/>
                <a:gd name="connsiteY30" fmla="*/ 2352898 h 9829919"/>
                <a:gd name="connsiteX31" fmla="*/ 6811316 w 8065205"/>
                <a:gd name="connsiteY31" fmla="*/ 3606876 h 9829919"/>
                <a:gd name="connsiteX32" fmla="*/ 8065205 w 8065205"/>
                <a:gd name="connsiteY32" fmla="*/ 6028579 h 9829919"/>
                <a:gd name="connsiteX33" fmla="*/ 5580044 w 8065205"/>
                <a:gd name="connsiteY33" fmla="*/ 6885828 h 9829919"/>
                <a:gd name="connsiteX34" fmla="*/ 5943727 w 8065205"/>
                <a:gd name="connsiteY34" fmla="*/ 7916260 h 9829919"/>
                <a:gd name="connsiteX35" fmla="*/ 4882988 w 8065205"/>
                <a:gd name="connsiteY35" fmla="*/ 8276678 h 9829919"/>
                <a:gd name="connsiteX36" fmla="*/ 4748772 w 8065205"/>
                <a:gd name="connsiteY36" fmla="*/ 7872964 h 9829919"/>
                <a:gd name="connsiteX37" fmla="*/ 3922296 w 8065205"/>
                <a:gd name="connsiteY37" fmla="*/ 8131810 h 9829919"/>
                <a:gd name="connsiteX38" fmla="*/ 4107987 w 8065205"/>
                <a:gd name="connsiteY38" fmla="*/ 8684136 h 9829919"/>
                <a:gd name="connsiteX39" fmla="*/ 3830908 w 8065205"/>
                <a:gd name="connsiteY39" fmla="*/ 8799487 h 9829919"/>
                <a:gd name="connsiteX40" fmla="*/ 3891522 w 8065205"/>
                <a:gd name="connsiteY40" fmla="*/ 8912055 h 9829919"/>
                <a:gd name="connsiteX41" fmla="*/ 3986772 w 8065205"/>
                <a:gd name="connsiteY41" fmla="*/ 8851442 h 9829919"/>
                <a:gd name="connsiteX42" fmla="*/ 4133976 w 8065205"/>
                <a:gd name="connsiteY42" fmla="*/ 9319032 h 9829919"/>
                <a:gd name="connsiteX43" fmla="*/ 3164158 w 8065205"/>
                <a:gd name="connsiteY43" fmla="*/ 9500873 h 9829919"/>
                <a:gd name="connsiteX44" fmla="*/ 2133726 w 8065205"/>
                <a:gd name="connsiteY44" fmla="*/ 9829919 h 9829919"/>
                <a:gd name="connsiteX45" fmla="*/ 1215863 w 8065205"/>
                <a:gd name="connsiteY45" fmla="*/ 7067669 h 9829919"/>
                <a:gd name="connsiteX46" fmla="*/ 507984 w 8065205"/>
                <a:gd name="connsiteY46" fmla="*/ 4939662 h 9829919"/>
                <a:gd name="connsiteX0" fmla="*/ 507984 w 8065205"/>
                <a:gd name="connsiteY0" fmla="*/ 4939662 h 9829919"/>
                <a:gd name="connsiteX1" fmla="*/ 225189 w 8065205"/>
                <a:gd name="connsiteY1" fmla="*/ 4064352 h 9829919"/>
                <a:gd name="connsiteX2" fmla="*/ 119072 w 8065205"/>
                <a:gd name="connsiteY2" fmla="*/ 3970963 h 9829919"/>
                <a:gd name="connsiteX3" fmla="*/ 0 w 8065205"/>
                <a:gd name="connsiteY3" fmla="*/ 3304675 h 9829919"/>
                <a:gd name="connsiteX4" fmla="*/ 349955 w 8065205"/>
                <a:gd name="connsiteY4" fmla="*/ 3049851 h 9829919"/>
                <a:gd name="connsiteX5" fmla="*/ 644363 w 8065205"/>
                <a:gd name="connsiteY5" fmla="*/ 2859351 h 9829919"/>
                <a:gd name="connsiteX6" fmla="*/ 687659 w 8065205"/>
                <a:gd name="connsiteY6" fmla="*/ 2616896 h 9829919"/>
                <a:gd name="connsiteX7" fmla="*/ 704976 w 8065205"/>
                <a:gd name="connsiteY7" fmla="*/ 2157965 h 9829919"/>
                <a:gd name="connsiteX8" fmla="*/ 1224522 w 8065205"/>
                <a:gd name="connsiteY8" fmla="*/ 1846238 h 9829919"/>
                <a:gd name="connsiteX9" fmla="*/ 1466977 w 8065205"/>
                <a:gd name="connsiteY9" fmla="*/ 1820260 h 9829919"/>
                <a:gd name="connsiteX10" fmla="*/ 1579545 w 8065205"/>
                <a:gd name="connsiteY10" fmla="*/ 1241223 h 9829919"/>
                <a:gd name="connsiteX11" fmla="*/ 1750732 w 8065205"/>
                <a:gd name="connsiteY11" fmla="*/ 1171557 h 9829919"/>
                <a:gd name="connsiteX12" fmla="*/ 1959662 w 8065205"/>
                <a:gd name="connsiteY12" fmla="*/ 1144958 h 9829919"/>
                <a:gd name="connsiteX13" fmla="*/ 2285811 w 8065205"/>
                <a:gd name="connsiteY13" fmla="*/ 1204475 h 9829919"/>
                <a:gd name="connsiteX14" fmla="*/ 2453589 w 8065205"/>
                <a:gd name="connsiteY14" fmla="*/ 1218948 h 9829919"/>
                <a:gd name="connsiteX15" fmla="*/ 3120864 w 8065205"/>
                <a:gd name="connsiteY15" fmla="*/ 1872215 h 9829919"/>
                <a:gd name="connsiteX16" fmla="*/ 3190137 w 8065205"/>
                <a:gd name="connsiteY16" fmla="*/ 1924170 h 9829919"/>
                <a:gd name="connsiteX17" fmla="*/ 3692365 w 8065205"/>
                <a:gd name="connsiteY17" fmla="*/ 1958806 h 9829919"/>
                <a:gd name="connsiteX18" fmla="*/ 4133978 w 8065205"/>
                <a:gd name="connsiteY18" fmla="*/ 2062715 h 9829919"/>
                <a:gd name="connsiteX19" fmla="*/ 4350454 w 8065205"/>
                <a:gd name="connsiteY19" fmla="*/ 2019420 h 9829919"/>
                <a:gd name="connsiteX20" fmla="*/ 4437045 w 8065205"/>
                <a:gd name="connsiteY20" fmla="*/ 1932829 h 9829919"/>
                <a:gd name="connsiteX21" fmla="*/ 4566933 w 8065205"/>
                <a:gd name="connsiteY21" fmla="*/ 1664397 h 9829919"/>
                <a:gd name="connsiteX22" fmla="*/ 4376432 w 8065205"/>
                <a:gd name="connsiteY22" fmla="*/ 1196806 h 9829919"/>
                <a:gd name="connsiteX23" fmla="*/ 4359114 w 8065205"/>
                <a:gd name="connsiteY23" fmla="*/ 937033 h 9829919"/>
                <a:gd name="connsiteX24" fmla="*/ 4350455 w 8065205"/>
                <a:gd name="connsiteY24" fmla="*/ 625306 h 9829919"/>
                <a:gd name="connsiteX25" fmla="*/ 4566933 w 8065205"/>
                <a:gd name="connsiteY25" fmla="*/ 287602 h 9829919"/>
                <a:gd name="connsiteX26" fmla="*/ 4696819 w 8065205"/>
                <a:gd name="connsiteY26" fmla="*/ 79783 h 9829919"/>
                <a:gd name="connsiteX27" fmla="*/ 5137277 w 8065205"/>
                <a:gd name="connsiteY27" fmla="*/ 0 h 9829919"/>
                <a:gd name="connsiteX28" fmla="*/ 5504790 w 8065205"/>
                <a:gd name="connsiteY28" fmla="*/ 826317 h 9829919"/>
                <a:gd name="connsiteX29" fmla="*/ 5799040 w 8065205"/>
                <a:gd name="connsiteY29" fmla="*/ 1480311 h 9829919"/>
                <a:gd name="connsiteX30" fmla="*/ 6228008 w 8065205"/>
                <a:gd name="connsiteY30" fmla="*/ 2352898 h 9829919"/>
                <a:gd name="connsiteX31" fmla="*/ 6811316 w 8065205"/>
                <a:gd name="connsiteY31" fmla="*/ 3606876 h 9829919"/>
                <a:gd name="connsiteX32" fmla="*/ 8065205 w 8065205"/>
                <a:gd name="connsiteY32" fmla="*/ 6028579 h 9829919"/>
                <a:gd name="connsiteX33" fmla="*/ 5580044 w 8065205"/>
                <a:gd name="connsiteY33" fmla="*/ 6885828 h 9829919"/>
                <a:gd name="connsiteX34" fmla="*/ 5943727 w 8065205"/>
                <a:gd name="connsiteY34" fmla="*/ 7916260 h 9829919"/>
                <a:gd name="connsiteX35" fmla="*/ 4882988 w 8065205"/>
                <a:gd name="connsiteY35" fmla="*/ 8276678 h 9829919"/>
                <a:gd name="connsiteX36" fmla="*/ 4748772 w 8065205"/>
                <a:gd name="connsiteY36" fmla="*/ 7872964 h 9829919"/>
                <a:gd name="connsiteX37" fmla="*/ 3922296 w 8065205"/>
                <a:gd name="connsiteY37" fmla="*/ 8131810 h 9829919"/>
                <a:gd name="connsiteX38" fmla="*/ 4107987 w 8065205"/>
                <a:gd name="connsiteY38" fmla="*/ 8684136 h 9829919"/>
                <a:gd name="connsiteX39" fmla="*/ 3830908 w 8065205"/>
                <a:gd name="connsiteY39" fmla="*/ 8799487 h 9829919"/>
                <a:gd name="connsiteX40" fmla="*/ 3891522 w 8065205"/>
                <a:gd name="connsiteY40" fmla="*/ 8912055 h 9829919"/>
                <a:gd name="connsiteX41" fmla="*/ 3986772 w 8065205"/>
                <a:gd name="connsiteY41" fmla="*/ 8851442 h 9829919"/>
                <a:gd name="connsiteX42" fmla="*/ 4133976 w 8065205"/>
                <a:gd name="connsiteY42" fmla="*/ 9319032 h 9829919"/>
                <a:gd name="connsiteX43" fmla="*/ 3164158 w 8065205"/>
                <a:gd name="connsiteY43" fmla="*/ 9500873 h 9829919"/>
                <a:gd name="connsiteX44" fmla="*/ 2133726 w 8065205"/>
                <a:gd name="connsiteY44" fmla="*/ 9829919 h 9829919"/>
                <a:gd name="connsiteX45" fmla="*/ 1215863 w 8065205"/>
                <a:gd name="connsiteY45" fmla="*/ 7067669 h 9829919"/>
                <a:gd name="connsiteX46" fmla="*/ 507984 w 8065205"/>
                <a:gd name="connsiteY46" fmla="*/ 4939662 h 9829919"/>
                <a:gd name="connsiteX0" fmla="*/ 507984 w 8065205"/>
                <a:gd name="connsiteY0" fmla="*/ 4939662 h 9829919"/>
                <a:gd name="connsiteX1" fmla="*/ 225189 w 8065205"/>
                <a:gd name="connsiteY1" fmla="*/ 4064352 h 9829919"/>
                <a:gd name="connsiteX2" fmla="*/ 119072 w 8065205"/>
                <a:gd name="connsiteY2" fmla="*/ 3970963 h 9829919"/>
                <a:gd name="connsiteX3" fmla="*/ 0 w 8065205"/>
                <a:gd name="connsiteY3" fmla="*/ 3304675 h 9829919"/>
                <a:gd name="connsiteX4" fmla="*/ 349955 w 8065205"/>
                <a:gd name="connsiteY4" fmla="*/ 3049851 h 9829919"/>
                <a:gd name="connsiteX5" fmla="*/ 644363 w 8065205"/>
                <a:gd name="connsiteY5" fmla="*/ 2859351 h 9829919"/>
                <a:gd name="connsiteX6" fmla="*/ 687659 w 8065205"/>
                <a:gd name="connsiteY6" fmla="*/ 2616896 h 9829919"/>
                <a:gd name="connsiteX7" fmla="*/ 704976 w 8065205"/>
                <a:gd name="connsiteY7" fmla="*/ 2157965 h 9829919"/>
                <a:gd name="connsiteX8" fmla="*/ 1224522 w 8065205"/>
                <a:gd name="connsiteY8" fmla="*/ 1846238 h 9829919"/>
                <a:gd name="connsiteX9" fmla="*/ 1466977 w 8065205"/>
                <a:gd name="connsiteY9" fmla="*/ 1820260 h 9829919"/>
                <a:gd name="connsiteX10" fmla="*/ 1579545 w 8065205"/>
                <a:gd name="connsiteY10" fmla="*/ 1241223 h 9829919"/>
                <a:gd name="connsiteX11" fmla="*/ 1750732 w 8065205"/>
                <a:gd name="connsiteY11" fmla="*/ 1171557 h 9829919"/>
                <a:gd name="connsiteX12" fmla="*/ 1959662 w 8065205"/>
                <a:gd name="connsiteY12" fmla="*/ 1144958 h 9829919"/>
                <a:gd name="connsiteX13" fmla="*/ 2285811 w 8065205"/>
                <a:gd name="connsiteY13" fmla="*/ 1204475 h 9829919"/>
                <a:gd name="connsiteX14" fmla="*/ 2453589 w 8065205"/>
                <a:gd name="connsiteY14" fmla="*/ 1218948 h 9829919"/>
                <a:gd name="connsiteX15" fmla="*/ 3120864 w 8065205"/>
                <a:gd name="connsiteY15" fmla="*/ 1872215 h 9829919"/>
                <a:gd name="connsiteX16" fmla="*/ 3190137 w 8065205"/>
                <a:gd name="connsiteY16" fmla="*/ 1924170 h 9829919"/>
                <a:gd name="connsiteX17" fmla="*/ 3692365 w 8065205"/>
                <a:gd name="connsiteY17" fmla="*/ 1958806 h 9829919"/>
                <a:gd name="connsiteX18" fmla="*/ 4133978 w 8065205"/>
                <a:gd name="connsiteY18" fmla="*/ 2062715 h 9829919"/>
                <a:gd name="connsiteX19" fmla="*/ 4350454 w 8065205"/>
                <a:gd name="connsiteY19" fmla="*/ 2019420 h 9829919"/>
                <a:gd name="connsiteX20" fmla="*/ 4437045 w 8065205"/>
                <a:gd name="connsiteY20" fmla="*/ 1932829 h 9829919"/>
                <a:gd name="connsiteX21" fmla="*/ 4566933 w 8065205"/>
                <a:gd name="connsiteY21" fmla="*/ 1664397 h 9829919"/>
                <a:gd name="connsiteX22" fmla="*/ 4376432 w 8065205"/>
                <a:gd name="connsiteY22" fmla="*/ 1196806 h 9829919"/>
                <a:gd name="connsiteX23" fmla="*/ 4359114 w 8065205"/>
                <a:gd name="connsiteY23" fmla="*/ 937033 h 9829919"/>
                <a:gd name="connsiteX24" fmla="*/ 4350455 w 8065205"/>
                <a:gd name="connsiteY24" fmla="*/ 625306 h 9829919"/>
                <a:gd name="connsiteX25" fmla="*/ 4566933 w 8065205"/>
                <a:gd name="connsiteY25" fmla="*/ 287602 h 9829919"/>
                <a:gd name="connsiteX26" fmla="*/ 4696819 w 8065205"/>
                <a:gd name="connsiteY26" fmla="*/ 79783 h 9829919"/>
                <a:gd name="connsiteX27" fmla="*/ 5137277 w 8065205"/>
                <a:gd name="connsiteY27" fmla="*/ 0 h 9829919"/>
                <a:gd name="connsiteX28" fmla="*/ 5504790 w 8065205"/>
                <a:gd name="connsiteY28" fmla="*/ 826317 h 9829919"/>
                <a:gd name="connsiteX29" fmla="*/ 5799040 w 8065205"/>
                <a:gd name="connsiteY29" fmla="*/ 1480311 h 9829919"/>
                <a:gd name="connsiteX30" fmla="*/ 6228008 w 8065205"/>
                <a:gd name="connsiteY30" fmla="*/ 2352898 h 9829919"/>
                <a:gd name="connsiteX31" fmla="*/ 6811316 w 8065205"/>
                <a:gd name="connsiteY31" fmla="*/ 3606876 h 9829919"/>
                <a:gd name="connsiteX32" fmla="*/ 8065205 w 8065205"/>
                <a:gd name="connsiteY32" fmla="*/ 6028579 h 9829919"/>
                <a:gd name="connsiteX33" fmla="*/ 5541570 w 8065205"/>
                <a:gd name="connsiteY33" fmla="*/ 6804340 h 9829919"/>
                <a:gd name="connsiteX34" fmla="*/ 5943727 w 8065205"/>
                <a:gd name="connsiteY34" fmla="*/ 7916260 h 9829919"/>
                <a:gd name="connsiteX35" fmla="*/ 4882988 w 8065205"/>
                <a:gd name="connsiteY35" fmla="*/ 8276678 h 9829919"/>
                <a:gd name="connsiteX36" fmla="*/ 4748772 w 8065205"/>
                <a:gd name="connsiteY36" fmla="*/ 7872964 h 9829919"/>
                <a:gd name="connsiteX37" fmla="*/ 3922296 w 8065205"/>
                <a:gd name="connsiteY37" fmla="*/ 8131810 h 9829919"/>
                <a:gd name="connsiteX38" fmla="*/ 4107987 w 8065205"/>
                <a:gd name="connsiteY38" fmla="*/ 8684136 h 9829919"/>
                <a:gd name="connsiteX39" fmla="*/ 3830908 w 8065205"/>
                <a:gd name="connsiteY39" fmla="*/ 8799487 h 9829919"/>
                <a:gd name="connsiteX40" fmla="*/ 3891522 w 8065205"/>
                <a:gd name="connsiteY40" fmla="*/ 8912055 h 9829919"/>
                <a:gd name="connsiteX41" fmla="*/ 3986772 w 8065205"/>
                <a:gd name="connsiteY41" fmla="*/ 8851442 h 9829919"/>
                <a:gd name="connsiteX42" fmla="*/ 4133976 w 8065205"/>
                <a:gd name="connsiteY42" fmla="*/ 9319032 h 9829919"/>
                <a:gd name="connsiteX43" fmla="*/ 3164158 w 8065205"/>
                <a:gd name="connsiteY43" fmla="*/ 9500873 h 9829919"/>
                <a:gd name="connsiteX44" fmla="*/ 2133726 w 8065205"/>
                <a:gd name="connsiteY44" fmla="*/ 9829919 h 9829919"/>
                <a:gd name="connsiteX45" fmla="*/ 1215863 w 8065205"/>
                <a:gd name="connsiteY45" fmla="*/ 7067669 h 9829919"/>
                <a:gd name="connsiteX46" fmla="*/ 507984 w 8065205"/>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566933 w 8036349"/>
                <a:gd name="connsiteY21" fmla="*/ 1664397 h 9829919"/>
                <a:gd name="connsiteX22" fmla="*/ 4376432 w 8036349"/>
                <a:gd name="connsiteY22" fmla="*/ 1196806 h 9829919"/>
                <a:gd name="connsiteX23" fmla="*/ 4359114 w 8036349"/>
                <a:gd name="connsiteY23" fmla="*/ 937033 h 9829919"/>
                <a:gd name="connsiteX24" fmla="*/ 4350455 w 8036349"/>
                <a:gd name="connsiteY24" fmla="*/ 625306 h 9829919"/>
                <a:gd name="connsiteX25" fmla="*/ 4566933 w 8036349"/>
                <a:gd name="connsiteY25" fmla="*/ 287602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8008 w 8036349"/>
                <a:gd name="connsiteY30" fmla="*/ 235289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566933 w 8036349"/>
                <a:gd name="connsiteY21" fmla="*/ 1664397 h 9829919"/>
                <a:gd name="connsiteX22" fmla="*/ 4376432 w 8036349"/>
                <a:gd name="connsiteY22" fmla="*/ 1196806 h 9829919"/>
                <a:gd name="connsiteX23" fmla="*/ 4359114 w 8036349"/>
                <a:gd name="connsiteY23" fmla="*/ 937033 h 9829919"/>
                <a:gd name="connsiteX24" fmla="*/ 4350455 w 8036349"/>
                <a:gd name="connsiteY24" fmla="*/ 625306 h 9829919"/>
                <a:gd name="connsiteX25" fmla="*/ 4566933 w 8036349"/>
                <a:gd name="connsiteY25" fmla="*/ 287602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566933 w 8036349"/>
                <a:gd name="connsiteY21" fmla="*/ 1664397 h 9829919"/>
                <a:gd name="connsiteX22" fmla="*/ 4376432 w 8036349"/>
                <a:gd name="connsiteY22" fmla="*/ 1196806 h 9829919"/>
                <a:gd name="connsiteX23" fmla="*/ 4359114 w 8036349"/>
                <a:gd name="connsiteY23" fmla="*/ 937033 h 9829919"/>
                <a:gd name="connsiteX24" fmla="*/ 4350455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566933 w 8036349"/>
                <a:gd name="connsiteY21" fmla="*/ 1664397 h 9829919"/>
                <a:gd name="connsiteX22" fmla="*/ 4376432 w 8036349"/>
                <a:gd name="connsiteY22" fmla="*/ 1196806 h 9829919"/>
                <a:gd name="connsiteX23" fmla="*/ 4359114 w 8036349"/>
                <a:gd name="connsiteY23" fmla="*/ 937033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566933 w 8036349"/>
                <a:gd name="connsiteY21" fmla="*/ 1664397 h 9829919"/>
                <a:gd name="connsiteX22" fmla="*/ 4376432 w 8036349"/>
                <a:gd name="connsiteY22" fmla="*/ 1196806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566933 w 8036349"/>
                <a:gd name="connsiteY21" fmla="*/ 1664397 h 9829919"/>
                <a:gd name="connsiteX22" fmla="*/ 4299483 w 8036349"/>
                <a:gd name="connsiteY22" fmla="*/ 1206393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499603 w 8036349"/>
                <a:gd name="connsiteY21" fmla="*/ 1626050 h 9829919"/>
                <a:gd name="connsiteX22" fmla="*/ 4299483 w 8036349"/>
                <a:gd name="connsiteY22" fmla="*/ 1206393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369716 w 8036349"/>
                <a:gd name="connsiteY20" fmla="*/ 1894482 h 9829919"/>
                <a:gd name="connsiteX21" fmla="*/ 4499603 w 8036349"/>
                <a:gd name="connsiteY21" fmla="*/ 1626050 h 9829919"/>
                <a:gd name="connsiteX22" fmla="*/ 4299483 w 8036349"/>
                <a:gd name="connsiteY22" fmla="*/ 1206393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206176 w 8036349"/>
                <a:gd name="connsiteY19" fmla="*/ 1990659 h 9829919"/>
                <a:gd name="connsiteX20" fmla="*/ 4369716 w 8036349"/>
                <a:gd name="connsiteY20" fmla="*/ 1894482 h 9829919"/>
                <a:gd name="connsiteX21" fmla="*/ 4499603 w 8036349"/>
                <a:gd name="connsiteY21" fmla="*/ 1626050 h 9829919"/>
                <a:gd name="connsiteX22" fmla="*/ 4299483 w 8036349"/>
                <a:gd name="connsiteY22" fmla="*/ 1206393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3989699 w 8036349"/>
                <a:gd name="connsiteY18" fmla="*/ 1966847 h 9829919"/>
                <a:gd name="connsiteX19" fmla="*/ 4206176 w 8036349"/>
                <a:gd name="connsiteY19" fmla="*/ 1990659 h 9829919"/>
                <a:gd name="connsiteX20" fmla="*/ 4369716 w 8036349"/>
                <a:gd name="connsiteY20" fmla="*/ 1894482 h 9829919"/>
                <a:gd name="connsiteX21" fmla="*/ 4499603 w 8036349"/>
                <a:gd name="connsiteY21" fmla="*/ 1626050 h 9829919"/>
                <a:gd name="connsiteX22" fmla="*/ 4299483 w 8036349"/>
                <a:gd name="connsiteY22" fmla="*/ 1206393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891699 h 9829919"/>
                <a:gd name="connsiteX18" fmla="*/ 3989699 w 8036349"/>
                <a:gd name="connsiteY18" fmla="*/ 1966847 h 9829919"/>
                <a:gd name="connsiteX19" fmla="*/ 4206176 w 8036349"/>
                <a:gd name="connsiteY19" fmla="*/ 1990659 h 9829919"/>
                <a:gd name="connsiteX20" fmla="*/ 4369716 w 8036349"/>
                <a:gd name="connsiteY20" fmla="*/ 1894482 h 9829919"/>
                <a:gd name="connsiteX21" fmla="*/ 4499603 w 8036349"/>
                <a:gd name="connsiteY21" fmla="*/ 1626050 h 9829919"/>
                <a:gd name="connsiteX22" fmla="*/ 4299483 w 8036349"/>
                <a:gd name="connsiteY22" fmla="*/ 1206393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370791 w 8036349"/>
                <a:gd name="connsiteY9" fmla="*/ 176274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186048 w 8036349"/>
                <a:gd name="connsiteY8" fmla="*/ 1788717 h 9829919"/>
                <a:gd name="connsiteX9" fmla="*/ 1370791 w 8036349"/>
                <a:gd name="connsiteY9" fmla="*/ 176274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628027 w 8036349"/>
                <a:gd name="connsiteY7" fmla="*/ 2129205 h 9829919"/>
                <a:gd name="connsiteX8" fmla="*/ 1186048 w 8036349"/>
                <a:gd name="connsiteY8" fmla="*/ 1788717 h 9829919"/>
                <a:gd name="connsiteX9" fmla="*/ 1370791 w 8036349"/>
                <a:gd name="connsiteY9" fmla="*/ 176274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10711 w 8036349"/>
                <a:gd name="connsiteY6" fmla="*/ 2626483 h 9829919"/>
                <a:gd name="connsiteX7" fmla="*/ 628027 w 8036349"/>
                <a:gd name="connsiteY7" fmla="*/ 2129205 h 9829919"/>
                <a:gd name="connsiteX8" fmla="*/ 1186048 w 8036349"/>
                <a:gd name="connsiteY8" fmla="*/ 1788717 h 9829919"/>
                <a:gd name="connsiteX9" fmla="*/ 1370791 w 8036349"/>
                <a:gd name="connsiteY9" fmla="*/ 176274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528940 w 8036349"/>
                <a:gd name="connsiteY5" fmla="*/ 2849764 h 9829919"/>
                <a:gd name="connsiteX6" fmla="*/ 610711 w 8036349"/>
                <a:gd name="connsiteY6" fmla="*/ 2626483 h 9829919"/>
                <a:gd name="connsiteX7" fmla="*/ 628027 w 8036349"/>
                <a:gd name="connsiteY7" fmla="*/ 2129205 h 9829919"/>
                <a:gd name="connsiteX8" fmla="*/ 1186048 w 8036349"/>
                <a:gd name="connsiteY8" fmla="*/ 1788717 h 9829919"/>
                <a:gd name="connsiteX9" fmla="*/ 1370791 w 8036349"/>
                <a:gd name="connsiteY9" fmla="*/ 176274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282625 w 8036349"/>
                <a:gd name="connsiteY4" fmla="*/ 2992331 h 9829919"/>
                <a:gd name="connsiteX5" fmla="*/ 528940 w 8036349"/>
                <a:gd name="connsiteY5" fmla="*/ 2849764 h 9829919"/>
                <a:gd name="connsiteX6" fmla="*/ 610711 w 8036349"/>
                <a:gd name="connsiteY6" fmla="*/ 2626483 h 9829919"/>
                <a:gd name="connsiteX7" fmla="*/ 628027 w 8036349"/>
                <a:gd name="connsiteY7" fmla="*/ 2129205 h 9829919"/>
                <a:gd name="connsiteX8" fmla="*/ 1186048 w 8036349"/>
                <a:gd name="connsiteY8" fmla="*/ 1788717 h 9829919"/>
                <a:gd name="connsiteX9" fmla="*/ 1370791 w 8036349"/>
                <a:gd name="connsiteY9" fmla="*/ 176274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27221 w 8055586"/>
                <a:gd name="connsiteY0" fmla="*/ 4939662 h 9829919"/>
                <a:gd name="connsiteX1" fmla="*/ 244426 w 8055586"/>
                <a:gd name="connsiteY1" fmla="*/ 4064352 h 9829919"/>
                <a:gd name="connsiteX2" fmla="*/ 138309 w 8055586"/>
                <a:gd name="connsiteY2" fmla="*/ 3970963 h 9829919"/>
                <a:gd name="connsiteX3" fmla="*/ 0 w 8055586"/>
                <a:gd name="connsiteY3" fmla="*/ 3218394 h 9829919"/>
                <a:gd name="connsiteX4" fmla="*/ 301862 w 8055586"/>
                <a:gd name="connsiteY4" fmla="*/ 2992331 h 9829919"/>
                <a:gd name="connsiteX5" fmla="*/ 548177 w 8055586"/>
                <a:gd name="connsiteY5" fmla="*/ 2849764 h 9829919"/>
                <a:gd name="connsiteX6" fmla="*/ 629948 w 8055586"/>
                <a:gd name="connsiteY6" fmla="*/ 2626483 h 9829919"/>
                <a:gd name="connsiteX7" fmla="*/ 647264 w 8055586"/>
                <a:gd name="connsiteY7" fmla="*/ 2129205 h 9829919"/>
                <a:gd name="connsiteX8" fmla="*/ 1205285 w 8055586"/>
                <a:gd name="connsiteY8" fmla="*/ 1788717 h 9829919"/>
                <a:gd name="connsiteX9" fmla="*/ 1390028 w 8055586"/>
                <a:gd name="connsiteY9" fmla="*/ 1762740 h 9829919"/>
                <a:gd name="connsiteX10" fmla="*/ 1521834 w 8055586"/>
                <a:gd name="connsiteY10" fmla="*/ 1260396 h 9829919"/>
                <a:gd name="connsiteX11" fmla="*/ 1673783 w 8055586"/>
                <a:gd name="connsiteY11" fmla="*/ 1133210 h 9829919"/>
                <a:gd name="connsiteX12" fmla="*/ 1969281 w 8055586"/>
                <a:gd name="connsiteY12" fmla="*/ 1077850 h 9829919"/>
                <a:gd name="connsiteX13" fmla="*/ 2314667 w 8055586"/>
                <a:gd name="connsiteY13" fmla="*/ 1166128 h 9829919"/>
                <a:gd name="connsiteX14" fmla="*/ 2520919 w 8055586"/>
                <a:gd name="connsiteY14" fmla="*/ 1132668 h 9829919"/>
                <a:gd name="connsiteX15" fmla="*/ 3168956 w 8055586"/>
                <a:gd name="connsiteY15" fmla="*/ 1814695 h 9829919"/>
                <a:gd name="connsiteX16" fmla="*/ 3711602 w 8055586"/>
                <a:gd name="connsiteY16" fmla="*/ 1891699 h 9829919"/>
                <a:gd name="connsiteX17" fmla="*/ 4008936 w 8055586"/>
                <a:gd name="connsiteY17" fmla="*/ 1966847 h 9829919"/>
                <a:gd name="connsiteX18" fmla="*/ 4225413 w 8055586"/>
                <a:gd name="connsiteY18" fmla="*/ 1990659 h 9829919"/>
                <a:gd name="connsiteX19" fmla="*/ 4388953 w 8055586"/>
                <a:gd name="connsiteY19" fmla="*/ 1894482 h 9829919"/>
                <a:gd name="connsiteX20" fmla="*/ 4518840 w 8055586"/>
                <a:gd name="connsiteY20" fmla="*/ 1626050 h 9829919"/>
                <a:gd name="connsiteX21" fmla="*/ 4318720 w 8055586"/>
                <a:gd name="connsiteY21" fmla="*/ 1206393 h 9829919"/>
                <a:gd name="connsiteX22" fmla="*/ 4301403 w 8055586"/>
                <a:gd name="connsiteY22" fmla="*/ 956207 h 9829919"/>
                <a:gd name="connsiteX23" fmla="*/ 4311981 w 8055586"/>
                <a:gd name="connsiteY23" fmla="*/ 625306 h 9829919"/>
                <a:gd name="connsiteX24" fmla="*/ 4403417 w 8055586"/>
                <a:gd name="connsiteY24" fmla="*/ 345123 h 9829919"/>
                <a:gd name="connsiteX25" fmla="*/ 4716056 w 8055586"/>
                <a:gd name="connsiteY25" fmla="*/ 79783 h 9829919"/>
                <a:gd name="connsiteX26" fmla="*/ 5156514 w 8055586"/>
                <a:gd name="connsiteY26" fmla="*/ 0 h 9829919"/>
                <a:gd name="connsiteX27" fmla="*/ 5524027 w 8055586"/>
                <a:gd name="connsiteY27" fmla="*/ 826317 h 9829919"/>
                <a:gd name="connsiteX28" fmla="*/ 5818277 w 8055586"/>
                <a:gd name="connsiteY28" fmla="*/ 1480311 h 9829919"/>
                <a:gd name="connsiteX29" fmla="*/ 6242435 w 8055586"/>
                <a:gd name="connsiteY29" fmla="*/ 2367278 h 9829919"/>
                <a:gd name="connsiteX30" fmla="*/ 6830553 w 8055586"/>
                <a:gd name="connsiteY30" fmla="*/ 3606876 h 9829919"/>
                <a:gd name="connsiteX31" fmla="*/ 8055586 w 8055586"/>
                <a:gd name="connsiteY31" fmla="*/ 5947091 h 9829919"/>
                <a:gd name="connsiteX32" fmla="*/ 5560807 w 8055586"/>
                <a:gd name="connsiteY32" fmla="*/ 6804340 h 9829919"/>
                <a:gd name="connsiteX33" fmla="*/ 5962964 w 8055586"/>
                <a:gd name="connsiteY33" fmla="*/ 7916260 h 9829919"/>
                <a:gd name="connsiteX34" fmla="*/ 4902225 w 8055586"/>
                <a:gd name="connsiteY34" fmla="*/ 8276678 h 9829919"/>
                <a:gd name="connsiteX35" fmla="*/ 4768009 w 8055586"/>
                <a:gd name="connsiteY35" fmla="*/ 7872964 h 9829919"/>
                <a:gd name="connsiteX36" fmla="*/ 3941533 w 8055586"/>
                <a:gd name="connsiteY36" fmla="*/ 8131810 h 9829919"/>
                <a:gd name="connsiteX37" fmla="*/ 4127224 w 8055586"/>
                <a:gd name="connsiteY37" fmla="*/ 8684136 h 9829919"/>
                <a:gd name="connsiteX38" fmla="*/ 3850145 w 8055586"/>
                <a:gd name="connsiteY38" fmla="*/ 8799487 h 9829919"/>
                <a:gd name="connsiteX39" fmla="*/ 3910759 w 8055586"/>
                <a:gd name="connsiteY39" fmla="*/ 8912055 h 9829919"/>
                <a:gd name="connsiteX40" fmla="*/ 4006009 w 8055586"/>
                <a:gd name="connsiteY40" fmla="*/ 8851442 h 9829919"/>
                <a:gd name="connsiteX41" fmla="*/ 4153213 w 8055586"/>
                <a:gd name="connsiteY41" fmla="*/ 9319032 h 9829919"/>
                <a:gd name="connsiteX42" fmla="*/ 3183395 w 8055586"/>
                <a:gd name="connsiteY42" fmla="*/ 9500873 h 9829919"/>
                <a:gd name="connsiteX43" fmla="*/ 2152963 w 8055586"/>
                <a:gd name="connsiteY43" fmla="*/ 9829919 h 9829919"/>
                <a:gd name="connsiteX44" fmla="*/ 1235100 w 8055586"/>
                <a:gd name="connsiteY44" fmla="*/ 7067669 h 9829919"/>
                <a:gd name="connsiteX45" fmla="*/ 527221 w 8055586"/>
                <a:gd name="connsiteY45" fmla="*/ 4939662 h 9829919"/>
                <a:gd name="connsiteX0" fmla="*/ 527221 w 8055586"/>
                <a:gd name="connsiteY0" fmla="*/ 4939662 h 9829919"/>
                <a:gd name="connsiteX1" fmla="*/ 244426 w 8055586"/>
                <a:gd name="connsiteY1" fmla="*/ 4064352 h 9829919"/>
                <a:gd name="connsiteX2" fmla="*/ 138309 w 8055586"/>
                <a:gd name="connsiteY2" fmla="*/ 3970963 h 9829919"/>
                <a:gd name="connsiteX3" fmla="*/ 0 w 8055586"/>
                <a:gd name="connsiteY3" fmla="*/ 3218394 h 9829919"/>
                <a:gd name="connsiteX4" fmla="*/ 301862 w 8055586"/>
                <a:gd name="connsiteY4" fmla="*/ 2992331 h 9829919"/>
                <a:gd name="connsiteX5" fmla="*/ 548177 w 8055586"/>
                <a:gd name="connsiteY5" fmla="*/ 2849764 h 9829919"/>
                <a:gd name="connsiteX6" fmla="*/ 629948 w 8055586"/>
                <a:gd name="connsiteY6" fmla="*/ 2626483 h 9829919"/>
                <a:gd name="connsiteX7" fmla="*/ 647264 w 8055586"/>
                <a:gd name="connsiteY7" fmla="*/ 2129205 h 9829919"/>
                <a:gd name="connsiteX8" fmla="*/ 1205285 w 8055586"/>
                <a:gd name="connsiteY8" fmla="*/ 1788717 h 9829919"/>
                <a:gd name="connsiteX9" fmla="*/ 1390028 w 8055586"/>
                <a:gd name="connsiteY9" fmla="*/ 1762740 h 9829919"/>
                <a:gd name="connsiteX10" fmla="*/ 1521834 w 8055586"/>
                <a:gd name="connsiteY10" fmla="*/ 1260396 h 9829919"/>
                <a:gd name="connsiteX11" fmla="*/ 1673783 w 8055586"/>
                <a:gd name="connsiteY11" fmla="*/ 1133210 h 9829919"/>
                <a:gd name="connsiteX12" fmla="*/ 1969281 w 8055586"/>
                <a:gd name="connsiteY12" fmla="*/ 1077850 h 9829919"/>
                <a:gd name="connsiteX13" fmla="*/ 2305049 w 8055586"/>
                <a:gd name="connsiteY13" fmla="*/ 1127781 h 9829919"/>
                <a:gd name="connsiteX14" fmla="*/ 2520919 w 8055586"/>
                <a:gd name="connsiteY14" fmla="*/ 1132668 h 9829919"/>
                <a:gd name="connsiteX15" fmla="*/ 3168956 w 8055586"/>
                <a:gd name="connsiteY15" fmla="*/ 1814695 h 9829919"/>
                <a:gd name="connsiteX16" fmla="*/ 3711602 w 8055586"/>
                <a:gd name="connsiteY16" fmla="*/ 1891699 h 9829919"/>
                <a:gd name="connsiteX17" fmla="*/ 4008936 w 8055586"/>
                <a:gd name="connsiteY17" fmla="*/ 1966847 h 9829919"/>
                <a:gd name="connsiteX18" fmla="*/ 4225413 w 8055586"/>
                <a:gd name="connsiteY18" fmla="*/ 1990659 h 9829919"/>
                <a:gd name="connsiteX19" fmla="*/ 4388953 w 8055586"/>
                <a:gd name="connsiteY19" fmla="*/ 1894482 h 9829919"/>
                <a:gd name="connsiteX20" fmla="*/ 4518840 w 8055586"/>
                <a:gd name="connsiteY20" fmla="*/ 1626050 h 9829919"/>
                <a:gd name="connsiteX21" fmla="*/ 4318720 w 8055586"/>
                <a:gd name="connsiteY21" fmla="*/ 1206393 h 9829919"/>
                <a:gd name="connsiteX22" fmla="*/ 4301403 w 8055586"/>
                <a:gd name="connsiteY22" fmla="*/ 956207 h 9829919"/>
                <a:gd name="connsiteX23" fmla="*/ 4311981 w 8055586"/>
                <a:gd name="connsiteY23" fmla="*/ 625306 h 9829919"/>
                <a:gd name="connsiteX24" fmla="*/ 4403417 w 8055586"/>
                <a:gd name="connsiteY24" fmla="*/ 345123 h 9829919"/>
                <a:gd name="connsiteX25" fmla="*/ 4716056 w 8055586"/>
                <a:gd name="connsiteY25" fmla="*/ 79783 h 9829919"/>
                <a:gd name="connsiteX26" fmla="*/ 5156514 w 8055586"/>
                <a:gd name="connsiteY26" fmla="*/ 0 h 9829919"/>
                <a:gd name="connsiteX27" fmla="*/ 5524027 w 8055586"/>
                <a:gd name="connsiteY27" fmla="*/ 826317 h 9829919"/>
                <a:gd name="connsiteX28" fmla="*/ 5818277 w 8055586"/>
                <a:gd name="connsiteY28" fmla="*/ 1480311 h 9829919"/>
                <a:gd name="connsiteX29" fmla="*/ 6242435 w 8055586"/>
                <a:gd name="connsiteY29" fmla="*/ 2367278 h 9829919"/>
                <a:gd name="connsiteX30" fmla="*/ 6830553 w 8055586"/>
                <a:gd name="connsiteY30" fmla="*/ 3606876 h 9829919"/>
                <a:gd name="connsiteX31" fmla="*/ 8055586 w 8055586"/>
                <a:gd name="connsiteY31" fmla="*/ 5947091 h 9829919"/>
                <a:gd name="connsiteX32" fmla="*/ 5560807 w 8055586"/>
                <a:gd name="connsiteY32" fmla="*/ 6804340 h 9829919"/>
                <a:gd name="connsiteX33" fmla="*/ 5962964 w 8055586"/>
                <a:gd name="connsiteY33" fmla="*/ 7916260 h 9829919"/>
                <a:gd name="connsiteX34" fmla="*/ 4902225 w 8055586"/>
                <a:gd name="connsiteY34" fmla="*/ 8276678 h 9829919"/>
                <a:gd name="connsiteX35" fmla="*/ 4768009 w 8055586"/>
                <a:gd name="connsiteY35" fmla="*/ 7872964 h 9829919"/>
                <a:gd name="connsiteX36" fmla="*/ 3941533 w 8055586"/>
                <a:gd name="connsiteY36" fmla="*/ 8131810 h 9829919"/>
                <a:gd name="connsiteX37" fmla="*/ 4127224 w 8055586"/>
                <a:gd name="connsiteY37" fmla="*/ 8684136 h 9829919"/>
                <a:gd name="connsiteX38" fmla="*/ 3850145 w 8055586"/>
                <a:gd name="connsiteY38" fmla="*/ 8799487 h 9829919"/>
                <a:gd name="connsiteX39" fmla="*/ 3910759 w 8055586"/>
                <a:gd name="connsiteY39" fmla="*/ 8912055 h 9829919"/>
                <a:gd name="connsiteX40" fmla="*/ 4006009 w 8055586"/>
                <a:gd name="connsiteY40" fmla="*/ 8851442 h 9829919"/>
                <a:gd name="connsiteX41" fmla="*/ 4153213 w 8055586"/>
                <a:gd name="connsiteY41" fmla="*/ 9319032 h 9829919"/>
                <a:gd name="connsiteX42" fmla="*/ 3183395 w 8055586"/>
                <a:gd name="connsiteY42" fmla="*/ 9500873 h 9829919"/>
                <a:gd name="connsiteX43" fmla="*/ 2152963 w 8055586"/>
                <a:gd name="connsiteY43" fmla="*/ 9829919 h 9829919"/>
                <a:gd name="connsiteX44" fmla="*/ 1235100 w 8055586"/>
                <a:gd name="connsiteY44" fmla="*/ 7067669 h 9829919"/>
                <a:gd name="connsiteX45" fmla="*/ 527221 w 8055586"/>
                <a:gd name="connsiteY45" fmla="*/ 4939662 h 9829919"/>
                <a:gd name="connsiteX0" fmla="*/ 527221 w 8055586"/>
                <a:gd name="connsiteY0" fmla="*/ 4939662 h 9829919"/>
                <a:gd name="connsiteX1" fmla="*/ 244426 w 8055586"/>
                <a:gd name="connsiteY1" fmla="*/ 4064352 h 9829919"/>
                <a:gd name="connsiteX2" fmla="*/ 138309 w 8055586"/>
                <a:gd name="connsiteY2" fmla="*/ 3970963 h 9829919"/>
                <a:gd name="connsiteX3" fmla="*/ 0 w 8055586"/>
                <a:gd name="connsiteY3" fmla="*/ 3218394 h 9829919"/>
                <a:gd name="connsiteX4" fmla="*/ 301862 w 8055586"/>
                <a:gd name="connsiteY4" fmla="*/ 2992331 h 9829919"/>
                <a:gd name="connsiteX5" fmla="*/ 548177 w 8055586"/>
                <a:gd name="connsiteY5" fmla="*/ 2849764 h 9829919"/>
                <a:gd name="connsiteX6" fmla="*/ 629948 w 8055586"/>
                <a:gd name="connsiteY6" fmla="*/ 2626483 h 9829919"/>
                <a:gd name="connsiteX7" fmla="*/ 647264 w 8055586"/>
                <a:gd name="connsiteY7" fmla="*/ 2129205 h 9829919"/>
                <a:gd name="connsiteX8" fmla="*/ 1205285 w 8055586"/>
                <a:gd name="connsiteY8" fmla="*/ 1788717 h 9829919"/>
                <a:gd name="connsiteX9" fmla="*/ 1390028 w 8055586"/>
                <a:gd name="connsiteY9" fmla="*/ 1762740 h 9829919"/>
                <a:gd name="connsiteX10" fmla="*/ 1521834 w 8055586"/>
                <a:gd name="connsiteY10" fmla="*/ 1260396 h 9829919"/>
                <a:gd name="connsiteX11" fmla="*/ 1673783 w 8055586"/>
                <a:gd name="connsiteY11" fmla="*/ 1133210 h 9829919"/>
                <a:gd name="connsiteX12" fmla="*/ 1969281 w 8055586"/>
                <a:gd name="connsiteY12" fmla="*/ 1077850 h 9829919"/>
                <a:gd name="connsiteX13" fmla="*/ 2305049 w 8055586"/>
                <a:gd name="connsiteY13" fmla="*/ 1127781 h 9829919"/>
                <a:gd name="connsiteX14" fmla="*/ 2520919 w 8055586"/>
                <a:gd name="connsiteY14" fmla="*/ 1132668 h 9829919"/>
                <a:gd name="connsiteX15" fmla="*/ 3168956 w 8055586"/>
                <a:gd name="connsiteY15" fmla="*/ 1814695 h 9829919"/>
                <a:gd name="connsiteX16" fmla="*/ 3711602 w 8055586"/>
                <a:gd name="connsiteY16" fmla="*/ 1891699 h 9829919"/>
                <a:gd name="connsiteX17" fmla="*/ 4008936 w 8055586"/>
                <a:gd name="connsiteY17" fmla="*/ 1966847 h 9829919"/>
                <a:gd name="connsiteX18" fmla="*/ 4225413 w 8055586"/>
                <a:gd name="connsiteY18" fmla="*/ 1990659 h 9829919"/>
                <a:gd name="connsiteX19" fmla="*/ 4388953 w 8055586"/>
                <a:gd name="connsiteY19" fmla="*/ 1894482 h 9829919"/>
                <a:gd name="connsiteX20" fmla="*/ 4518840 w 8055586"/>
                <a:gd name="connsiteY20" fmla="*/ 1626050 h 9829919"/>
                <a:gd name="connsiteX21" fmla="*/ 4318720 w 8055586"/>
                <a:gd name="connsiteY21" fmla="*/ 1206393 h 9829919"/>
                <a:gd name="connsiteX22" fmla="*/ 4301403 w 8055586"/>
                <a:gd name="connsiteY22" fmla="*/ 956207 h 9829919"/>
                <a:gd name="connsiteX23" fmla="*/ 4311981 w 8055586"/>
                <a:gd name="connsiteY23" fmla="*/ 625306 h 9829919"/>
                <a:gd name="connsiteX24" fmla="*/ 4403417 w 8055586"/>
                <a:gd name="connsiteY24" fmla="*/ 345123 h 9829919"/>
                <a:gd name="connsiteX25" fmla="*/ 4716056 w 8055586"/>
                <a:gd name="connsiteY25" fmla="*/ 79783 h 9829919"/>
                <a:gd name="connsiteX26" fmla="*/ 5156514 w 8055586"/>
                <a:gd name="connsiteY26" fmla="*/ 0 h 9829919"/>
                <a:gd name="connsiteX27" fmla="*/ 5599813 w 8055586"/>
                <a:gd name="connsiteY27" fmla="*/ 1042564 h 9829919"/>
                <a:gd name="connsiteX28" fmla="*/ 5818277 w 8055586"/>
                <a:gd name="connsiteY28" fmla="*/ 1480311 h 9829919"/>
                <a:gd name="connsiteX29" fmla="*/ 6242435 w 8055586"/>
                <a:gd name="connsiteY29" fmla="*/ 2367278 h 9829919"/>
                <a:gd name="connsiteX30" fmla="*/ 6830553 w 8055586"/>
                <a:gd name="connsiteY30" fmla="*/ 3606876 h 9829919"/>
                <a:gd name="connsiteX31" fmla="*/ 8055586 w 8055586"/>
                <a:gd name="connsiteY31" fmla="*/ 5947091 h 9829919"/>
                <a:gd name="connsiteX32" fmla="*/ 5560807 w 8055586"/>
                <a:gd name="connsiteY32" fmla="*/ 6804340 h 9829919"/>
                <a:gd name="connsiteX33" fmla="*/ 5962964 w 8055586"/>
                <a:gd name="connsiteY33" fmla="*/ 7916260 h 9829919"/>
                <a:gd name="connsiteX34" fmla="*/ 4902225 w 8055586"/>
                <a:gd name="connsiteY34" fmla="*/ 8276678 h 9829919"/>
                <a:gd name="connsiteX35" fmla="*/ 4768009 w 8055586"/>
                <a:gd name="connsiteY35" fmla="*/ 7872964 h 9829919"/>
                <a:gd name="connsiteX36" fmla="*/ 3941533 w 8055586"/>
                <a:gd name="connsiteY36" fmla="*/ 8131810 h 9829919"/>
                <a:gd name="connsiteX37" fmla="*/ 4127224 w 8055586"/>
                <a:gd name="connsiteY37" fmla="*/ 8684136 h 9829919"/>
                <a:gd name="connsiteX38" fmla="*/ 3850145 w 8055586"/>
                <a:gd name="connsiteY38" fmla="*/ 8799487 h 9829919"/>
                <a:gd name="connsiteX39" fmla="*/ 3910759 w 8055586"/>
                <a:gd name="connsiteY39" fmla="*/ 8912055 h 9829919"/>
                <a:gd name="connsiteX40" fmla="*/ 4006009 w 8055586"/>
                <a:gd name="connsiteY40" fmla="*/ 8851442 h 9829919"/>
                <a:gd name="connsiteX41" fmla="*/ 4153213 w 8055586"/>
                <a:gd name="connsiteY41" fmla="*/ 9319032 h 9829919"/>
                <a:gd name="connsiteX42" fmla="*/ 3183395 w 8055586"/>
                <a:gd name="connsiteY42" fmla="*/ 9500873 h 9829919"/>
                <a:gd name="connsiteX43" fmla="*/ 2152963 w 8055586"/>
                <a:gd name="connsiteY43" fmla="*/ 9829919 h 9829919"/>
                <a:gd name="connsiteX44" fmla="*/ 1235100 w 8055586"/>
                <a:gd name="connsiteY44" fmla="*/ 7067669 h 9829919"/>
                <a:gd name="connsiteX45" fmla="*/ 527221 w 8055586"/>
                <a:gd name="connsiteY45" fmla="*/ 4939662 h 9829919"/>
                <a:gd name="connsiteX0" fmla="*/ 527221 w 8055586"/>
                <a:gd name="connsiteY0" fmla="*/ 4939662 h 9829919"/>
                <a:gd name="connsiteX1" fmla="*/ 244426 w 8055586"/>
                <a:gd name="connsiteY1" fmla="*/ 4064352 h 9829919"/>
                <a:gd name="connsiteX2" fmla="*/ 138309 w 8055586"/>
                <a:gd name="connsiteY2" fmla="*/ 3970963 h 9829919"/>
                <a:gd name="connsiteX3" fmla="*/ 0 w 8055586"/>
                <a:gd name="connsiteY3" fmla="*/ 3218394 h 9829919"/>
                <a:gd name="connsiteX4" fmla="*/ 301862 w 8055586"/>
                <a:gd name="connsiteY4" fmla="*/ 2992331 h 9829919"/>
                <a:gd name="connsiteX5" fmla="*/ 548177 w 8055586"/>
                <a:gd name="connsiteY5" fmla="*/ 2849764 h 9829919"/>
                <a:gd name="connsiteX6" fmla="*/ 629948 w 8055586"/>
                <a:gd name="connsiteY6" fmla="*/ 2626483 h 9829919"/>
                <a:gd name="connsiteX7" fmla="*/ 647264 w 8055586"/>
                <a:gd name="connsiteY7" fmla="*/ 2129205 h 9829919"/>
                <a:gd name="connsiteX8" fmla="*/ 1205285 w 8055586"/>
                <a:gd name="connsiteY8" fmla="*/ 1788717 h 9829919"/>
                <a:gd name="connsiteX9" fmla="*/ 1390028 w 8055586"/>
                <a:gd name="connsiteY9" fmla="*/ 1762740 h 9829919"/>
                <a:gd name="connsiteX10" fmla="*/ 1521834 w 8055586"/>
                <a:gd name="connsiteY10" fmla="*/ 1260396 h 9829919"/>
                <a:gd name="connsiteX11" fmla="*/ 1673783 w 8055586"/>
                <a:gd name="connsiteY11" fmla="*/ 1133210 h 9829919"/>
                <a:gd name="connsiteX12" fmla="*/ 1969281 w 8055586"/>
                <a:gd name="connsiteY12" fmla="*/ 1077850 h 9829919"/>
                <a:gd name="connsiteX13" fmla="*/ 2305049 w 8055586"/>
                <a:gd name="connsiteY13" fmla="*/ 1127781 h 9829919"/>
                <a:gd name="connsiteX14" fmla="*/ 2520919 w 8055586"/>
                <a:gd name="connsiteY14" fmla="*/ 1132668 h 9829919"/>
                <a:gd name="connsiteX15" fmla="*/ 3168956 w 8055586"/>
                <a:gd name="connsiteY15" fmla="*/ 1814695 h 9829919"/>
                <a:gd name="connsiteX16" fmla="*/ 3711602 w 8055586"/>
                <a:gd name="connsiteY16" fmla="*/ 1891699 h 9829919"/>
                <a:gd name="connsiteX17" fmla="*/ 4008936 w 8055586"/>
                <a:gd name="connsiteY17" fmla="*/ 1966847 h 9829919"/>
                <a:gd name="connsiteX18" fmla="*/ 4225413 w 8055586"/>
                <a:gd name="connsiteY18" fmla="*/ 1990659 h 9829919"/>
                <a:gd name="connsiteX19" fmla="*/ 4388953 w 8055586"/>
                <a:gd name="connsiteY19" fmla="*/ 1894482 h 9829919"/>
                <a:gd name="connsiteX20" fmla="*/ 4518840 w 8055586"/>
                <a:gd name="connsiteY20" fmla="*/ 1626050 h 9829919"/>
                <a:gd name="connsiteX21" fmla="*/ 4318720 w 8055586"/>
                <a:gd name="connsiteY21" fmla="*/ 1206393 h 9829919"/>
                <a:gd name="connsiteX22" fmla="*/ 4301403 w 8055586"/>
                <a:gd name="connsiteY22" fmla="*/ 956207 h 9829919"/>
                <a:gd name="connsiteX23" fmla="*/ 4311981 w 8055586"/>
                <a:gd name="connsiteY23" fmla="*/ 625306 h 9829919"/>
                <a:gd name="connsiteX24" fmla="*/ 4403417 w 8055586"/>
                <a:gd name="connsiteY24" fmla="*/ 345123 h 9829919"/>
                <a:gd name="connsiteX25" fmla="*/ 4716056 w 8055586"/>
                <a:gd name="connsiteY25" fmla="*/ 79783 h 9829919"/>
                <a:gd name="connsiteX26" fmla="*/ 5156514 w 8055586"/>
                <a:gd name="connsiteY26" fmla="*/ 0 h 9829919"/>
                <a:gd name="connsiteX27" fmla="*/ 5599813 w 8055586"/>
                <a:gd name="connsiteY27" fmla="*/ 1042564 h 9829919"/>
                <a:gd name="connsiteX28" fmla="*/ 5818277 w 8055586"/>
                <a:gd name="connsiteY28" fmla="*/ 1480311 h 9829919"/>
                <a:gd name="connsiteX29" fmla="*/ 6299274 w 8055586"/>
                <a:gd name="connsiteY29" fmla="*/ 2724557 h 9829919"/>
                <a:gd name="connsiteX30" fmla="*/ 6830553 w 8055586"/>
                <a:gd name="connsiteY30" fmla="*/ 3606876 h 9829919"/>
                <a:gd name="connsiteX31" fmla="*/ 8055586 w 8055586"/>
                <a:gd name="connsiteY31" fmla="*/ 5947091 h 9829919"/>
                <a:gd name="connsiteX32" fmla="*/ 5560807 w 8055586"/>
                <a:gd name="connsiteY32" fmla="*/ 6804340 h 9829919"/>
                <a:gd name="connsiteX33" fmla="*/ 5962964 w 8055586"/>
                <a:gd name="connsiteY33" fmla="*/ 7916260 h 9829919"/>
                <a:gd name="connsiteX34" fmla="*/ 4902225 w 8055586"/>
                <a:gd name="connsiteY34" fmla="*/ 8276678 h 9829919"/>
                <a:gd name="connsiteX35" fmla="*/ 4768009 w 8055586"/>
                <a:gd name="connsiteY35" fmla="*/ 7872964 h 9829919"/>
                <a:gd name="connsiteX36" fmla="*/ 3941533 w 8055586"/>
                <a:gd name="connsiteY36" fmla="*/ 8131810 h 9829919"/>
                <a:gd name="connsiteX37" fmla="*/ 4127224 w 8055586"/>
                <a:gd name="connsiteY37" fmla="*/ 8684136 h 9829919"/>
                <a:gd name="connsiteX38" fmla="*/ 3850145 w 8055586"/>
                <a:gd name="connsiteY38" fmla="*/ 8799487 h 9829919"/>
                <a:gd name="connsiteX39" fmla="*/ 3910759 w 8055586"/>
                <a:gd name="connsiteY39" fmla="*/ 8912055 h 9829919"/>
                <a:gd name="connsiteX40" fmla="*/ 4006009 w 8055586"/>
                <a:gd name="connsiteY40" fmla="*/ 8851442 h 9829919"/>
                <a:gd name="connsiteX41" fmla="*/ 4153213 w 8055586"/>
                <a:gd name="connsiteY41" fmla="*/ 9319032 h 9829919"/>
                <a:gd name="connsiteX42" fmla="*/ 3183395 w 8055586"/>
                <a:gd name="connsiteY42" fmla="*/ 9500873 h 9829919"/>
                <a:gd name="connsiteX43" fmla="*/ 2152963 w 8055586"/>
                <a:gd name="connsiteY43" fmla="*/ 9829919 h 9829919"/>
                <a:gd name="connsiteX44" fmla="*/ 1235100 w 8055586"/>
                <a:gd name="connsiteY44" fmla="*/ 7067669 h 9829919"/>
                <a:gd name="connsiteX45" fmla="*/ 527221 w 8055586"/>
                <a:gd name="connsiteY45" fmla="*/ 4939662 h 9829919"/>
                <a:gd name="connsiteX0" fmla="*/ 527221 w 8055586"/>
                <a:gd name="connsiteY0" fmla="*/ 4939662 h 9829919"/>
                <a:gd name="connsiteX1" fmla="*/ 244426 w 8055586"/>
                <a:gd name="connsiteY1" fmla="*/ 4064352 h 9829919"/>
                <a:gd name="connsiteX2" fmla="*/ 138309 w 8055586"/>
                <a:gd name="connsiteY2" fmla="*/ 3970963 h 9829919"/>
                <a:gd name="connsiteX3" fmla="*/ 0 w 8055586"/>
                <a:gd name="connsiteY3" fmla="*/ 3218394 h 9829919"/>
                <a:gd name="connsiteX4" fmla="*/ 301862 w 8055586"/>
                <a:gd name="connsiteY4" fmla="*/ 2992331 h 9829919"/>
                <a:gd name="connsiteX5" fmla="*/ 548177 w 8055586"/>
                <a:gd name="connsiteY5" fmla="*/ 2849764 h 9829919"/>
                <a:gd name="connsiteX6" fmla="*/ 629948 w 8055586"/>
                <a:gd name="connsiteY6" fmla="*/ 2626483 h 9829919"/>
                <a:gd name="connsiteX7" fmla="*/ 647264 w 8055586"/>
                <a:gd name="connsiteY7" fmla="*/ 2129205 h 9829919"/>
                <a:gd name="connsiteX8" fmla="*/ 1205285 w 8055586"/>
                <a:gd name="connsiteY8" fmla="*/ 1788717 h 9829919"/>
                <a:gd name="connsiteX9" fmla="*/ 1390028 w 8055586"/>
                <a:gd name="connsiteY9" fmla="*/ 1762740 h 9829919"/>
                <a:gd name="connsiteX10" fmla="*/ 1521834 w 8055586"/>
                <a:gd name="connsiteY10" fmla="*/ 1260396 h 9829919"/>
                <a:gd name="connsiteX11" fmla="*/ 1673783 w 8055586"/>
                <a:gd name="connsiteY11" fmla="*/ 1133210 h 9829919"/>
                <a:gd name="connsiteX12" fmla="*/ 1969281 w 8055586"/>
                <a:gd name="connsiteY12" fmla="*/ 1077850 h 9829919"/>
                <a:gd name="connsiteX13" fmla="*/ 2305049 w 8055586"/>
                <a:gd name="connsiteY13" fmla="*/ 1127781 h 9829919"/>
                <a:gd name="connsiteX14" fmla="*/ 2520919 w 8055586"/>
                <a:gd name="connsiteY14" fmla="*/ 1132668 h 9829919"/>
                <a:gd name="connsiteX15" fmla="*/ 3168956 w 8055586"/>
                <a:gd name="connsiteY15" fmla="*/ 1814695 h 9829919"/>
                <a:gd name="connsiteX16" fmla="*/ 3711602 w 8055586"/>
                <a:gd name="connsiteY16" fmla="*/ 1891699 h 9829919"/>
                <a:gd name="connsiteX17" fmla="*/ 4008936 w 8055586"/>
                <a:gd name="connsiteY17" fmla="*/ 1966847 h 9829919"/>
                <a:gd name="connsiteX18" fmla="*/ 4225413 w 8055586"/>
                <a:gd name="connsiteY18" fmla="*/ 1990659 h 9829919"/>
                <a:gd name="connsiteX19" fmla="*/ 4388953 w 8055586"/>
                <a:gd name="connsiteY19" fmla="*/ 1894482 h 9829919"/>
                <a:gd name="connsiteX20" fmla="*/ 4518840 w 8055586"/>
                <a:gd name="connsiteY20" fmla="*/ 1626050 h 9829919"/>
                <a:gd name="connsiteX21" fmla="*/ 4318720 w 8055586"/>
                <a:gd name="connsiteY21" fmla="*/ 1206393 h 9829919"/>
                <a:gd name="connsiteX22" fmla="*/ 4301403 w 8055586"/>
                <a:gd name="connsiteY22" fmla="*/ 956207 h 9829919"/>
                <a:gd name="connsiteX23" fmla="*/ 4311981 w 8055586"/>
                <a:gd name="connsiteY23" fmla="*/ 625306 h 9829919"/>
                <a:gd name="connsiteX24" fmla="*/ 4403417 w 8055586"/>
                <a:gd name="connsiteY24" fmla="*/ 345123 h 9829919"/>
                <a:gd name="connsiteX25" fmla="*/ 4716056 w 8055586"/>
                <a:gd name="connsiteY25" fmla="*/ 79783 h 9829919"/>
                <a:gd name="connsiteX26" fmla="*/ 5156514 w 8055586"/>
                <a:gd name="connsiteY26" fmla="*/ 0 h 9829919"/>
                <a:gd name="connsiteX27" fmla="*/ 5599813 w 8055586"/>
                <a:gd name="connsiteY27" fmla="*/ 1042564 h 9829919"/>
                <a:gd name="connsiteX28" fmla="*/ 5903535 w 8055586"/>
                <a:gd name="connsiteY28" fmla="*/ 1865796 h 9829919"/>
                <a:gd name="connsiteX29" fmla="*/ 6299274 w 8055586"/>
                <a:gd name="connsiteY29" fmla="*/ 2724557 h 9829919"/>
                <a:gd name="connsiteX30" fmla="*/ 6830553 w 8055586"/>
                <a:gd name="connsiteY30" fmla="*/ 3606876 h 9829919"/>
                <a:gd name="connsiteX31" fmla="*/ 8055586 w 8055586"/>
                <a:gd name="connsiteY31" fmla="*/ 5947091 h 9829919"/>
                <a:gd name="connsiteX32" fmla="*/ 5560807 w 8055586"/>
                <a:gd name="connsiteY32" fmla="*/ 6804340 h 9829919"/>
                <a:gd name="connsiteX33" fmla="*/ 5962964 w 8055586"/>
                <a:gd name="connsiteY33" fmla="*/ 7916260 h 9829919"/>
                <a:gd name="connsiteX34" fmla="*/ 4902225 w 8055586"/>
                <a:gd name="connsiteY34" fmla="*/ 8276678 h 9829919"/>
                <a:gd name="connsiteX35" fmla="*/ 4768009 w 8055586"/>
                <a:gd name="connsiteY35" fmla="*/ 7872964 h 9829919"/>
                <a:gd name="connsiteX36" fmla="*/ 3941533 w 8055586"/>
                <a:gd name="connsiteY36" fmla="*/ 8131810 h 9829919"/>
                <a:gd name="connsiteX37" fmla="*/ 4127224 w 8055586"/>
                <a:gd name="connsiteY37" fmla="*/ 8684136 h 9829919"/>
                <a:gd name="connsiteX38" fmla="*/ 3850145 w 8055586"/>
                <a:gd name="connsiteY38" fmla="*/ 8799487 h 9829919"/>
                <a:gd name="connsiteX39" fmla="*/ 3910759 w 8055586"/>
                <a:gd name="connsiteY39" fmla="*/ 8912055 h 9829919"/>
                <a:gd name="connsiteX40" fmla="*/ 4006009 w 8055586"/>
                <a:gd name="connsiteY40" fmla="*/ 8851442 h 9829919"/>
                <a:gd name="connsiteX41" fmla="*/ 4153213 w 8055586"/>
                <a:gd name="connsiteY41" fmla="*/ 9319032 h 9829919"/>
                <a:gd name="connsiteX42" fmla="*/ 3183395 w 8055586"/>
                <a:gd name="connsiteY42" fmla="*/ 9500873 h 9829919"/>
                <a:gd name="connsiteX43" fmla="*/ 2152963 w 8055586"/>
                <a:gd name="connsiteY43" fmla="*/ 9829919 h 9829919"/>
                <a:gd name="connsiteX44" fmla="*/ 1235100 w 8055586"/>
                <a:gd name="connsiteY44" fmla="*/ 7067669 h 9829919"/>
                <a:gd name="connsiteX45" fmla="*/ 527221 w 8055586"/>
                <a:gd name="connsiteY45" fmla="*/ 4939662 h 9829919"/>
                <a:gd name="connsiteX0" fmla="*/ 527221 w 8055586"/>
                <a:gd name="connsiteY0" fmla="*/ 4939662 h 9829919"/>
                <a:gd name="connsiteX1" fmla="*/ 244426 w 8055586"/>
                <a:gd name="connsiteY1" fmla="*/ 4064352 h 9829919"/>
                <a:gd name="connsiteX2" fmla="*/ 138309 w 8055586"/>
                <a:gd name="connsiteY2" fmla="*/ 3970963 h 9829919"/>
                <a:gd name="connsiteX3" fmla="*/ 0 w 8055586"/>
                <a:gd name="connsiteY3" fmla="*/ 3218394 h 9829919"/>
                <a:gd name="connsiteX4" fmla="*/ 301862 w 8055586"/>
                <a:gd name="connsiteY4" fmla="*/ 2992331 h 9829919"/>
                <a:gd name="connsiteX5" fmla="*/ 548177 w 8055586"/>
                <a:gd name="connsiteY5" fmla="*/ 2849764 h 9829919"/>
                <a:gd name="connsiteX6" fmla="*/ 629948 w 8055586"/>
                <a:gd name="connsiteY6" fmla="*/ 2626483 h 9829919"/>
                <a:gd name="connsiteX7" fmla="*/ 647264 w 8055586"/>
                <a:gd name="connsiteY7" fmla="*/ 2129205 h 9829919"/>
                <a:gd name="connsiteX8" fmla="*/ 1205285 w 8055586"/>
                <a:gd name="connsiteY8" fmla="*/ 1788717 h 9829919"/>
                <a:gd name="connsiteX9" fmla="*/ 1390028 w 8055586"/>
                <a:gd name="connsiteY9" fmla="*/ 1762740 h 9829919"/>
                <a:gd name="connsiteX10" fmla="*/ 1521834 w 8055586"/>
                <a:gd name="connsiteY10" fmla="*/ 1260396 h 9829919"/>
                <a:gd name="connsiteX11" fmla="*/ 1673783 w 8055586"/>
                <a:gd name="connsiteY11" fmla="*/ 1133210 h 9829919"/>
                <a:gd name="connsiteX12" fmla="*/ 1969281 w 8055586"/>
                <a:gd name="connsiteY12" fmla="*/ 1077850 h 9829919"/>
                <a:gd name="connsiteX13" fmla="*/ 2305049 w 8055586"/>
                <a:gd name="connsiteY13" fmla="*/ 1127781 h 9829919"/>
                <a:gd name="connsiteX14" fmla="*/ 2520919 w 8055586"/>
                <a:gd name="connsiteY14" fmla="*/ 1132668 h 9829919"/>
                <a:gd name="connsiteX15" fmla="*/ 3168956 w 8055586"/>
                <a:gd name="connsiteY15" fmla="*/ 1814695 h 9829919"/>
                <a:gd name="connsiteX16" fmla="*/ 3711602 w 8055586"/>
                <a:gd name="connsiteY16" fmla="*/ 1891699 h 9829919"/>
                <a:gd name="connsiteX17" fmla="*/ 4008936 w 8055586"/>
                <a:gd name="connsiteY17" fmla="*/ 1966847 h 9829919"/>
                <a:gd name="connsiteX18" fmla="*/ 4225413 w 8055586"/>
                <a:gd name="connsiteY18" fmla="*/ 1990659 h 9829919"/>
                <a:gd name="connsiteX19" fmla="*/ 4388953 w 8055586"/>
                <a:gd name="connsiteY19" fmla="*/ 1894482 h 9829919"/>
                <a:gd name="connsiteX20" fmla="*/ 4518840 w 8055586"/>
                <a:gd name="connsiteY20" fmla="*/ 1626050 h 9829919"/>
                <a:gd name="connsiteX21" fmla="*/ 4318720 w 8055586"/>
                <a:gd name="connsiteY21" fmla="*/ 1206393 h 9829919"/>
                <a:gd name="connsiteX22" fmla="*/ 4301403 w 8055586"/>
                <a:gd name="connsiteY22" fmla="*/ 956207 h 9829919"/>
                <a:gd name="connsiteX23" fmla="*/ 4311981 w 8055586"/>
                <a:gd name="connsiteY23" fmla="*/ 625306 h 9829919"/>
                <a:gd name="connsiteX24" fmla="*/ 4403417 w 8055586"/>
                <a:gd name="connsiteY24" fmla="*/ 345123 h 9829919"/>
                <a:gd name="connsiteX25" fmla="*/ 4716056 w 8055586"/>
                <a:gd name="connsiteY25" fmla="*/ 79783 h 9829919"/>
                <a:gd name="connsiteX26" fmla="*/ 5156514 w 8055586"/>
                <a:gd name="connsiteY26" fmla="*/ 0 h 9829919"/>
                <a:gd name="connsiteX27" fmla="*/ 5599813 w 8055586"/>
                <a:gd name="connsiteY27" fmla="*/ 1042564 h 9829919"/>
                <a:gd name="connsiteX28" fmla="*/ 5903535 w 8055586"/>
                <a:gd name="connsiteY28" fmla="*/ 1865796 h 9829919"/>
                <a:gd name="connsiteX29" fmla="*/ 6299274 w 8055586"/>
                <a:gd name="connsiteY29" fmla="*/ 2724557 h 9829919"/>
                <a:gd name="connsiteX30" fmla="*/ 6906339 w 8055586"/>
                <a:gd name="connsiteY30" fmla="*/ 3616278 h 9829919"/>
                <a:gd name="connsiteX31" fmla="*/ 8055586 w 8055586"/>
                <a:gd name="connsiteY31" fmla="*/ 5947091 h 9829919"/>
                <a:gd name="connsiteX32" fmla="*/ 5560807 w 8055586"/>
                <a:gd name="connsiteY32" fmla="*/ 6804340 h 9829919"/>
                <a:gd name="connsiteX33" fmla="*/ 5962964 w 8055586"/>
                <a:gd name="connsiteY33" fmla="*/ 7916260 h 9829919"/>
                <a:gd name="connsiteX34" fmla="*/ 4902225 w 8055586"/>
                <a:gd name="connsiteY34" fmla="*/ 8276678 h 9829919"/>
                <a:gd name="connsiteX35" fmla="*/ 4768009 w 8055586"/>
                <a:gd name="connsiteY35" fmla="*/ 7872964 h 9829919"/>
                <a:gd name="connsiteX36" fmla="*/ 3941533 w 8055586"/>
                <a:gd name="connsiteY36" fmla="*/ 8131810 h 9829919"/>
                <a:gd name="connsiteX37" fmla="*/ 4127224 w 8055586"/>
                <a:gd name="connsiteY37" fmla="*/ 8684136 h 9829919"/>
                <a:gd name="connsiteX38" fmla="*/ 3850145 w 8055586"/>
                <a:gd name="connsiteY38" fmla="*/ 8799487 h 9829919"/>
                <a:gd name="connsiteX39" fmla="*/ 3910759 w 8055586"/>
                <a:gd name="connsiteY39" fmla="*/ 8912055 h 9829919"/>
                <a:gd name="connsiteX40" fmla="*/ 4006009 w 8055586"/>
                <a:gd name="connsiteY40" fmla="*/ 8851442 h 9829919"/>
                <a:gd name="connsiteX41" fmla="*/ 4153213 w 8055586"/>
                <a:gd name="connsiteY41" fmla="*/ 9319032 h 9829919"/>
                <a:gd name="connsiteX42" fmla="*/ 3183395 w 8055586"/>
                <a:gd name="connsiteY42" fmla="*/ 9500873 h 9829919"/>
                <a:gd name="connsiteX43" fmla="*/ 2152963 w 8055586"/>
                <a:gd name="connsiteY43" fmla="*/ 9829919 h 9829919"/>
                <a:gd name="connsiteX44" fmla="*/ 1235100 w 8055586"/>
                <a:gd name="connsiteY44" fmla="*/ 7067669 h 9829919"/>
                <a:gd name="connsiteX45" fmla="*/ 527221 w 8055586"/>
                <a:gd name="connsiteY45" fmla="*/ 4939662 h 9829919"/>
                <a:gd name="connsiteX0" fmla="*/ 527221 w 6906339"/>
                <a:gd name="connsiteY0" fmla="*/ 4939662 h 9829919"/>
                <a:gd name="connsiteX1" fmla="*/ 244426 w 6906339"/>
                <a:gd name="connsiteY1" fmla="*/ 4064352 h 9829919"/>
                <a:gd name="connsiteX2" fmla="*/ 138309 w 6906339"/>
                <a:gd name="connsiteY2" fmla="*/ 3970963 h 9829919"/>
                <a:gd name="connsiteX3" fmla="*/ 0 w 6906339"/>
                <a:gd name="connsiteY3" fmla="*/ 3218394 h 9829919"/>
                <a:gd name="connsiteX4" fmla="*/ 301862 w 6906339"/>
                <a:gd name="connsiteY4" fmla="*/ 2992331 h 9829919"/>
                <a:gd name="connsiteX5" fmla="*/ 548177 w 6906339"/>
                <a:gd name="connsiteY5" fmla="*/ 2849764 h 9829919"/>
                <a:gd name="connsiteX6" fmla="*/ 629948 w 6906339"/>
                <a:gd name="connsiteY6" fmla="*/ 2626483 h 9829919"/>
                <a:gd name="connsiteX7" fmla="*/ 647264 w 6906339"/>
                <a:gd name="connsiteY7" fmla="*/ 2129205 h 9829919"/>
                <a:gd name="connsiteX8" fmla="*/ 1205285 w 6906339"/>
                <a:gd name="connsiteY8" fmla="*/ 1788717 h 9829919"/>
                <a:gd name="connsiteX9" fmla="*/ 1390028 w 6906339"/>
                <a:gd name="connsiteY9" fmla="*/ 1762740 h 9829919"/>
                <a:gd name="connsiteX10" fmla="*/ 1521834 w 6906339"/>
                <a:gd name="connsiteY10" fmla="*/ 1260396 h 9829919"/>
                <a:gd name="connsiteX11" fmla="*/ 1673783 w 6906339"/>
                <a:gd name="connsiteY11" fmla="*/ 1133210 h 9829919"/>
                <a:gd name="connsiteX12" fmla="*/ 1969281 w 6906339"/>
                <a:gd name="connsiteY12" fmla="*/ 1077850 h 9829919"/>
                <a:gd name="connsiteX13" fmla="*/ 2305049 w 6906339"/>
                <a:gd name="connsiteY13" fmla="*/ 1127781 h 9829919"/>
                <a:gd name="connsiteX14" fmla="*/ 2520919 w 6906339"/>
                <a:gd name="connsiteY14" fmla="*/ 1132668 h 9829919"/>
                <a:gd name="connsiteX15" fmla="*/ 3168956 w 6906339"/>
                <a:gd name="connsiteY15" fmla="*/ 1814695 h 9829919"/>
                <a:gd name="connsiteX16" fmla="*/ 3711602 w 6906339"/>
                <a:gd name="connsiteY16" fmla="*/ 1891699 h 9829919"/>
                <a:gd name="connsiteX17" fmla="*/ 4008936 w 6906339"/>
                <a:gd name="connsiteY17" fmla="*/ 1966847 h 9829919"/>
                <a:gd name="connsiteX18" fmla="*/ 4225413 w 6906339"/>
                <a:gd name="connsiteY18" fmla="*/ 1990659 h 9829919"/>
                <a:gd name="connsiteX19" fmla="*/ 4388953 w 6906339"/>
                <a:gd name="connsiteY19" fmla="*/ 1894482 h 9829919"/>
                <a:gd name="connsiteX20" fmla="*/ 4518840 w 6906339"/>
                <a:gd name="connsiteY20" fmla="*/ 1626050 h 9829919"/>
                <a:gd name="connsiteX21" fmla="*/ 4318720 w 6906339"/>
                <a:gd name="connsiteY21" fmla="*/ 1206393 h 9829919"/>
                <a:gd name="connsiteX22" fmla="*/ 4301403 w 6906339"/>
                <a:gd name="connsiteY22" fmla="*/ 956207 h 9829919"/>
                <a:gd name="connsiteX23" fmla="*/ 4311981 w 6906339"/>
                <a:gd name="connsiteY23" fmla="*/ 625306 h 9829919"/>
                <a:gd name="connsiteX24" fmla="*/ 4403417 w 6906339"/>
                <a:gd name="connsiteY24" fmla="*/ 345123 h 9829919"/>
                <a:gd name="connsiteX25" fmla="*/ 4716056 w 6906339"/>
                <a:gd name="connsiteY25" fmla="*/ 79783 h 9829919"/>
                <a:gd name="connsiteX26" fmla="*/ 5156514 w 6906339"/>
                <a:gd name="connsiteY26" fmla="*/ 0 h 9829919"/>
                <a:gd name="connsiteX27" fmla="*/ 5599813 w 6906339"/>
                <a:gd name="connsiteY27" fmla="*/ 1042564 h 9829919"/>
                <a:gd name="connsiteX28" fmla="*/ 5903535 w 6906339"/>
                <a:gd name="connsiteY28" fmla="*/ 1865796 h 9829919"/>
                <a:gd name="connsiteX29" fmla="*/ 6299274 w 6906339"/>
                <a:gd name="connsiteY29" fmla="*/ 2724557 h 9829919"/>
                <a:gd name="connsiteX30" fmla="*/ 6906339 w 6906339"/>
                <a:gd name="connsiteY30" fmla="*/ 3616278 h 9829919"/>
                <a:gd name="connsiteX31" fmla="*/ 6454624 w 6906339"/>
                <a:gd name="connsiteY31" fmla="*/ 4029070 h 9829919"/>
                <a:gd name="connsiteX32" fmla="*/ 5560807 w 6906339"/>
                <a:gd name="connsiteY32" fmla="*/ 6804340 h 9829919"/>
                <a:gd name="connsiteX33" fmla="*/ 5962964 w 6906339"/>
                <a:gd name="connsiteY33" fmla="*/ 7916260 h 9829919"/>
                <a:gd name="connsiteX34" fmla="*/ 4902225 w 6906339"/>
                <a:gd name="connsiteY34" fmla="*/ 8276678 h 9829919"/>
                <a:gd name="connsiteX35" fmla="*/ 4768009 w 6906339"/>
                <a:gd name="connsiteY35" fmla="*/ 7872964 h 9829919"/>
                <a:gd name="connsiteX36" fmla="*/ 3941533 w 6906339"/>
                <a:gd name="connsiteY36" fmla="*/ 8131810 h 9829919"/>
                <a:gd name="connsiteX37" fmla="*/ 4127224 w 6906339"/>
                <a:gd name="connsiteY37" fmla="*/ 8684136 h 9829919"/>
                <a:gd name="connsiteX38" fmla="*/ 3850145 w 6906339"/>
                <a:gd name="connsiteY38" fmla="*/ 8799487 h 9829919"/>
                <a:gd name="connsiteX39" fmla="*/ 3910759 w 6906339"/>
                <a:gd name="connsiteY39" fmla="*/ 8912055 h 9829919"/>
                <a:gd name="connsiteX40" fmla="*/ 4006009 w 6906339"/>
                <a:gd name="connsiteY40" fmla="*/ 8851442 h 9829919"/>
                <a:gd name="connsiteX41" fmla="*/ 4153213 w 6906339"/>
                <a:gd name="connsiteY41" fmla="*/ 9319032 h 9829919"/>
                <a:gd name="connsiteX42" fmla="*/ 3183395 w 6906339"/>
                <a:gd name="connsiteY42" fmla="*/ 9500873 h 9829919"/>
                <a:gd name="connsiteX43" fmla="*/ 2152963 w 6906339"/>
                <a:gd name="connsiteY43" fmla="*/ 9829919 h 9829919"/>
                <a:gd name="connsiteX44" fmla="*/ 1235100 w 6906339"/>
                <a:gd name="connsiteY44" fmla="*/ 7067669 h 9829919"/>
                <a:gd name="connsiteX45" fmla="*/ 527221 w 6906339"/>
                <a:gd name="connsiteY45"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906339 w 8923775"/>
                <a:gd name="connsiteY30" fmla="*/ 3616278 h 9829919"/>
                <a:gd name="connsiteX31" fmla="*/ 6454624 w 8923775"/>
                <a:gd name="connsiteY31" fmla="*/ 4029070 h 9829919"/>
                <a:gd name="connsiteX32" fmla="*/ 8923775 w 8923775"/>
                <a:gd name="connsiteY32" fmla="*/ 4547845 h 9829919"/>
                <a:gd name="connsiteX33" fmla="*/ 5962964 w 8923775"/>
                <a:gd name="connsiteY33" fmla="*/ 7916260 h 9829919"/>
                <a:gd name="connsiteX34" fmla="*/ 4902225 w 8923775"/>
                <a:gd name="connsiteY34" fmla="*/ 8276678 h 9829919"/>
                <a:gd name="connsiteX35" fmla="*/ 4768009 w 8923775"/>
                <a:gd name="connsiteY35" fmla="*/ 7872964 h 9829919"/>
                <a:gd name="connsiteX36" fmla="*/ 3941533 w 8923775"/>
                <a:gd name="connsiteY36" fmla="*/ 8131810 h 9829919"/>
                <a:gd name="connsiteX37" fmla="*/ 4127224 w 8923775"/>
                <a:gd name="connsiteY37" fmla="*/ 8684136 h 9829919"/>
                <a:gd name="connsiteX38" fmla="*/ 3850145 w 8923775"/>
                <a:gd name="connsiteY38" fmla="*/ 8799487 h 9829919"/>
                <a:gd name="connsiteX39" fmla="*/ 3910759 w 8923775"/>
                <a:gd name="connsiteY39" fmla="*/ 8912055 h 9829919"/>
                <a:gd name="connsiteX40" fmla="*/ 4006009 w 8923775"/>
                <a:gd name="connsiteY40" fmla="*/ 8851442 h 9829919"/>
                <a:gd name="connsiteX41" fmla="*/ 4153213 w 8923775"/>
                <a:gd name="connsiteY41" fmla="*/ 9319032 h 9829919"/>
                <a:gd name="connsiteX42" fmla="*/ 3183395 w 8923775"/>
                <a:gd name="connsiteY42" fmla="*/ 9500873 h 9829919"/>
                <a:gd name="connsiteX43" fmla="*/ 2152963 w 8923775"/>
                <a:gd name="connsiteY43" fmla="*/ 9829919 h 9829919"/>
                <a:gd name="connsiteX44" fmla="*/ 1235100 w 8923775"/>
                <a:gd name="connsiteY44" fmla="*/ 7067669 h 9829919"/>
                <a:gd name="connsiteX45" fmla="*/ 527221 w 8923775"/>
                <a:gd name="connsiteY45"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906339 w 8923775"/>
                <a:gd name="connsiteY30" fmla="*/ 3616278 h 9829919"/>
                <a:gd name="connsiteX31" fmla="*/ 7572455 w 8923775"/>
                <a:gd name="connsiteY31" fmla="*/ 4264121 h 9829919"/>
                <a:gd name="connsiteX32" fmla="*/ 8923775 w 8923775"/>
                <a:gd name="connsiteY32" fmla="*/ 4547845 h 9829919"/>
                <a:gd name="connsiteX33" fmla="*/ 5962964 w 8923775"/>
                <a:gd name="connsiteY33" fmla="*/ 7916260 h 9829919"/>
                <a:gd name="connsiteX34" fmla="*/ 4902225 w 8923775"/>
                <a:gd name="connsiteY34" fmla="*/ 8276678 h 9829919"/>
                <a:gd name="connsiteX35" fmla="*/ 4768009 w 8923775"/>
                <a:gd name="connsiteY35" fmla="*/ 7872964 h 9829919"/>
                <a:gd name="connsiteX36" fmla="*/ 3941533 w 8923775"/>
                <a:gd name="connsiteY36" fmla="*/ 8131810 h 9829919"/>
                <a:gd name="connsiteX37" fmla="*/ 4127224 w 8923775"/>
                <a:gd name="connsiteY37" fmla="*/ 8684136 h 9829919"/>
                <a:gd name="connsiteX38" fmla="*/ 3850145 w 8923775"/>
                <a:gd name="connsiteY38" fmla="*/ 8799487 h 9829919"/>
                <a:gd name="connsiteX39" fmla="*/ 3910759 w 8923775"/>
                <a:gd name="connsiteY39" fmla="*/ 8912055 h 9829919"/>
                <a:gd name="connsiteX40" fmla="*/ 4006009 w 8923775"/>
                <a:gd name="connsiteY40" fmla="*/ 8851442 h 9829919"/>
                <a:gd name="connsiteX41" fmla="*/ 4153213 w 8923775"/>
                <a:gd name="connsiteY41" fmla="*/ 9319032 h 9829919"/>
                <a:gd name="connsiteX42" fmla="*/ 3183395 w 8923775"/>
                <a:gd name="connsiteY42" fmla="*/ 9500873 h 9829919"/>
                <a:gd name="connsiteX43" fmla="*/ 2152963 w 8923775"/>
                <a:gd name="connsiteY43" fmla="*/ 9829919 h 9829919"/>
                <a:gd name="connsiteX44" fmla="*/ 1235100 w 8923775"/>
                <a:gd name="connsiteY44" fmla="*/ 7067669 h 9829919"/>
                <a:gd name="connsiteX45" fmla="*/ 527221 w 8923775"/>
                <a:gd name="connsiteY45"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925286 w 8923775"/>
                <a:gd name="connsiteY30" fmla="*/ 3635082 h 9829919"/>
                <a:gd name="connsiteX31" fmla="*/ 7572455 w 8923775"/>
                <a:gd name="connsiteY31" fmla="*/ 4264121 h 9829919"/>
                <a:gd name="connsiteX32" fmla="*/ 8923775 w 8923775"/>
                <a:gd name="connsiteY32" fmla="*/ 4547845 h 9829919"/>
                <a:gd name="connsiteX33" fmla="*/ 5962964 w 8923775"/>
                <a:gd name="connsiteY33" fmla="*/ 7916260 h 9829919"/>
                <a:gd name="connsiteX34" fmla="*/ 4902225 w 8923775"/>
                <a:gd name="connsiteY34" fmla="*/ 8276678 h 9829919"/>
                <a:gd name="connsiteX35" fmla="*/ 4768009 w 8923775"/>
                <a:gd name="connsiteY35" fmla="*/ 7872964 h 9829919"/>
                <a:gd name="connsiteX36" fmla="*/ 3941533 w 8923775"/>
                <a:gd name="connsiteY36" fmla="*/ 8131810 h 9829919"/>
                <a:gd name="connsiteX37" fmla="*/ 4127224 w 8923775"/>
                <a:gd name="connsiteY37" fmla="*/ 8684136 h 9829919"/>
                <a:gd name="connsiteX38" fmla="*/ 3850145 w 8923775"/>
                <a:gd name="connsiteY38" fmla="*/ 8799487 h 9829919"/>
                <a:gd name="connsiteX39" fmla="*/ 3910759 w 8923775"/>
                <a:gd name="connsiteY39" fmla="*/ 8912055 h 9829919"/>
                <a:gd name="connsiteX40" fmla="*/ 4006009 w 8923775"/>
                <a:gd name="connsiteY40" fmla="*/ 8851442 h 9829919"/>
                <a:gd name="connsiteX41" fmla="*/ 4153213 w 8923775"/>
                <a:gd name="connsiteY41" fmla="*/ 9319032 h 9829919"/>
                <a:gd name="connsiteX42" fmla="*/ 3183395 w 8923775"/>
                <a:gd name="connsiteY42" fmla="*/ 9500873 h 9829919"/>
                <a:gd name="connsiteX43" fmla="*/ 2152963 w 8923775"/>
                <a:gd name="connsiteY43" fmla="*/ 9829919 h 9829919"/>
                <a:gd name="connsiteX44" fmla="*/ 1235100 w 8923775"/>
                <a:gd name="connsiteY44" fmla="*/ 7067669 h 9829919"/>
                <a:gd name="connsiteX45" fmla="*/ 527221 w 8923775"/>
                <a:gd name="connsiteY45"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925286 w 8923775"/>
                <a:gd name="connsiteY30" fmla="*/ 3635082 h 9829919"/>
                <a:gd name="connsiteX31" fmla="*/ 7572455 w 8923775"/>
                <a:gd name="connsiteY31" fmla="*/ 4264121 h 9829919"/>
                <a:gd name="connsiteX32" fmla="*/ 8923775 w 8923775"/>
                <a:gd name="connsiteY32" fmla="*/ 4547845 h 9829919"/>
                <a:gd name="connsiteX33" fmla="*/ 5962964 w 8923775"/>
                <a:gd name="connsiteY33" fmla="*/ 7916260 h 9829919"/>
                <a:gd name="connsiteX34" fmla="*/ 4902225 w 8923775"/>
                <a:gd name="connsiteY34" fmla="*/ 8276678 h 9829919"/>
                <a:gd name="connsiteX35" fmla="*/ 4768009 w 8923775"/>
                <a:gd name="connsiteY35" fmla="*/ 7872964 h 9829919"/>
                <a:gd name="connsiteX36" fmla="*/ 3941533 w 8923775"/>
                <a:gd name="connsiteY36" fmla="*/ 8131810 h 9829919"/>
                <a:gd name="connsiteX37" fmla="*/ 4127224 w 8923775"/>
                <a:gd name="connsiteY37" fmla="*/ 8684136 h 9829919"/>
                <a:gd name="connsiteX38" fmla="*/ 3850145 w 8923775"/>
                <a:gd name="connsiteY38" fmla="*/ 8799487 h 9829919"/>
                <a:gd name="connsiteX39" fmla="*/ 3910759 w 8923775"/>
                <a:gd name="connsiteY39" fmla="*/ 8912055 h 9829919"/>
                <a:gd name="connsiteX40" fmla="*/ 4006009 w 8923775"/>
                <a:gd name="connsiteY40" fmla="*/ 8851442 h 9829919"/>
                <a:gd name="connsiteX41" fmla="*/ 4153213 w 8923775"/>
                <a:gd name="connsiteY41" fmla="*/ 9319032 h 9829919"/>
                <a:gd name="connsiteX42" fmla="*/ 3183395 w 8923775"/>
                <a:gd name="connsiteY42" fmla="*/ 9500873 h 9829919"/>
                <a:gd name="connsiteX43" fmla="*/ 2152963 w 8923775"/>
                <a:gd name="connsiteY43" fmla="*/ 9829919 h 9829919"/>
                <a:gd name="connsiteX44" fmla="*/ 1235100 w 8923775"/>
                <a:gd name="connsiteY44" fmla="*/ 7067669 h 9829919"/>
                <a:gd name="connsiteX45" fmla="*/ 527221 w 8923775"/>
                <a:gd name="connsiteY45"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688043 w 8923775"/>
                <a:gd name="connsiteY30" fmla="*/ 3318929 h 9829919"/>
                <a:gd name="connsiteX31" fmla="*/ 6925286 w 8923775"/>
                <a:gd name="connsiteY31" fmla="*/ 3635082 h 9829919"/>
                <a:gd name="connsiteX32" fmla="*/ 7572455 w 8923775"/>
                <a:gd name="connsiteY32" fmla="*/ 4264121 h 9829919"/>
                <a:gd name="connsiteX33" fmla="*/ 8923775 w 8923775"/>
                <a:gd name="connsiteY33" fmla="*/ 4547845 h 9829919"/>
                <a:gd name="connsiteX34" fmla="*/ 5962964 w 8923775"/>
                <a:gd name="connsiteY34" fmla="*/ 7916260 h 9829919"/>
                <a:gd name="connsiteX35" fmla="*/ 4902225 w 8923775"/>
                <a:gd name="connsiteY35" fmla="*/ 8276678 h 9829919"/>
                <a:gd name="connsiteX36" fmla="*/ 4768009 w 8923775"/>
                <a:gd name="connsiteY36" fmla="*/ 7872964 h 9829919"/>
                <a:gd name="connsiteX37" fmla="*/ 3941533 w 8923775"/>
                <a:gd name="connsiteY37" fmla="*/ 8131810 h 9829919"/>
                <a:gd name="connsiteX38" fmla="*/ 4127224 w 8923775"/>
                <a:gd name="connsiteY38" fmla="*/ 8684136 h 9829919"/>
                <a:gd name="connsiteX39" fmla="*/ 3850145 w 8923775"/>
                <a:gd name="connsiteY39" fmla="*/ 8799487 h 9829919"/>
                <a:gd name="connsiteX40" fmla="*/ 3910759 w 8923775"/>
                <a:gd name="connsiteY40" fmla="*/ 8912055 h 9829919"/>
                <a:gd name="connsiteX41" fmla="*/ 4006009 w 8923775"/>
                <a:gd name="connsiteY41" fmla="*/ 8851442 h 9829919"/>
                <a:gd name="connsiteX42" fmla="*/ 4153213 w 8923775"/>
                <a:gd name="connsiteY42" fmla="*/ 9319032 h 9829919"/>
                <a:gd name="connsiteX43" fmla="*/ 3183395 w 8923775"/>
                <a:gd name="connsiteY43" fmla="*/ 9500873 h 9829919"/>
                <a:gd name="connsiteX44" fmla="*/ 2152963 w 8923775"/>
                <a:gd name="connsiteY44" fmla="*/ 9829919 h 9829919"/>
                <a:gd name="connsiteX45" fmla="*/ 1235100 w 8923775"/>
                <a:gd name="connsiteY45" fmla="*/ 7067669 h 9829919"/>
                <a:gd name="connsiteX46" fmla="*/ 527221 w 8923775"/>
                <a:gd name="connsiteY46"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688043 w 8923775"/>
                <a:gd name="connsiteY30" fmla="*/ 3318929 h 9829919"/>
                <a:gd name="connsiteX31" fmla="*/ 7057911 w 8923775"/>
                <a:gd name="connsiteY31" fmla="*/ 3757309 h 9829919"/>
                <a:gd name="connsiteX32" fmla="*/ 7572455 w 8923775"/>
                <a:gd name="connsiteY32" fmla="*/ 4264121 h 9829919"/>
                <a:gd name="connsiteX33" fmla="*/ 8923775 w 8923775"/>
                <a:gd name="connsiteY33" fmla="*/ 4547845 h 9829919"/>
                <a:gd name="connsiteX34" fmla="*/ 5962964 w 8923775"/>
                <a:gd name="connsiteY34" fmla="*/ 7916260 h 9829919"/>
                <a:gd name="connsiteX35" fmla="*/ 4902225 w 8923775"/>
                <a:gd name="connsiteY35" fmla="*/ 8276678 h 9829919"/>
                <a:gd name="connsiteX36" fmla="*/ 4768009 w 8923775"/>
                <a:gd name="connsiteY36" fmla="*/ 7872964 h 9829919"/>
                <a:gd name="connsiteX37" fmla="*/ 3941533 w 8923775"/>
                <a:gd name="connsiteY37" fmla="*/ 8131810 h 9829919"/>
                <a:gd name="connsiteX38" fmla="*/ 4127224 w 8923775"/>
                <a:gd name="connsiteY38" fmla="*/ 8684136 h 9829919"/>
                <a:gd name="connsiteX39" fmla="*/ 3850145 w 8923775"/>
                <a:gd name="connsiteY39" fmla="*/ 8799487 h 9829919"/>
                <a:gd name="connsiteX40" fmla="*/ 3910759 w 8923775"/>
                <a:gd name="connsiteY40" fmla="*/ 8912055 h 9829919"/>
                <a:gd name="connsiteX41" fmla="*/ 4006009 w 8923775"/>
                <a:gd name="connsiteY41" fmla="*/ 8851442 h 9829919"/>
                <a:gd name="connsiteX42" fmla="*/ 4153213 w 8923775"/>
                <a:gd name="connsiteY42" fmla="*/ 9319032 h 9829919"/>
                <a:gd name="connsiteX43" fmla="*/ 3183395 w 8923775"/>
                <a:gd name="connsiteY43" fmla="*/ 9500873 h 9829919"/>
                <a:gd name="connsiteX44" fmla="*/ 2152963 w 8923775"/>
                <a:gd name="connsiteY44" fmla="*/ 9829919 h 9829919"/>
                <a:gd name="connsiteX45" fmla="*/ 1235100 w 8923775"/>
                <a:gd name="connsiteY45" fmla="*/ 7067669 h 9829919"/>
                <a:gd name="connsiteX46" fmla="*/ 527221 w 8923775"/>
                <a:gd name="connsiteY46"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688043 w 8923775"/>
                <a:gd name="connsiteY30" fmla="*/ 3318929 h 9829919"/>
                <a:gd name="connsiteX31" fmla="*/ 7057911 w 8923775"/>
                <a:gd name="connsiteY31" fmla="*/ 3757309 h 9829919"/>
                <a:gd name="connsiteX32" fmla="*/ 7534563 w 8923775"/>
                <a:gd name="connsiteY32" fmla="*/ 4207709 h 9829919"/>
                <a:gd name="connsiteX33" fmla="*/ 8923775 w 8923775"/>
                <a:gd name="connsiteY33" fmla="*/ 4547845 h 9829919"/>
                <a:gd name="connsiteX34" fmla="*/ 5962964 w 8923775"/>
                <a:gd name="connsiteY34" fmla="*/ 7916260 h 9829919"/>
                <a:gd name="connsiteX35" fmla="*/ 4902225 w 8923775"/>
                <a:gd name="connsiteY35" fmla="*/ 8276678 h 9829919"/>
                <a:gd name="connsiteX36" fmla="*/ 4768009 w 8923775"/>
                <a:gd name="connsiteY36" fmla="*/ 7872964 h 9829919"/>
                <a:gd name="connsiteX37" fmla="*/ 3941533 w 8923775"/>
                <a:gd name="connsiteY37" fmla="*/ 8131810 h 9829919"/>
                <a:gd name="connsiteX38" fmla="*/ 4127224 w 8923775"/>
                <a:gd name="connsiteY38" fmla="*/ 8684136 h 9829919"/>
                <a:gd name="connsiteX39" fmla="*/ 3850145 w 8923775"/>
                <a:gd name="connsiteY39" fmla="*/ 8799487 h 9829919"/>
                <a:gd name="connsiteX40" fmla="*/ 3910759 w 8923775"/>
                <a:gd name="connsiteY40" fmla="*/ 8912055 h 9829919"/>
                <a:gd name="connsiteX41" fmla="*/ 4006009 w 8923775"/>
                <a:gd name="connsiteY41" fmla="*/ 8851442 h 9829919"/>
                <a:gd name="connsiteX42" fmla="*/ 4153213 w 8923775"/>
                <a:gd name="connsiteY42" fmla="*/ 9319032 h 9829919"/>
                <a:gd name="connsiteX43" fmla="*/ 3183395 w 8923775"/>
                <a:gd name="connsiteY43" fmla="*/ 9500873 h 9829919"/>
                <a:gd name="connsiteX44" fmla="*/ 2152963 w 8923775"/>
                <a:gd name="connsiteY44" fmla="*/ 9829919 h 9829919"/>
                <a:gd name="connsiteX45" fmla="*/ 1235100 w 8923775"/>
                <a:gd name="connsiteY45" fmla="*/ 7067669 h 9829919"/>
                <a:gd name="connsiteX46" fmla="*/ 527221 w 8923775"/>
                <a:gd name="connsiteY46"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688043 w 8923775"/>
                <a:gd name="connsiteY30" fmla="*/ 3318929 h 9829919"/>
                <a:gd name="connsiteX31" fmla="*/ 7057911 w 8923775"/>
                <a:gd name="connsiteY31" fmla="*/ 3757309 h 9829919"/>
                <a:gd name="connsiteX32" fmla="*/ 7534563 w 8923775"/>
                <a:gd name="connsiteY32" fmla="*/ 4207709 h 9829919"/>
                <a:gd name="connsiteX33" fmla="*/ 8450049 w 8923775"/>
                <a:gd name="connsiteY33" fmla="*/ 4607012 h 9829919"/>
                <a:gd name="connsiteX34" fmla="*/ 8923775 w 8923775"/>
                <a:gd name="connsiteY34" fmla="*/ 4547845 h 9829919"/>
                <a:gd name="connsiteX35" fmla="*/ 5962964 w 8923775"/>
                <a:gd name="connsiteY35" fmla="*/ 7916260 h 9829919"/>
                <a:gd name="connsiteX36" fmla="*/ 4902225 w 8923775"/>
                <a:gd name="connsiteY36" fmla="*/ 8276678 h 9829919"/>
                <a:gd name="connsiteX37" fmla="*/ 4768009 w 8923775"/>
                <a:gd name="connsiteY37" fmla="*/ 7872964 h 9829919"/>
                <a:gd name="connsiteX38" fmla="*/ 3941533 w 8923775"/>
                <a:gd name="connsiteY38" fmla="*/ 8131810 h 9829919"/>
                <a:gd name="connsiteX39" fmla="*/ 4127224 w 8923775"/>
                <a:gd name="connsiteY39" fmla="*/ 8684136 h 9829919"/>
                <a:gd name="connsiteX40" fmla="*/ 3850145 w 8923775"/>
                <a:gd name="connsiteY40" fmla="*/ 8799487 h 9829919"/>
                <a:gd name="connsiteX41" fmla="*/ 3910759 w 8923775"/>
                <a:gd name="connsiteY41" fmla="*/ 8912055 h 9829919"/>
                <a:gd name="connsiteX42" fmla="*/ 4006009 w 8923775"/>
                <a:gd name="connsiteY42" fmla="*/ 8851442 h 9829919"/>
                <a:gd name="connsiteX43" fmla="*/ 4153213 w 8923775"/>
                <a:gd name="connsiteY43" fmla="*/ 9319032 h 9829919"/>
                <a:gd name="connsiteX44" fmla="*/ 3183395 w 8923775"/>
                <a:gd name="connsiteY44" fmla="*/ 9500873 h 9829919"/>
                <a:gd name="connsiteX45" fmla="*/ 2152963 w 8923775"/>
                <a:gd name="connsiteY45" fmla="*/ 9829919 h 9829919"/>
                <a:gd name="connsiteX46" fmla="*/ 1235100 w 8923775"/>
                <a:gd name="connsiteY46" fmla="*/ 7067669 h 9829919"/>
                <a:gd name="connsiteX47" fmla="*/ 527221 w 8923775"/>
                <a:gd name="connsiteY47"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688043 w 8923775"/>
                <a:gd name="connsiteY30" fmla="*/ 3318929 h 9829919"/>
                <a:gd name="connsiteX31" fmla="*/ 7057911 w 8923775"/>
                <a:gd name="connsiteY31" fmla="*/ 3757309 h 9829919"/>
                <a:gd name="connsiteX32" fmla="*/ 7534563 w 8923775"/>
                <a:gd name="connsiteY32" fmla="*/ 4207709 h 9829919"/>
                <a:gd name="connsiteX33" fmla="*/ 8450049 w 8923775"/>
                <a:gd name="connsiteY33" fmla="*/ 4607012 h 9829919"/>
                <a:gd name="connsiteX34" fmla="*/ 8923775 w 8923775"/>
                <a:gd name="connsiteY34" fmla="*/ 4547845 h 9829919"/>
                <a:gd name="connsiteX35" fmla="*/ 5962964 w 8923775"/>
                <a:gd name="connsiteY35" fmla="*/ 7916260 h 9829919"/>
                <a:gd name="connsiteX36" fmla="*/ 4902225 w 8923775"/>
                <a:gd name="connsiteY36" fmla="*/ 8276678 h 9829919"/>
                <a:gd name="connsiteX37" fmla="*/ 4768009 w 8923775"/>
                <a:gd name="connsiteY37" fmla="*/ 7872964 h 9829919"/>
                <a:gd name="connsiteX38" fmla="*/ 3941533 w 8923775"/>
                <a:gd name="connsiteY38" fmla="*/ 8131810 h 9829919"/>
                <a:gd name="connsiteX39" fmla="*/ 4127224 w 8923775"/>
                <a:gd name="connsiteY39" fmla="*/ 8684136 h 9829919"/>
                <a:gd name="connsiteX40" fmla="*/ 3850145 w 8923775"/>
                <a:gd name="connsiteY40" fmla="*/ 8799487 h 9829919"/>
                <a:gd name="connsiteX41" fmla="*/ 3910759 w 8923775"/>
                <a:gd name="connsiteY41" fmla="*/ 8912055 h 9829919"/>
                <a:gd name="connsiteX42" fmla="*/ 4006009 w 8923775"/>
                <a:gd name="connsiteY42" fmla="*/ 8851442 h 9829919"/>
                <a:gd name="connsiteX43" fmla="*/ 4153213 w 8923775"/>
                <a:gd name="connsiteY43" fmla="*/ 9319032 h 9829919"/>
                <a:gd name="connsiteX44" fmla="*/ 3183395 w 8923775"/>
                <a:gd name="connsiteY44" fmla="*/ 9500873 h 9829919"/>
                <a:gd name="connsiteX45" fmla="*/ 2152963 w 8923775"/>
                <a:gd name="connsiteY45" fmla="*/ 9829919 h 9829919"/>
                <a:gd name="connsiteX46" fmla="*/ 1235100 w 8923775"/>
                <a:gd name="connsiteY46" fmla="*/ 7067669 h 9829919"/>
                <a:gd name="connsiteX47" fmla="*/ 527221 w 8923775"/>
                <a:gd name="connsiteY47"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688043 w 8923775"/>
                <a:gd name="connsiteY30" fmla="*/ 3318929 h 9829919"/>
                <a:gd name="connsiteX31" fmla="*/ 7057911 w 8923775"/>
                <a:gd name="connsiteY31" fmla="*/ 3757309 h 9829919"/>
                <a:gd name="connsiteX32" fmla="*/ 7534563 w 8923775"/>
                <a:gd name="connsiteY32" fmla="*/ 4207709 h 9829919"/>
                <a:gd name="connsiteX33" fmla="*/ 7995338 w 8923775"/>
                <a:gd name="connsiteY33" fmla="*/ 4447177 h 9829919"/>
                <a:gd name="connsiteX34" fmla="*/ 8450049 w 8923775"/>
                <a:gd name="connsiteY34" fmla="*/ 4607012 h 9829919"/>
                <a:gd name="connsiteX35" fmla="*/ 8923775 w 8923775"/>
                <a:gd name="connsiteY35" fmla="*/ 4547845 h 9829919"/>
                <a:gd name="connsiteX36" fmla="*/ 5962964 w 8923775"/>
                <a:gd name="connsiteY36" fmla="*/ 7916260 h 9829919"/>
                <a:gd name="connsiteX37" fmla="*/ 4902225 w 8923775"/>
                <a:gd name="connsiteY37" fmla="*/ 8276678 h 9829919"/>
                <a:gd name="connsiteX38" fmla="*/ 4768009 w 8923775"/>
                <a:gd name="connsiteY38" fmla="*/ 7872964 h 9829919"/>
                <a:gd name="connsiteX39" fmla="*/ 3941533 w 8923775"/>
                <a:gd name="connsiteY39" fmla="*/ 8131810 h 9829919"/>
                <a:gd name="connsiteX40" fmla="*/ 4127224 w 8923775"/>
                <a:gd name="connsiteY40" fmla="*/ 8684136 h 9829919"/>
                <a:gd name="connsiteX41" fmla="*/ 3850145 w 8923775"/>
                <a:gd name="connsiteY41" fmla="*/ 8799487 h 9829919"/>
                <a:gd name="connsiteX42" fmla="*/ 3910759 w 8923775"/>
                <a:gd name="connsiteY42" fmla="*/ 8912055 h 9829919"/>
                <a:gd name="connsiteX43" fmla="*/ 4006009 w 8923775"/>
                <a:gd name="connsiteY43" fmla="*/ 8851442 h 9829919"/>
                <a:gd name="connsiteX44" fmla="*/ 4153213 w 8923775"/>
                <a:gd name="connsiteY44" fmla="*/ 9319032 h 9829919"/>
                <a:gd name="connsiteX45" fmla="*/ 3183395 w 8923775"/>
                <a:gd name="connsiteY45" fmla="*/ 9500873 h 9829919"/>
                <a:gd name="connsiteX46" fmla="*/ 2152963 w 8923775"/>
                <a:gd name="connsiteY46" fmla="*/ 9829919 h 9829919"/>
                <a:gd name="connsiteX47" fmla="*/ 1235100 w 8923775"/>
                <a:gd name="connsiteY47" fmla="*/ 7067669 h 9829919"/>
                <a:gd name="connsiteX48" fmla="*/ 527221 w 8923775"/>
                <a:gd name="connsiteY48" fmla="*/ 4939662 h 9829919"/>
                <a:gd name="connsiteX0" fmla="*/ 527221 w 8592215"/>
                <a:gd name="connsiteY0" fmla="*/ 4939662 h 9829919"/>
                <a:gd name="connsiteX1" fmla="*/ 244426 w 8592215"/>
                <a:gd name="connsiteY1" fmla="*/ 4064352 h 9829919"/>
                <a:gd name="connsiteX2" fmla="*/ 138309 w 8592215"/>
                <a:gd name="connsiteY2" fmla="*/ 3970963 h 9829919"/>
                <a:gd name="connsiteX3" fmla="*/ 0 w 8592215"/>
                <a:gd name="connsiteY3" fmla="*/ 3218394 h 9829919"/>
                <a:gd name="connsiteX4" fmla="*/ 301862 w 8592215"/>
                <a:gd name="connsiteY4" fmla="*/ 2992331 h 9829919"/>
                <a:gd name="connsiteX5" fmla="*/ 548177 w 8592215"/>
                <a:gd name="connsiteY5" fmla="*/ 2849764 h 9829919"/>
                <a:gd name="connsiteX6" fmla="*/ 629948 w 8592215"/>
                <a:gd name="connsiteY6" fmla="*/ 2626483 h 9829919"/>
                <a:gd name="connsiteX7" fmla="*/ 647264 w 8592215"/>
                <a:gd name="connsiteY7" fmla="*/ 2129205 h 9829919"/>
                <a:gd name="connsiteX8" fmla="*/ 1205285 w 8592215"/>
                <a:gd name="connsiteY8" fmla="*/ 1788717 h 9829919"/>
                <a:gd name="connsiteX9" fmla="*/ 1390028 w 8592215"/>
                <a:gd name="connsiteY9" fmla="*/ 1762740 h 9829919"/>
                <a:gd name="connsiteX10" fmla="*/ 1521834 w 8592215"/>
                <a:gd name="connsiteY10" fmla="*/ 1260396 h 9829919"/>
                <a:gd name="connsiteX11" fmla="*/ 1673783 w 8592215"/>
                <a:gd name="connsiteY11" fmla="*/ 1133210 h 9829919"/>
                <a:gd name="connsiteX12" fmla="*/ 1969281 w 8592215"/>
                <a:gd name="connsiteY12" fmla="*/ 1077850 h 9829919"/>
                <a:gd name="connsiteX13" fmla="*/ 2305049 w 8592215"/>
                <a:gd name="connsiteY13" fmla="*/ 1127781 h 9829919"/>
                <a:gd name="connsiteX14" fmla="*/ 2520919 w 8592215"/>
                <a:gd name="connsiteY14" fmla="*/ 1132668 h 9829919"/>
                <a:gd name="connsiteX15" fmla="*/ 3168956 w 8592215"/>
                <a:gd name="connsiteY15" fmla="*/ 1814695 h 9829919"/>
                <a:gd name="connsiteX16" fmla="*/ 3711602 w 8592215"/>
                <a:gd name="connsiteY16" fmla="*/ 1891699 h 9829919"/>
                <a:gd name="connsiteX17" fmla="*/ 4008936 w 8592215"/>
                <a:gd name="connsiteY17" fmla="*/ 1966847 h 9829919"/>
                <a:gd name="connsiteX18" fmla="*/ 4225413 w 8592215"/>
                <a:gd name="connsiteY18" fmla="*/ 1990659 h 9829919"/>
                <a:gd name="connsiteX19" fmla="*/ 4388953 w 8592215"/>
                <a:gd name="connsiteY19" fmla="*/ 1894482 h 9829919"/>
                <a:gd name="connsiteX20" fmla="*/ 4518840 w 8592215"/>
                <a:gd name="connsiteY20" fmla="*/ 1626050 h 9829919"/>
                <a:gd name="connsiteX21" fmla="*/ 4318720 w 8592215"/>
                <a:gd name="connsiteY21" fmla="*/ 1206393 h 9829919"/>
                <a:gd name="connsiteX22" fmla="*/ 4301403 w 8592215"/>
                <a:gd name="connsiteY22" fmla="*/ 956207 h 9829919"/>
                <a:gd name="connsiteX23" fmla="*/ 4311981 w 8592215"/>
                <a:gd name="connsiteY23" fmla="*/ 625306 h 9829919"/>
                <a:gd name="connsiteX24" fmla="*/ 4403417 w 8592215"/>
                <a:gd name="connsiteY24" fmla="*/ 345123 h 9829919"/>
                <a:gd name="connsiteX25" fmla="*/ 4716056 w 8592215"/>
                <a:gd name="connsiteY25" fmla="*/ 79783 h 9829919"/>
                <a:gd name="connsiteX26" fmla="*/ 5156514 w 8592215"/>
                <a:gd name="connsiteY26" fmla="*/ 0 h 9829919"/>
                <a:gd name="connsiteX27" fmla="*/ 5599813 w 8592215"/>
                <a:gd name="connsiteY27" fmla="*/ 1042564 h 9829919"/>
                <a:gd name="connsiteX28" fmla="*/ 5903535 w 8592215"/>
                <a:gd name="connsiteY28" fmla="*/ 1865796 h 9829919"/>
                <a:gd name="connsiteX29" fmla="*/ 6299274 w 8592215"/>
                <a:gd name="connsiteY29" fmla="*/ 2724557 h 9829919"/>
                <a:gd name="connsiteX30" fmla="*/ 6688043 w 8592215"/>
                <a:gd name="connsiteY30" fmla="*/ 3318929 h 9829919"/>
                <a:gd name="connsiteX31" fmla="*/ 7057911 w 8592215"/>
                <a:gd name="connsiteY31" fmla="*/ 3757309 h 9829919"/>
                <a:gd name="connsiteX32" fmla="*/ 7534563 w 8592215"/>
                <a:gd name="connsiteY32" fmla="*/ 4207709 h 9829919"/>
                <a:gd name="connsiteX33" fmla="*/ 7995338 w 8592215"/>
                <a:gd name="connsiteY33" fmla="*/ 4447177 h 9829919"/>
                <a:gd name="connsiteX34" fmla="*/ 8450049 w 8592215"/>
                <a:gd name="connsiteY34" fmla="*/ 4607012 h 9829919"/>
                <a:gd name="connsiteX35" fmla="*/ 8592215 w 8592215"/>
                <a:gd name="connsiteY35" fmla="*/ 4585454 h 9829919"/>
                <a:gd name="connsiteX36" fmla="*/ 5962964 w 8592215"/>
                <a:gd name="connsiteY36" fmla="*/ 7916260 h 9829919"/>
                <a:gd name="connsiteX37" fmla="*/ 4902225 w 8592215"/>
                <a:gd name="connsiteY37" fmla="*/ 8276678 h 9829919"/>
                <a:gd name="connsiteX38" fmla="*/ 4768009 w 8592215"/>
                <a:gd name="connsiteY38" fmla="*/ 7872964 h 9829919"/>
                <a:gd name="connsiteX39" fmla="*/ 3941533 w 8592215"/>
                <a:gd name="connsiteY39" fmla="*/ 8131810 h 9829919"/>
                <a:gd name="connsiteX40" fmla="*/ 4127224 w 8592215"/>
                <a:gd name="connsiteY40" fmla="*/ 8684136 h 9829919"/>
                <a:gd name="connsiteX41" fmla="*/ 3850145 w 8592215"/>
                <a:gd name="connsiteY41" fmla="*/ 8799487 h 9829919"/>
                <a:gd name="connsiteX42" fmla="*/ 3910759 w 8592215"/>
                <a:gd name="connsiteY42" fmla="*/ 8912055 h 9829919"/>
                <a:gd name="connsiteX43" fmla="*/ 4006009 w 8592215"/>
                <a:gd name="connsiteY43" fmla="*/ 8851442 h 9829919"/>
                <a:gd name="connsiteX44" fmla="*/ 4153213 w 8592215"/>
                <a:gd name="connsiteY44" fmla="*/ 9319032 h 9829919"/>
                <a:gd name="connsiteX45" fmla="*/ 3183395 w 8592215"/>
                <a:gd name="connsiteY45" fmla="*/ 9500873 h 9829919"/>
                <a:gd name="connsiteX46" fmla="*/ 2152963 w 8592215"/>
                <a:gd name="connsiteY46" fmla="*/ 9829919 h 9829919"/>
                <a:gd name="connsiteX47" fmla="*/ 1235100 w 8592215"/>
                <a:gd name="connsiteY47" fmla="*/ 7067669 h 9829919"/>
                <a:gd name="connsiteX48" fmla="*/ 527221 w 8592215"/>
                <a:gd name="connsiteY48" fmla="*/ 4939662 h 9829919"/>
                <a:gd name="connsiteX0" fmla="*/ 527221 w 8997426"/>
                <a:gd name="connsiteY0" fmla="*/ 4939662 h 9829919"/>
                <a:gd name="connsiteX1" fmla="*/ 244426 w 8997426"/>
                <a:gd name="connsiteY1" fmla="*/ 4064352 h 9829919"/>
                <a:gd name="connsiteX2" fmla="*/ 138309 w 8997426"/>
                <a:gd name="connsiteY2" fmla="*/ 3970963 h 9829919"/>
                <a:gd name="connsiteX3" fmla="*/ 0 w 8997426"/>
                <a:gd name="connsiteY3" fmla="*/ 3218394 h 9829919"/>
                <a:gd name="connsiteX4" fmla="*/ 301862 w 8997426"/>
                <a:gd name="connsiteY4" fmla="*/ 2992331 h 9829919"/>
                <a:gd name="connsiteX5" fmla="*/ 548177 w 8997426"/>
                <a:gd name="connsiteY5" fmla="*/ 2849764 h 9829919"/>
                <a:gd name="connsiteX6" fmla="*/ 629948 w 8997426"/>
                <a:gd name="connsiteY6" fmla="*/ 2626483 h 9829919"/>
                <a:gd name="connsiteX7" fmla="*/ 647264 w 8997426"/>
                <a:gd name="connsiteY7" fmla="*/ 2129205 h 9829919"/>
                <a:gd name="connsiteX8" fmla="*/ 1205285 w 8997426"/>
                <a:gd name="connsiteY8" fmla="*/ 1788717 h 9829919"/>
                <a:gd name="connsiteX9" fmla="*/ 1390028 w 8997426"/>
                <a:gd name="connsiteY9" fmla="*/ 1762740 h 9829919"/>
                <a:gd name="connsiteX10" fmla="*/ 1521834 w 8997426"/>
                <a:gd name="connsiteY10" fmla="*/ 1260396 h 9829919"/>
                <a:gd name="connsiteX11" fmla="*/ 1673783 w 8997426"/>
                <a:gd name="connsiteY11" fmla="*/ 1133210 h 9829919"/>
                <a:gd name="connsiteX12" fmla="*/ 1969281 w 8997426"/>
                <a:gd name="connsiteY12" fmla="*/ 1077850 h 9829919"/>
                <a:gd name="connsiteX13" fmla="*/ 2305049 w 8997426"/>
                <a:gd name="connsiteY13" fmla="*/ 1127781 h 9829919"/>
                <a:gd name="connsiteX14" fmla="*/ 2520919 w 8997426"/>
                <a:gd name="connsiteY14" fmla="*/ 1132668 h 9829919"/>
                <a:gd name="connsiteX15" fmla="*/ 3168956 w 8997426"/>
                <a:gd name="connsiteY15" fmla="*/ 1814695 h 9829919"/>
                <a:gd name="connsiteX16" fmla="*/ 3711602 w 8997426"/>
                <a:gd name="connsiteY16" fmla="*/ 1891699 h 9829919"/>
                <a:gd name="connsiteX17" fmla="*/ 4008936 w 8997426"/>
                <a:gd name="connsiteY17" fmla="*/ 1966847 h 9829919"/>
                <a:gd name="connsiteX18" fmla="*/ 4225413 w 8997426"/>
                <a:gd name="connsiteY18" fmla="*/ 1990659 h 9829919"/>
                <a:gd name="connsiteX19" fmla="*/ 4388953 w 8997426"/>
                <a:gd name="connsiteY19" fmla="*/ 1894482 h 9829919"/>
                <a:gd name="connsiteX20" fmla="*/ 4518840 w 8997426"/>
                <a:gd name="connsiteY20" fmla="*/ 1626050 h 9829919"/>
                <a:gd name="connsiteX21" fmla="*/ 4318720 w 8997426"/>
                <a:gd name="connsiteY21" fmla="*/ 1206393 h 9829919"/>
                <a:gd name="connsiteX22" fmla="*/ 4301403 w 8997426"/>
                <a:gd name="connsiteY22" fmla="*/ 956207 h 9829919"/>
                <a:gd name="connsiteX23" fmla="*/ 4311981 w 8997426"/>
                <a:gd name="connsiteY23" fmla="*/ 625306 h 9829919"/>
                <a:gd name="connsiteX24" fmla="*/ 4403417 w 8997426"/>
                <a:gd name="connsiteY24" fmla="*/ 345123 h 9829919"/>
                <a:gd name="connsiteX25" fmla="*/ 4716056 w 8997426"/>
                <a:gd name="connsiteY25" fmla="*/ 79783 h 9829919"/>
                <a:gd name="connsiteX26" fmla="*/ 5156514 w 8997426"/>
                <a:gd name="connsiteY26" fmla="*/ 0 h 9829919"/>
                <a:gd name="connsiteX27" fmla="*/ 5599813 w 8997426"/>
                <a:gd name="connsiteY27" fmla="*/ 1042564 h 9829919"/>
                <a:gd name="connsiteX28" fmla="*/ 5903535 w 8997426"/>
                <a:gd name="connsiteY28" fmla="*/ 1865796 h 9829919"/>
                <a:gd name="connsiteX29" fmla="*/ 6299274 w 8997426"/>
                <a:gd name="connsiteY29" fmla="*/ 2724557 h 9829919"/>
                <a:gd name="connsiteX30" fmla="*/ 6688043 w 8997426"/>
                <a:gd name="connsiteY30" fmla="*/ 3318929 h 9829919"/>
                <a:gd name="connsiteX31" fmla="*/ 7057911 w 8997426"/>
                <a:gd name="connsiteY31" fmla="*/ 3757309 h 9829919"/>
                <a:gd name="connsiteX32" fmla="*/ 7534563 w 8997426"/>
                <a:gd name="connsiteY32" fmla="*/ 4207709 h 9829919"/>
                <a:gd name="connsiteX33" fmla="*/ 7995338 w 8997426"/>
                <a:gd name="connsiteY33" fmla="*/ 4447177 h 9829919"/>
                <a:gd name="connsiteX34" fmla="*/ 8450049 w 8997426"/>
                <a:gd name="connsiteY34" fmla="*/ 4607012 h 9829919"/>
                <a:gd name="connsiteX35" fmla="*/ 8592215 w 8997426"/>
                <a:gd name="connsiteY35" fmla="*/ 4585454 h 9829919"/>
                <a:gd name="connsiteX36" fmla="*/ 8923707 w 8997426"/>
                <a:gd name="connsiteY36" fmla="*/ 4541198 h 9829919"/>
                <a:gd name="connsiteX37" fmla="*/ 5962964 w 8997426"/>
                <a:gd name="connsiteY37" fmla="*/ 7916260 h 9829919"/>
                <a:gd name="connsiteX38" fmla="*/ 4902225 w 8997426"/>
                <a:gd name="connsiteY38" fmla="*/ 8276678 h 9829919"/>
                <a:gd name="connsiteX39" fmla="*/ 4768009 w 8997426"/>
                <a:gd name="connsiteY39" fmla="*/ 7872964 h 9829919"/>
                <a:gd name="connsiteX40" fmla="*/ 3941533 w 8997426"/>
                <a:gd name="connsiteY40" fmla="*/ 8131810 h 9829919"/>
                <a:gd name="connsiteX41" fmla="*/ 4127224 w 8997426"/>
                <a:gd name="connsiteY41" fmla="*/ 8684136 h 9829919"/>
                <a:gd name="connsiteX42" fmla="*/ 3850145 w 8997426"/>
                <a:gd name="connsiteY42" fmla="*/ 8799487 h 9829919"/>
                <a:gd name="connsiteX43" fmla="*/ 3910759 w 8997426"/>
                <a:gd name="connsiteY43" fmla="*/ 8912055 h 9829919"/>
                <a:gd name="connsiteX44" fmla="*/ 4006009 w 8997426"/>
                <a:gd name="connsiteY44" fmla="*/ 8851442 h 9829919"/>
                <a:gd name="connsiteX45" fmla="*/ 4153213 w 8997426"/>
                <a:gd name="connsiteY45" fmla="*/ 9319032 h 9829919"/>
                <a:gd name="connsiteX46" fmla="*/ 3183395 w 8997426"/>
                <a:gd name="connsiteY46" fmla="*/ 9500873 h 9829919"/>
                <a:gd name="connsiteX47" fmla="*/ 2152963 w 8997426"/>
                <a:gd name="connsiteY47" fmla="*/ 9829919 h 9829919"/>
                <a:gd name="connsiteX48" fmla="*/ 1235100 w 8997426"/>
                <a:gd name="connsiteY48" fmla="*/ 7067669 h 9829919"/>
                <a:gd name="connsiteX49" fmla="*/ 527221 w 8997426"/>
                <a:gd name="connsiteY49" fmla="*/ 4939662 h 9829919"/>
                <a:gd name="connsiteX0" fmla="*/ 527221 w 8923707"/>
                <a:gd name="connsiteY0" fmla="*/ 4939662 h 9829919"/>
                <a:gd name="connsiteX1" fmla="*/ 244426 w 8923707"/>
                <a:gd name="connsiteY1" fmla="*/ 4064352 h 9829919"/>
                <a:gd name="connsiteX2" fmla="*/ 138309 w 8923707"/>
                <a:gd name="connsiteY2" fmla="*/ 3970963 h 9829919"/>
                <a:gd name="connsiteX3" fmla="*/ 0 w 8923707"/>
                <a:gd name="connsiteY3" fmla="*/ 3218394 h 9829919"/>
                <a:gd name="connsiteX4" fmla="*/ 301862 w 8923707"/>
                <a:gd name="connsiteY4" fmla="*/ 2992331 h 9829919"/>
                <a:gd name="connsiteX5" fmla="*/ 548177 w 8923707"/>
                <a:gd name="connsiteY5" fmla="*/ 2849764 h 9829919"/>
                <a:gd name="connsiteX6" fmla="*/ 629948 w 8923707"/>
                <a:gd name="connsiteY6" fmla="*/ 2626483 h 9829919"/>
                <a:gd name="connsiteX7" fmla="*/ 647264 w 8923707"/>
                <a:gd name="connsiteY7" fmla="*/ 2129205 h 9829919"/>
                <a:gd name="connsiteX8" fmla="*/ 1205285 w 8923707"/>
                <a:gd name="connsiteY8" fmla="*/ 1788717 h 9829919"/>
                <a:gd name="connsiteX9" fmla="*/ 1390028 w 8923707"/>
                <a:gd name="connsiteY9" fmla="*/ 1762740 h 9829919"/>
                <a:gd name="connsiteX10" fmla="*/ 1521834 w 8923707"/>
                <a:gd name="connsiteY10" fmla="*/ 1260396 h 9829919"/>
                <a:gd name="connsiteX11" fmla="*/ 1673783 w 8923707"/>
                <a:gd name="connsiteY11" fmla="*/ 1133210 h 9829919"/>
                <a:gd name="connsiteX12" fmla="*/ 1969281 w 8923707"/>
                <a:gd name="connsiteY12" fmla="*/ 1077850 h 9829919"/>
                <a:gd name="connsiteX13" fmla="*/ 2305049 w 8923707"/>
                <a:gd name="connsiteY13" fmla="*/ 1127781 h 9829919"/>
                <a:gd name="connsiteX14" fmla="*/ 2520919 w 8923707"/>
                <a:gd name="connsiteY14" fmla="*/ 1132668 h 9829919"/>
                <a:gd name="connsiteX15" fmla="*/ 3168956 w 8923707"/>
                <a:gd name="connsiteY15" fmla="*/ 1814695 h 9829919"/>
                <a:gd name="connsiteX16" fmla="*/ 3711602 w 8923707"/>
                <a:gd name="connsiteY16" fmla="*/ 1891699 h 9829919"/>
                <a:gd name="connsiteX17" fmla="*/ 4008936 w 8923707"/>
                <a:gd name="connsiteY17" fmla="*/ 1966847 h 9829919"/>
                <a:gd name="connsiteX18" fmla="*/ 4225413 w 8923707"/>
                <a:gd name="connsiteY18" fmla="*/ 1990659 h 9829919"/>
                <a:gd name="connsiteX19" fmla="*/ 4388953 w 8923707"/>
                <a:gd name="connsiteY19" fmla="*/ 1894482 h 9829919"/>
                <a:gd name="connsiteX20" fmla="*/ 4518840 w 8923707"/>
                <a:gd name="connsiteY20" fmla="*/ 1626050 h 9829919"/>
                <a:gd name="connsiteX21" fmla="*/ 4318720 w 8923707"/>
                <a:gd name="connsiteY21" fmla="*/ 1206393 h 9829919"/>
                <a:gd name="connsiteX22" fmla="*/ 4301403 w 8923707"/>
                <a:gd name="connsiteY22" fmla="*/ 956207 h 9829919"/>
                <a:gd name="connsiteX23" fmla="*/ 4311981 w 8923707"/>
                <a:gd name="connsiteY23" fmla="*/ 625306 h 9829919"/>
                <a:gd name="connsiteX24" fmla="*/ 4403417 w 8923707"/>
                <a:gd name="connsiteY24" fmla="*/ 345123 h 9829919"/>
                <a:gd name="connsiteX25" fmla="*/ 4716056 w 8923707"/>
                <a:gd name="connsiteY25" fmla="*/ 79783 h 9829919"/>
                <a:gd name="connsiteX26" fmla="*/ 5156514 w 8923707"/>
                <a:gd name="connsiteY26" fmla="*/ 0 h 9829919"/>
                <a:gd name="connsiteX27" fmla="*/ 5599813 w 8923707"/>
                <a:gd name="connsiteY27" fmla="*/ 1042564 h 9829919"/>
                <a:gd name="connsiteX28" fmla="*/ 5903535 w 8923707"/>
                <a:gd name="connsiteY28" fmla="*/ 1865796 h 9829919"/>
                <a:gd name="connsiteX29" fmla="*/ 6299274 w 8923707"/>
                <a:gd name="connsiteY29" fmla="*/ 2724557 h 9829919"/>
                <a:gd name="connsiteX30" fmla="*/ 6688043 w 8923707"/>
                <a:gd name="connsiteY30" fmla="*/ 3318929 h 9829919"/>
                <a:gd name="connsiteX31" fmla="*/ 7057911 w 8923707"/>
                <a:gd name="connsiteY31" fmla="*/ 3757309 h 9829919"/>
                <a:gd name="connsiteX32" fmla="*/ 7534563 w 8923707"/>
                <a:gd name="connsiteY32" fmla="*/ 4207709 h 9829919"/>
                <a:gd name="connsiteX33" fmla="*/ 7995338 w 8923707"/>
                <a:gd name="connsiteY33" fmla="*/ 4447177 h 9829919"/>
                <a:gd name="connsiteX34" fmla="*/ 8450049 w 8923707"/>
                <a:gd name="connsiteY34" fmla="*/ 4607012 h 9829919"/>
                <a:gd name="connsiteX35" fmla="*/ 8592215 w 8923707"/>
                <a:gd name="connsiteY35" fmla="*/ 4585454 h 9829919"/>
                <a:gd name="connsiteX36" fmla="*/ 8923707 w 8923707"/>
                <a:gd name="connsiteY36" fmla="*/ 4541198 h 9829919"/>
                <a:gd name="connsiteX37" fmla="*/ 5962964 w 8923707"/>
                <a:gd name="connsiteY37" fmla="*/ 7916260 h 9829919"/>
                <a:gd name="connsiteX38" fmla="*/ 4902225 w 8923707"/>
                <a:gd name="connsiteY38" fmla="*/ 8276678 h 9829919"/>
                <a:gd name="connsiteX39" fmla="*/ 4768009 w 8923707"/>
                <a:gd name="connsiteY39" fmla="*/ 7872964 h 9829919"/>
                <a:gd name="connsiteX40" fmla="*/ 3941533 w 8923707"/>
                <a:gd name="connsiteY40" fmla="*/ 8131810 h 9829919"/>
                <a:gd name="connsiteX41" fmla="*/ 4127224 w 8923707"/>
                <a:gd name="connsiteY41" fmla="*/ 8684136 h 9829919"/>
                <a:gd name="connsiteX42" fmla="*/ 3850145 w 8923707"/>
                <a:gd name="connsiteY42" fmla="*/ 8799487 h 9829919"/>
                <a:gd name="connsiteX43" fmla="*/ 3910759 w 8923707"/>
                <a:gd name="connsiteY43" fmla="*/ 8912055 h 9829919"/>
                <a:gd name="connsiteX44" fmla="*/ 4006009 w 8923707"/>
                <a:gd name="connsiteY44" fmla="*/ 8851442 h 9829919"/>
                <a:gd name="connsiteX45" fmla="*/ 4153213 w 8923707"/>
                <a:gd name="connsiteY45" fmla="*/ 9319032 h 9829919"/>
                <a:gd name="connsiteX46" fmla="*/ 3183395 w 8923707"/>
                <a:gd name="connsiteY46" fmla="*/ 9500873 h 9829919"/>
                <a:gd name="connsiteX47" fmla="*/ 2152963 w 8923707"/>
                <a:gd name="connsiteY47" fmla="*/ 9829919 h 9829919"/>
                <a:gd name="connsiteX48" fmla="*/ 1235100 w 8923707"/>
                <a:gd name="connsiteY48" fmla="*/ 7067669 h 9829919"/>
                <a:gd name="connsiteX49" fmla="*/ 527221 w 8923707"/>
                <a:gd name="connsiteY49" fmla="*/ 4939662 h 9829919"/>
                <a:gd name="connsiteX0" fmla="*/ 527221 w 8975744"/>
                <a:gd name="connsiteY0" fmla="*/ 4939662 h 9829919"/>
                <a:gd name="connsiteX1" fmla="*/ 244426 w 8975744"/>
                <a:gd name="connsiteY1" fmla="*/ 4064352 h 9829919"/>
                <a:gd name="connsiteX2" fmla="*/ 138309 w 8975744"/>
                <a:gd name="connsiteY2" fmla="*/ 3970963 h 9829919"/>
                <a:gd name="connsiteX3" fmla="*/ 0 w 8975744"/>
                <a:gd name="connsiteY3" fmla="*/ 3218394 h 9829919"/>
                <a:gd name="connsiteX4" fmla="*/ 301862 w 8975744"/>
                <a:gd name="connsiteY4" fmla="*/ 2992331 h 9829919"/>
                <a:gd name="connsiteX5" fmla="*/ 548177 w 8975744"/>
                <a:gd name="connsiteY5" fmla="*/ 2849764 h 9829919"/>
                <a:gd name="connsiteX6" fmla="*/ 629948 w 8975744"/>
                <a:gd name="connsiteY6" fmla="*/ 2626483 h 9829919"/>
                <a:gd name="connsiteX7" fmla="*/ 647264 w 8975744"/>
                <a:gd name="connsiteY7" fmla="*/ 2129205 h 9829919"/>
                <a:gd name="connsiteX8" fmla="*/ 1205285 w 8975744"/>
                <a:gd name="connsiteY8" fmla="*/ 1788717 h 9829919"/>
                <a:gd name="connsiteX9" fmla="*/ 1390028 w 8975744"/>
                <a:gd name="connsiteY9" fmla="*/ 1762740 h 9829919"/>
                <a:gd name="connsiteX10" fmla="*/ 1521834 w 8975744"/>
                <a:gd name="connsiteY10" fmla="*/ 1260396 h 9829919"/>
                <a:gd name="connsiteX11" fmla="*/ 1673783 w 8975744"/>
                <a:gd name="connsiteY11" fmla="*/ 1133210 h 9829919"/>
                <a:gd name="connsiteX12" fmla="*/ 1969281 w 8975744"/>
                <a:gd name="connsiteY12" fmla="*/ 1077850 h 9829919"/>
                <a:gd name="connsiteX13" fmla="*/ 2305049 w 8975744"/>
                <a:gd name="connsiteY13" fmla="*/ 1127781 h 9829919"/>
                <a:gd name="connsiteX14" fmla="*/ 2520919 w 8975744"/>
                <a:gd name="connsiteY14" fmla="*/ 1132668 h 9829919"/>
                <a:gd name="connsiteX15" fmla="*/ 3168956 w 8975744"/>
                <a:gd name="connsiteY15" fmla="*/ 1814695 h 9829919"/>
                <a:gd name="connsiteX16" fmla="*/ 3711602 w 8975744"/>
                <a:gd name="connsiteY16" fmla="*/ 1891699 h 9829919"/>
                <a:gd name="connsiteX17" fmla="*/ 4008936 w 8975744"/>
                <a:gd name="connsiteY17" fmla="*/ 1966847 h 9829919"/>
                <a:gd name="connsiteX18" fmla="*/ 4225413 w 8975744"/>
                <a:gd name="connsiteY18" fmla="*/ 1990659 h 9829919"/>
                <a:gd name="connsiteX19" fmla="*/ 4388953 w 8975744"/>
                <a:gd name="connsiteY19" fmla="*/ 1894482 h 9829919"/>
                <a:gd name="connsiteX20" fmla="*/ 4518840 w 8975744"/>
                <a:gd name="connsiteY20" fmla="*/ 1626050 h 9829919"/>
                <a:gd name="connsiteX21" fmla="*/ 4318720 w 8975744"/>
                <a:gd name="connsiteY21" fmla="*/ 1206393 h 9829919"/>
                <a:gd name="connsiteX22" fmla="*/ 4301403 w 8975744"/>
                <a:gd name="connsiteY22" fmla="*/ 956207 h 9829919"/>
                <a:gd name="connsiteX23" fmla="*/ 4311981 w 8975744"/>
                <a:gd name="connsiteY23" fmla="*/ 625306 h 9829919"/>
                <a:gd name="connsiteX24" fmla="*/ 4403417 w 8975744"/>
                <a:gd name="connsiteY24" fmla="*/ 345123 h 9829919"/>
                <a:gd name="connsiteX25" fmla="*/ 4716056 w 8975744"/>
                <a:gd name="connsiteY25" fmla="*/ 79783 h 9829919"/>
                <a:gd name="connsiteX26" fmla="*/ 5156514 w 8975744"/>
                <a:gd name="connsiteY26" fmla="*/ 0 h 9829919"/>
                <a:gd name="connsiteX27" fmla="*/ 5599813 w 8975744"/>
                <a:gd name="connsiteY27" fmla="*/ 1042564 h 9829919"/>
                <a:gd name="connsiteX28" fmla="*/ 5903535 w 8975744"/>
                <a:gd name="connsiteY28" fmla="*/ 1865796 h 9829919"/>
                <a:gd name="connsiteX29" fmla="*/ 6299274 w 8975744"/>
                <a:gd name="connsiteY29" fmla="*/ 2724557 h 9829919"/>
                <a:gd name="connsiteX30" fmla="*/ 6688043 w 8975744"/>
                <a:gd name="connsiteY30" fmla="*/ 3318929 h 9829919"/>
                <a:gd name="connsiteX31" fmla="*/ 7057911 w 8975744"/>
                <a:gd name="connsiteY31" fmla="*/ 3757309 h 9829919"/>
                <a:gd name="connsiteX32" fmla="*/ 7534563 w 8975744"/>
                <a:gd name="connsiteY32" fmla="*/ 4207709 h 9829919"/>
                <a:gd name="connsiteX33" fmla="*/ 7995338 w 8975744"/>
                <a:gd name="connsiteY33" fmla="*/ 4447177 h 9829919"/>
                <a:gd name="connsiteX34" fmla="*/ 8450049 w 8975744"/>
                <a:gd name="connsiteY34" fmla="*/ 4607012 h 9829919"/>
                <a:gd name="connsiteX35" fmla="*/ 8592215 w 8975744"/>
                <a:gd name="connsiteY35" fmla="*/ 4585454 h 9829919"/>
                <a:gd name="connsiteX36" fmla="*/ 8923707 w 8975744"/>
                <a:gd name="connsiteY36" fmla="*/ 4541198 h 9829919"/>
                <a:gd name="connsiteX37" fmla="*/ 8810028 w 8975744"/>
                <a:gd name="connsiteY37" fmla="*/ 4851466 h 9829919"/>
                <a:gd name="connsiteX38" fmla="*/ 5962964 w 8975744"/>
                <a:gd name="connsiteY38" fmla="*/ 7916260 h 9829919"/>
                <a:gd name="connsiteX39" fmla="*/ 4902225 w 8975744"/>
                <a:gd name="connsiteY39" fmla="*/ 8276678 h 9829919"/>
                <a:gd name="connsiteX40" fmla="*/ 4768009 w 8975744"/>
                <a:gd name="connsiteY40" fmla="*/ 7872964 h 9829919"/>
                <a:gd name="connsiteX41" fmla="*/ 3941533 w 8975744"/>
                <a:gd name="connsiteY41" fmla="*/ 8131810 h 9829919"/>
                <a:gd name="connsiteX42" fmla="*/ 4127224 w 8975744"/>
                <a:gd name="connsiteY42" fmla="*/ 8684136 h 9829919"/>
                <a:gd name="connsiteX43" fmla="*/ 3850145 w 8975744"/>
                <a:gd name="connsiteY43" fmla="*/ 8799487 h 9829919"/>
                <a:gd name="connsiteX44" fmla="*/ 3910759 w 8975744"/>
                <a:gd name="connsiteY44" fmla="*/ 8912055 h 9829919"/>
                <a:gd name="connsiteX45" fmla="*/ 4006009 w 8975744"/>
                <a:gd name="connsiteY45" fmla="*/ 8851442 h 9829919"/>
                <a:gd name="connsiteX46" fmla="*/ 4153213 w 8975744"/>
                <a:gd name="connsiteY46" fmla="*/ 9319032 h 9829919"/>
                <a:gd name="connsiteX47" fmla="*/ 3183395 w 8975744"/>
                <a:gd name="connsiteY47" fmla="*/ 9500873 h 9829919"/>
                <a:gd name="connsiteX48" fmla="*/ 2152963 w 8975744"/>
                <a:gd name="connsiteY48" fmla="*/ 9829919 h 9829919"/>
                <a:gd name="connsiteX49" fmla="*/ 1235100 w 8975744"/>
                <a:gd name="connsiteY49" fmla="*/ 7067669 h 9829919"/>
                <a:gd name="connsiteX50" fmla="*/ 527221 w 8975744"/>
                <a:gd name="connsiteY50" fmla="*/ 4939662 h 9829919"/>
                <a:gd name="connsiteX0" fmla="*/ 527221 w 8923707"/>
                <a:gd name="connsiteY0" fmla="*/ 4939662 h 9829919"/>
                <a:gd name="connsiteX1" fmla="*/ 244426 w 8923707"/>
                <a:gd name="connsiteY1" fmla="*/ 4064352 h 9829919"/>
                <a:gd name="connsiteX2" fmla="*/ 138309 w 8923707"/>
                <a:gd name="connsiteY2" fmla="*/ 3970963 h 9829919"/>
                <a:gd name="connsiteX3" fmla="*/ 0 w 8923707"/>
                <a:gd name="connsiteY3" fmla="*/ 3218394 h 9829919"/>
                <a:gd name="connsiteX4" fmla="*/ 301862 w 8923707"/>
                <a:gd name="connsiteY4" fmla="*/ 2992331 h 9829919"/>
                <a:gd name="connsiteX5" fmla="*/ 548177 w 8923707"/>
                <a:gd name="connsiteY5" fmla="*/ 2849764 h 9829919"/>
                <a:gd name="connsiteX6" fmla="*/ 629948 w 8923707"/>
                <a:gd name="connsiteY6" fmla="*/ 2626483 h 9829919"/>
                <a:gd name="connsiteX7" fmla="*/ 647264 w 8923707"/>
                <a:gd name="connsiteY7" fmla="*/ 2129205 h 9829919"/>
                <a:gd name="connsiteX8" fmla="*/ 1205285 w 8923707"/>
                <a:gd name="connsiteY8" fmla="*/ 1788717 h 9829919"/>
                <a:gd name="connsiteX9" fmla="*/ 1390028 w 8923707"/>
                <a:gd name="connsiteY9" fmla="*/ 1762740 h 9829919"/>
                <a:gd name="connsiteX10" fmla="*/ 1521834 w 8923707"/>
                <a:gd name="connsiteY10" fmla="*/ 1260396 h 9829919"/>
                <a:gd name="connsiteX11" fmla="*/ 1673783 w 8923707"/>
                <a:gd name="connsiteY11" fmla="*/ 1133210 h 9829919"/>
                <a:gd name="connsiteX12" fmla="*/ 1969281 w 8923707"/>
                <a:gd name="connsiteY12" fmla="*/ 1077850 h 9829919"/>
                <a:gd name="connsiteX13" fmla="*/ 2305049 w 8923707"/>
                <a:gd name="connsiteY13" fmla="*/ 1127781 h 9829919"/>
                <a:gd name="connsiteX14" fmla="*/ 2520919 w 8923707"/>
                <a:gd name="connsiteY14" fmla="*/ 1132668 h 9829919"/>
                <a:gd name="connsiteX15" fmla="*/ 3168956 w 8923707"/>
                <a:gd name="connsiteY15" fmla="*/ 1814695 h 9829919"/>
                <a:gd name="connsiteX16" fmla="*/ 3711602 w 8923707"/>
                <a:gd name="connsiteY16" fmla="*/ 1891699 h 9829919"/>
                <a:gd name="connsiteX17" fmla="*/ 4008936 w 8923707"/>
                <a:gd name="connsiteY17" fmla="*/ 1966847 h 9829919"/>
                <a:gd name="connsiteX18" fmla="*/ 4225413 w 8923707"/>
                <a:gd name="connsiteY18" fmla="*/ 1990659 h 9829919"/>
                <a:gd name="connsiteX19" fmla="*/ 4388953 w 8923707"/>
                <a:gd name="connsiteY19" fmla="*/ 1894482 h 9829919"/>
                <a:gd name="connsiteX20" fmla="*/ 4518840 w 8923707"/>
                <a:gd name="connsiteY20" fmla="*/ 1626050 h 9829919"/>
                <a:gd name="connsiteX21" fmla="*/ 4318720 w 8923707"/>
                <a:gd name="connsiteY21" fmla="*/ 1206393 h 9829919"/>
                <a:gd name="connsiteX22" fmla="*/ 4301403 w 8923707"/>
                <a:gd name="connsiteY22" fmla="*/ 956207 h 9829919"/>
                <a:gd name="connsiteX23" fmla="*/ 4311981 w 8923707"/>
                <a:gd name="connsiteY23" fmla="*/ 625306 h 9829919"/>
                <a:gd name="connsiteX24" fmla="*/ 4403417 w 8923707"/>
                <a:gd name="connsiteY24" fmla="*/ 345123 h 9829919"/>
                <a:gd name="connsiteX25" fmla="*/ 4716056 w 8923707"/>
                <a:gd name="connsiteY25" fmla="*/ 79783 h 9829919"/>
                <a:gd name="connsiteX26" fmla="*/ 5156514 w 8923707"/>
                <a:gd name="connsiteY26" fmla="*/ 0 h 9829919"/>
                <a:gd name="connsiteX27" fmla="*/ 5599813 w 8923707"/>
                <a:gd name="connsiteY27" fmla="*/ 1042564 h 9829919"/>
                <a:gd name="connsiteX28" fmla="*/ 5903535 w 8923707"/>
                <a:gd name="connsiteY28" fmla="*/ 1865796 h 9829919"/>
                <a:gd name="connsiteX29" fmla="*/ 6299274 w 8923707"/>
                <a:gd name="connsiteY29" fmla="*/ 2724557 h 9829919"/>
                <a:gd name="connsiteX30" fmla="*/ 6688043 w 8923707"/>
                <a:gd name="connsiteY30" fmla="*/ 3318929 h 9829919"/>
                <a:gd name="connsiteX31" fmla="*/ 7057911 w 8923707"/>
                <a:gd name="connsiteY31" fmla="*/ 3757309 h 9829919"/>
                <a:gd name="connsiteX32" fmla="*/ 7534563 w 8923707"/>
                <a:gd name="connsiteY32" fmla="*/ 4207709 h 9829919"/>
                <a:gd name="connsiteX33" fmla="*/ 7995338 w 8923707"/>
                <a:gd name="connsiteY33" fmla="*/ 4447177 h 9829919"/>
                <a:gd name="connsiteX34" fmla="*/ 8450049 w 8923707"/>
                <a:gd name="connsiteY34" fmla="*/ 4607012 h 9829919"/>
                <a:gd name="connsiteX35" fmla="*/ 8592215 w 8923707"/>
                <a:gd name="connsiteY35" fmla="*/ 4585454 h 9829919"/>
                <a:gd name="connsiteX36" fmla="*/ 8923707 w 8923707"/>
                <a:gd name="connsiteY36" fmla="*/ 4541198 h 9829919"/>
                <a:gd name="connsiteX37" fmla="*/ 8810028 w 8923707"/>
                <a:gd name="connsiteY37" fmla="*/ 4851466 h 9829919"/>
                <a:gd name="connsiteX38" fmla="*/ 5962964 w 8923707"/>
                <a:gd name="connsiteY38" fmla="*/ 7916260 h 9829919"/>
                <a:gd name="connsiteX39" fmla="*/ 4902225 w 8923707"/>
                <a:gd name="connsiteY39" fmla="*/ 8276678 h 9829919"/>
                <a:gd name="connsiteX40" fmla="*/ 4768009 w 8923707"/>
                <a:gd name="connsiteY40" fmla="*/ 7872964 h 9829919"/>
                <a:gd name="connsiteX41" fmla="*/ 3941533 w 8923707"/>
                <a:gd name="connsiteY41" fmla="*/ 8131810 h 9829919"/>
                <a:gd name="connsiteX42" fmla="*/ 4127224 w 8923707"/>
                <a:gd name="connsiteY42" fmla="*/ 8684136 h 9829919"/>
                <a:gd name="connsiteX43" fmla="*/ 3850145 w 8923707"/>
                <a:gd name="connsiteY43" fmla="*/ 8799487 h 9829919"/>
                <a:gd name="connsiteX44" fmla="*/ 3910759 w 8923707"/>
                <a:gd name="connsiteY44" fmla="*/ 8912055 h 9829919"/>
                <a:gd name="connsiteX45" fmla="*/ 4006009 w 8923707"/>
                <a:gd name="connsiteY45" fmla="*/ 8851442 h 9829919"/>
                <a:gd name="connsiteX46" fmla="*/ 4153213 w 8923707"/>
                <a:gd name="connsiteY46" fmla="*/ 9319032 h 9829919"/>
                <a:gd name="connsiteX47" fmla="*/ 3183395 w 8923707"/>
                <a:gd name="connsiteY47" fmla="*/ 9500873 h 9829919"/>
                <a:gd name="connsiteX48" fmla="*/ 2152963 w 8923707"/>
                <a:gd name="connsiteY48" fmla="*/ 9829919 h 9829919"/>
                <a:gd name="connsiteX49" fmla="*/ 1235100 w 8923707"/>
                <a:gd name="connsiteY49" fmla="*/ 7067669 h 9829919"/>
                <a:gd name="connsiteX50" fmla="*/ 527221 w 8923707"/>
                <a:gd name="connsiteY50" fmla="*/ 4939662 h 9829919"/>
                <a:gd name="connsiteX0" fmla="*/ 527221 w 9114606"/>
                <a:gd name="connsiteY0" fmla="*/ 4939662 h 9829919"/>
                <a:gd name="connsiteX1" fmla="*/ 244426 w 9114606"/>
                <a:gd name="connsiteY1" fmla="*/ 4064352 h 9829919"/>
                <a:gd name="connsiteX2" fmla="*/ 138309 w 9114606"/>
                <a:gd name="connsiteY2" fmla="*/ 3970963 h 9829919"/>
                <a:gd name="connsiteX3" fmla="*/ 0 w 9114606"/>
                <a:gd name="connsiteY3" fmla="*/ 3218394 h 9829919"/>
                <a:gd name="connsiteX4" fmla="*/ 301862 w 9114606"/>
                <a:gd name="connsiteY4" fmla="*/ 2992331 h 9829919"/>
                <a:gd name="connsiteX5" fmla="*/ 548177 w 9114606"/>
                <a:gd name="connsiteY5" fmla="*/ 2849764 h 9829919"/>
                <a:gd name="connsiteX6" fmla="*/ 629948 w 9114606"/>
                <a:gd name="connsiteY6" fmla="*/ 2626483 h 9829919"/>
                <a:gd name="connsiteX7" fmla="*/ 647264 w 9114606"/>
                <a:gd name="connsiteY7" fmla="*/ 2129205 h 9829919"/>
                <a:gd name="connsiteX8" fmla="*/ 1205285 w 9114606"/>
                <a:gd name="connsiteY8" fmla="*/ 1788717 h 9829919"/>
                <a:gd name="connsiteX9" fmla="*/ 1390028 w 9114606"/>
                <a:gd name="connsiteY9" fmla="*/ 1762740 h 9829919"/>
                <a:gd name="connsiteX10" fmla="*/ 1521834 w 9114606"/>
                <a:gd name="connsiteY10" fmla="*/ 1260396 h 9829919"/>
                <a:gd name="connsiteX11" fmla="*/ 1673783 w 9114606"/>
                <a:gd name="connsiteY11" fmla="*/ 1133210 h 9829919"/>
                <a:gd name="connsiteX12" fmla="*/ 1969281 w 9114606"/>
                <a:gd name="connsiteY12" fmla="*/ 1077850 h 9829919"/>
                <a:gd name="connsiteX13" fmla="*/ 2305049 w 9114606"/>
                <a:gd name="connsiteY13" fmla="*/ 1127781 h 9829919"/>
                <a:gd name="connsiteX14" fmla="*/ 2520919 w 9114606"/>
                <a:gd name="connsiteY14" fmla="*/ 1132668 h 9829919"/>
                <a:gd name="connsiteX15" fmla="*/ 3168956 w 9114606"/>
                <a:gd name="connsiteY15" fmla="*/ 1814695 h 9829919"/>
                <a:gd name="connsiteX16" fmla="*/ 3711602 w 9114606"/>
                <a:gd name="connsiteY16" fmla="*/ 1891699 h 9829919"/>
                <a:gd name="connsiteX17" fmla="*/ 4008936 w 9114606"/>
                <a:gd name="connsiteY17" fmla="*/ 1966847 h 9829919"/>
                <a:gd name="connsiteX18" fmla="*/ 4225413 w 9114606"/>
                <a:gd name="connsiteY18" fmla="*/ 1990659 h 9829919"/>
                <a:gd name="connsiteX19" fmla="*/ 4388953 w 9114606"/>
                <a:gd name="connsiteY19" fmla="*/ 1894482 h 9829919"/>
                <a:gd name="connsiteX20" fmla="*/ 4518840 w 9114606"/>
                <a:gd name="connsiteY20" fmla="*/ 1626050 h 9829919"/>
                <a:gd name="connsiteX21" fmla="*/ 4318720 w 9114606"/>
                <a:gd name="connsiteY21" fmla="*/ 1206393 h 9829919"/>
                <a:gd name="connsiteX22" fmla="*/ 4301403 w 9114606"/>
                <a:gd name="connsiteY22" fmla="*/ 956207 h 9829919"/>
                <a:gd name="connsiteX23" fmla="*/ 4311981 w 9114606"/>
                <a:gd name="connsiteY23" fmla="*/ 625306 h 9829919"/>
                <a:gd name="connsiteX24" fmla="*/ 4403417 w 9114606"/>
                <a:gd name="connsiteY24" fmla="*/ 345123 h 9829919"/>
                <a:gd name="connsiteX25" fmla="*/ 4716056 w 9114606"/>
                <a:gd name="connsiteY25" fmla="*/ 79783 h 9829919"/>
                <a:gd name="connsiteX26" fmla="*/ 5156514 w 9114606"/>
                <a:gd name="connsiteY26" fmla="*/ 0 h 9829919"/>
                <a:gd name="connsiteX27" fmla="*/ 5599813 w 9114606"/>
                <a:gd name="connsiteY27" fmla="*/ 1042564 h 9829919"/>
                <a:gd name="connsiteX28" fmla="*/ 5903535 w 9114606"/>
                <a:gd name="connsiteY28" fmla="*/ 1865796 h 9829919"/>
                <a:gd name="connsiteX29" fmla="*/ 6299274 w 9114606"/>
                <a:gd name="connsiteY29" fmla="*/ 2724557 h 9829919"/>
                <a:gd name="connsiteX30" fmla="*/ 6688043 w 9114606"/>
                <a:gd name="connsiteY30" fmla="*/ 3318929 h 9829919"/>
                <a:gd name="connsiteX31" fmla="*/ 7057911 w 9114606"/>
                <a:gd name="connsiteY31" fmla="*/ 3757309 h 9829919"/>
                <a:gd name="connsiteX32" fmla="*/ 7534563 w 9114606"/>
                <a:gd name="connsiteY32" fmla="*/ 4207709 h 9829919"/>
                <a:gd name="connsiteX33" fmla="*/ 7995338 w 9114606"/>
                <a:gd name="connsiteY33" fmla="*/ 4447177 h 9829919"/>
                <a:gd name="connsiteX34" fmla="*/ 8450049 w 9114606"/>
                <a:gd name="connsiteY34" fmla="*/ 4607012 h 9829919"/>
                <a:gd name="connsiteX35" fmla="*/ 8592215 w 9114606"/>
                <a:gd name="connsiteY35" fmla="*/ 4585454 h 9829919"/>
                <a:gd name="connsiteX36" fmla="*/ 8923707 w 9114606"/>
                <a:gd name="connsiteY36" fmla="*/ 4541198 h 9829919"/>
                <a:gd name="connsiteX37" fmla="*/ 8810028 w 9114606"/>
                <a:gd name="connsiteY37" fmla="*/ 4851466 h 9829919"/>
                <a:gd name="connsiteX38" fmla="*/ 9046857 w 9114606"/>
                <a:gd name="connsiteY38" fmla="*/ 4870270 h 9829919"/>
                <a:gd name="connsiteX39" fmla="*/ 5962964 w 9114606"/>
                <a:gd name="connsiteY39" fmla="*/ 7916260 h 9829919"/>
                <a:gd name="connsiteX40" fmla="*/ 4902225 w 9114606"/>
                <a:gd name="connsiteY40" fmla="*/ 8276678 h 9829919"/>
                <a:gd name="connsiteX41" fmla="*/ 4768009 w 9114606"/>
                <a:gd name="connsiteY41" fmla="*/ 7872964 h 9829919"/>
                <a:gd name="connsiteX42" fmla="*/ 3941533 w 9114606"/>
                <a:gd name="connsiteY42" fmla="*/ 8131810 h 9829919"/>
                <a:gd name="connsiteX43" fmla="*/ 4127224 w 9114606"/>
                <a:gd name="connsiteY43" fmla="*/ 8684136 h 9829919"/>
                <a:gd name="connsiteX44" fmla="*/ 3850145 w 9114606"/>
                <a:gd name="connsiteY44" fmla="*/ 8799487 h 9829919"/>
                <a:gd name="connsiteX45" fmla="*/ 3910759 w 9114606"/>
                <a:gd name="connsiteY45" fmla="*/ 8912055 h 9829919"/>
                <a:gd name="connsiteX46" fmla="*/ 4006009 w 9114606"/>
                <a:gd name="connsiteY46" fmla="*/ 8851442 h 9829919"/>
                <a:gd name="connsiteX47" fmla="*/ 4153213 w 9114606"/>
                <a:gd name="connsiteY47" fmla="*/ 9319032 h 9829919"/>
                <a:gd name="connsiteX48" fmla="*/ 3183395 w 9114606"/>
                <a:gd name="connsiteY48" fmla="*/ 9500873 h 9829919"/>
                <a:gd name="connsiteX49" fmla="*/ 2152963 w 9114606"/>
                <a:gd name="connsiteY49" fmla="*/ 9829919 h 9829919"/>
                <a:gd name="connsiteX50" fmla="*/ 1235100 w 9114606"/>
                <a:gd name="connsiteY50" fmla="*/ 7067669 h 9829919"/>
                <a:gd name="connsiteX51" fmla="*/ 527221 w 9114606"/>
                <a:gd name="connsiteY51" fmla="*/ 4939662 h 9829919"/>
                <a:gd name="connsiteX0" fmla="*/ 527221 w 9046857"/>
                <a:gd name="connsiteY0" fmla="*/ 4939662 h 9829919"/>
                <a:gd name="connsiteX1" fmla="*/ 244426 w 9046857"/>
                <a:gd name="connsiteY1" fmla="*/ 4064352 h 9829919"/>
                <a:gd name="connsiteX2" fmla="*/ 138309 w 9046857"/>
                <a:gd name="connsiteY2" fmla="*/ 3970963 h 9829919"/>
                <a:gd name="connsiteX3" fmla="*/ 0 w 9046857"/>
                <a:gd name="connsiteY3" fmla="*/ 3218394 h 9829919"/>
                <a:gd name="connsiteX4" fmla="*/ 301862 w 9046857"/>
                <a:gd name="connsiteY4" fmla="*/ 2992331 h 9829919"/>
                <a:gd name="connsiteX5" fmla="*/ 548177 w 9046857"/>
                <a:gd name="connsiteY5" fmla="*/ 2849764 h 9829919"/>
                <a:gd name="connsiteX6" fmla="*/ 629948 w 9046857"/>
                <a:gd name="connsiteY6" fmla="*/ 2626483 h 9829919"/>
                <a:gd name="connsiteX7" fmla="*/ 647264 w 9046857"/>
                <a:gd name="connsiteY7" fmla="*/ 2129205 h 9829919"/>
                <a:gd name="connsiteX8" fmla="*/ 1205285 w 9046857"/>
                <a:gd name="connsiteY8" fmla="*/ 1788717 h 9829919"/>
                <a:gd name="connsiteX9" fmla="*/ 1390028 w 9046857"/>
                <a:gd name="connsiteY9" fmla="*/ 1762740 h 9829919"/>
                <a:gd name="connsiteX10" fmla="*/ 1521834 w 9046857"/>
                <a:gd name="connsiteY10" fmla="*/ 1260396 h 9829919"/>
                <a:gd name="connsiteX11" fmla="*/ 1673783 w 9046857"/>
                <a:gd name="connsiteY11" fmla="*/ 1133210 h 9829919"/>
                <a:gd name="connsiteX12" fmla="*/ 1969281 w 9046857"/>
                <a:gd name="connsiteY12" fmla="*/ 1077850 h 9829919"/>
                <a:gd name="connsiteX13" fmla="*/ 2305049 w 9046857"/>
                <a:gd name="connsiteY13" fmla="*/ 1127781 h 9829919"/>
                <a:gd name="connsiteX14" fmla="*/ 2520919 w 9046857"/>
                <a:gd name="connsiteY14" fmla="*/ 1132668 h 9829919"/>
                <a:gd name="connsiteX15" fmla="*/ 3168956 w 9046857"/>
                <a:gd name="connsiteY15" fmla="*/ 1814695 h 9829919"/>
                <a:gd name="connsiteX16" fmla="*/ 3711602 w 9046857"/>
                <a:gd name="connsiteY16" fmla="*/ 1891699 h 9829919"/>
                <a:gd name="connsiteX17" fmla="*/ 4008936 w 9046857"/>
                <a:gd name="connsiteY17" fmla="*/ 1966847 h 9829919"/>
                <a:gd name="connsiteX18" fmla="*/ 4225413 w 9046857"/>
                <a:gd name="connsiteY18" fmla="*/ 1990659 h 9829919"/>
                <a:gd name="connsiteX19" fmla="*/ 4388953 w 9046857"/>
                <a:gd name="connsiteY19" fmla="*/ 1894482 h 9829919"/>
                <a:gd name="connsiteX20" fmla="*/ 4518840 w 9046857"/>
                <a:gd name="connsiteY20" fmla="*/ 1626050 h 9829919"/>
                <a:gd name="connsiteX21" fmla="*/ 4318720 w 9046857"/>
                <a:gd name="connsiteY21" fmla="*/ 1206393 h 9829919"/>
                <a:gd name="connsiteX22" fmla="*/ 4301403 w 9046857"/>
                <a:gd name="connsiteY22" fmla="*/ 956207 h 9829919"/>
                <a:gd name="connsiteX23" fmla="*/ 4311981 w 9046857"/>
                <a:gd name="connsiteY23" fmla="*/ 625306 h 9829919"/>
                <a:gd name="connsiteX24" fmla="*/ 4403417 w 9046857"/>
                <a:gd name="connsiteY24" fmla="*/ 345123 h 9829919"/>
                <a:gd name="connsiteX25" fmla="*/ 4716056 w 9046857"/>
                <a:gd name="connsiteY25" fmla="*/ 79783 h 9829919"/>
                <a:gd name="connsiteX26" fmla="*/ 5156514 w 9046857"/>
                <a:gd name="connsiteY26" fmla="*/ 0 h 9829919"/>
                <a:gd name="connsiteX27" fmla="*/ 5599813 w 9046857"/>
                <a:gd name="connsiteY27" fmla="*/ 1042564 h 9829919"/>
                <a:gd name="connsiteX28" fmla="*/ 5903535 w 9046857"/>
                <a:gd name="connsiteY28" fmla="*/ 1865796 h 9829919"/>
                <a:gd name="connsiteX29" fmla="*/ 6299274 w 9046857"/>
                <a:gd name="connsiteY29" fmla="*/ 2724557 h 9829919"/>
                <a:gd name="connsiteX30" fmla="*/ 6688043 w 9046857"/>
                <a:gd name="connsiteY30" fmla="*/ 3318929 h 9829919"/>
                <a:gd name="connsiteX31" fmla="*/ 7057911 w 9046857"/>
                <a:gd name="connsiteY31" fmla="*/ 3757309 h 9829919"/>
                <a:gd name="connsiteX32" fmla="*/ 7534563 w 9046857"/>
                <a:gd name="connsiteY32" fmla="*/ 4207709 h 9829919"/>
                <a:gd name="connsiteX33" fmla="*/ 7995338 w 9046857"/>
                <a:gd name="connsiteY33" fmla="*/ 4447177 h 9829919"/>
                <a:gd name="connsiteX34" fmla="*/ 8450049 w 9046857"/>
                <a:gd name="connsiteY34" fmla="*/ 4607012 h 9829919"/>
                <a:gd name="connsiteX35" fmla="*/ 8592215 w 9046857"/>
                <a:gd name="connsiteY35" fmla="*/ 4585454 h 9829919"/>
                <a:gd name="connsiteX36" fmla="*/ 8923707 w 9046857"/>
                <a:gd name="connsiteY36" fmla="*/ 4541198 h 9829919"/>
                <a:gd name="connsiteX37" fmla="*/ 8810028 w 9046857"/>
                <a:gd name="connsiteY37" fmla="*/ 4851466 h 9829919"/>
                <a:gd name="connsiteX38" fmla="*/ 9046857 w 9046857"/>
                <a:gd name="connsiteY38" fmla="*/ 4870270 h 9829919"/>
                <a:gd name="connsiteX39" fmla="*/ 5962964 w 9046857"/>
                <a:gd name="connsiteY39" fmla="*/ 7916260 h 9829919"/>
                <a:gd name="connsiteX40" fmla="*/ 4902225 w 9046857"/>
                <a:gd name="connsiteY40" fmla="*/ 8276678 h 9829919"/>
                <a:gd name="connsiteX41" fmla="*/ 4768009 w 9046857"/>
                <a:gd name="connsiteY41" fmla="*/ 7872964 h 9829919"/>
                <a:gd name="connsiteX42" fmla="*/ 3941533 w 9046857"/>
                <a:gd name="connsiteY42" fmla="*/ 8131810 h 9829919"/>
                <a:gd name="connsiteX43" fmla="*/ 4127224 w 9046857"/>
                <a:gd name="connsiteY43" fmla="*/ 8684136 h 9829919"/>
                <a:gd name="connsiteX44" fmla="*/ 3850145 w 9046857"/>
                <a:gd name="connsiteY44" fmla="*/ 8799487 h 9829919"/>
                <a:gd name="connsiteX45" fmla="*/ 3910759 w 9046857"/>
                <a:gd name="connsiteY45" fmla="*/ 8912055 h 9829919"/>
                <a:gd name="connsiteX46" fmla="*/ 4006009 w 9046857"/>
                <a:gd name="connsiteY46" fmla="*/ 8851442 h 9829919"/>
                <a:gd name="connsiteX47" fmla="*/ 4153213 w 9046857"/>
                <a:gd name="connsiteY47" fmla="*/ 9319032 h 9829919"/>
                <a:gd name="connsiteX48" fmla="*/ 3183395 w 9046857"/>
                <a:gd name="connsiteY48" fmla="*/ 9500873 h 9829919"/>
                <a:gd name="connsiteX49" fmla="*/ 2152963 w 9046857"/>
                <a:gd name="connsiteY49" fmla="*/ 9829919 h 9829919"/>
                <a:gd name="connsiteX50" fmla="*/ 1235100 w 9046857"/>
                <a:gd name="connsiteY50" fmla="*/ 7067669 h 9829919"/>
                <a:gd name="connsiteX51" fmla="*/ 527221 w 9046857"/>
                <a:gd name="connsiteY51" fmla="*/ 4939662 h 9829919"/>
                <a:gd name="connsiteX0" fmla="*/ 527221 w 9046857"/>
                <a:gd name="connsiteY0" fmla="*/ 4939662 h 9829919"/>
                <a:gd name="connsiteX1" fmla="*/ 244426 w 9046857"/>
                <a:gd name="connsiteY1" fmla="*/ 4064352 h 9829919"/>
                <a:gd name="connsiteX2" fmla="*/ 138309 w 9046857"/>
                <a:gd name="connsiteY2" fmla="*/ 3970963 h 9829919"/>
                <a:gd name="connsiteX3" fmla="*/ 0 w 9046857"/>
                <a:gd name="connsiteY3" fmla="*/ 3218394 h 9829919"/>
                <a:gd name="connsiteX4" fmla="*/ 301862 w 9046857"/>
                <a:gd name="connsiteY4" fmla="*/ 2992331 h 9829919"/>
                <a:gd name="connsiteX5" fmla="*/ 548177 w 9046857"/>
                <a:gd name="connsiteY5" fmla="*/ 2849764 h 9829919"/>
                <a:gd name="connsiteX6" fmla="*/ 629948 w 9046857"/>
                <a:gd name="connsiteY6" fmla="*/ 2626483 h 9829919"/>
                <a:gd name="connsiteX7" fmla="*/ 647264 w 9046857"/>
                <a:gd name="connsiteY7" fmla="*/ 2129205 h 9829919"/>
                <a:gd name="connsiteX8" fmla="*/ 1205285 w 9046857"/>
                <a:gd name="connsiteY8" fmla="*/ 1788717 h 9829919"/>
                <a:gd name="connsiteX9" fmla="*/ 1390028 w 9046857"/>
                <a:gd name="connsiteY9" fmla="*/ 1762740 h 9829919"/>
                <a:gd name="connsiteX10" fmla="*/ 1521834 w 9046857"/>
                <a:gd name="connsiteY10" fmla="*/ 1260396 h 9829919"/>
                <a:gd name="connsiteX11" fmla="*/ 1673783 w 9046857"/>
                <a:gd name="connsiteY11" fmla="*/ 1133210 h 9829919"/>
                <a:gd name="connsiteX12" fmla="*/ 1969281 w 9046857"/>
                <a:gd name="connsiteY12" fmla="*/ 1077850 h 9829919"/>
                <a:gd name="connsiteX13" fmla="*/ 2305049 w 9046857"/>
                <a:gd name="connsiteY13" fmla="*/ 1127781 h 9829919"/>
                <a:gd name="connsiteX14" fmla="*/ 2520919 w 9046857"/>
                <a:gd name="connsiteY14" fmla="*/ 1132668 h 9829919"/>
                <a:gd name="connsiteX15" fmla="*/ 3168956 w 9046857"/>
                <a:gd name="connsiteY15" fmla="*/ 1814695 h 9829919"/>
                <a:gd name="connsiteX16" fmla="*/ 3711602 w 9046857"/>
                <a:gd name="connsiteY16" fmla="*/ 1891699 h 9829919"/>
                <a:gd name="connsiteX17" fmla="*/ 4008936 w 9046857"/>
                <a:gd name="connsiteY17" fmla="*/ 1966847 h 9829919"/>
                <a:gd name="connsiteX18" fmla="*/ 4225413 w 9046857"/>
                <a:gd name="connsiteY18" fmla="*/ 1990659 h 9829919"/>
                <a:gd name="connsiteX19" fmla="*/ 4388953 w 9046857"/>
                <a:gd name="connsiteY19" fmla="*/ 1894482 h 9829919"/>
                <a:gd name="connsiteX20" fmla="*/ 4518840 w 9046857"/>
                <a:gd name="connsiteY20" fmla="*/ 1626050 h 9829919"/>
                <a:gd name="connsiteX21" fmla="*/ 4318720 w 9046857"/>
                <a:gd name="connsiteY21" fmla="*/ 1206393 h 9829919"/>
                <a:gd name="connsiteX22" fmla="*/ 4301403 w 9046857"/>
                <a:gd name="connsiteY22" fmla="*/ 956207 h 9829919"/>
                <a:gd name="connsiteX23" fmla="*/ 4311981 w 9046857"/>
                <a:gd name="connsiteY23" fmla="*/ 625306 h 9829919"/>
                <a:gd name="connsiteX24" fmla="*/ 4403417 w 9046857"/>
                <a:gd name="connsiteY24" fmla="*/ 345123 h 9829919"/>
                <a:gd name="connsiteX25" fmla="*/ 4716056 w 9046857"/>
                <a:gd name="connsiteY25" fmla="*/ 79783 h 9829919"/>
                <a:gd name="connsiteX26" fmla="*/ 5156514 w 9046857"/>
                <a:gd name="connsiteY26" fmla="*/ 0 h 9829919"/>
                <a:gd name="connsiteX27" fmla="*/ 5599813 w 9046857"/>
                <a:gd name="connsiteY27" fmla="*/ 1042564 h 9829919"/>
                <a:gd name="connsiteX28" fmla="*/ 5903535 w 9046857"/>
                <a:gd name="connsiteY28" fmla="*/ 1865796 h 9829919"/>
                <a:gd name="connsiteX29" fmla="*/ 6299274 w 9046857"/>
                <a:gd name="connsiteY29" fmla="*/ 2724557 h 9829919"/>
                <a:gd name="connsiteX30" fmla="*/ 6688043 w 9046857"/>
                <a:gd name="connsiteY30" fmla="*/ 3318929 h 9829919"/>
                <a:gd name="connsiteX31" fmla="*/ 7057911 w 9046857"/>
                <a:gd name="connsiteY31" fmla="*/ 3757309 h 9829919"/>
                <a:gd name="connsiteX32" fmla="*/ 7534563 w 9046857"/>
                <a:gd name="connsiteY32" fmla="*/ 4207709 h 9829919"/>
                <a:gd name="connsiteX33" fmla="*/ 7995338 w 9046857"/>
                <a:gd name="connsiteY33" fmla="*/ 4447177 h 9829919"/>
                <a:gd name="connsiteX34" fmla="*/ 8450049 w 9046857"/>
                <a:gd name="connsiteY34" fmla="*/ 4607012 h 9829919"/>
                <a:gd name="connsiteX35" fmla="*/ 8592215 w 9046857"/>
                <a:gd name="connsiteY35" fmla="*/ 4585454 h 9829919"/>
                <a:gd name="connsiteX36" fmla="*/ 8923707 w 9046857"/>
                <a:gd name="connsiteY36" fmla="*/ 4541198 h 9829919"/>
                <a:gd name="connsiteX37" fmla="*/ 8828975 w 9046857"/>
                <a:gd name="connsiteY37" fmla="*/ 4813858 h 9829919"/>
                <a:gd name="connsiteX38" fmla="*/ 9046857 w 9046857"/>
                <a:gd name="connsiteY38" fmla="*/ 4870270 h 9829919"/>
                <a:gd name="connsiteX39" fmla="*/ 5962964 w 9046857"/>
                <a:gd name="connsiteY39" fmla="*/ 7916260 h 9829919"/>
                <a:gd name="connsiteX40" fmla="*/ 4902225 w 9046857"/>
                <a:gd name="connsiteY40" fmla="*/ 8276678 h 9829919"/>
                <a:gd name="connsiteX41" fmla="*/ 4768009 w 9046857"/>
                <a:gd name="connsiteY41" fmla="*/ 7872964 h 9829919"/>
                <a:gd name="connsiteX42" fmla="*/ 3941533 w 9046857"/>
                <a:gd name="connsiteY42" fmla="*/ 8131810 h 9829919"/>
                <a:gd name="connsiteX43" fmla="*/ 4127224 w 9046857"/>
                <a:gd name="connsiteY43" fmla="*/ 8684136 h 9829919"/>
                <a:gd name="connsiteX44" fmla="*/ 3850145 w 9046857"/>
                <a:gd name="connsiteY44" fmla="*/ 8799487 h 9829919"/>
                <a:gd name="connsiteX45" fmla="*/ 3910759 w 9046857"/>
                <a:gd name="connsiteY45" fmla="*/ 8912055 h 9829919"/>
                <a:gd name="connsiteX46" fmla="*/ 4006009 w 9046857"/>
                <a:gd name="connsiteY46" fmla="*/ 8851442 h 9829919"/>
                <a:gd name="connsiteX47" fmla="*/ 4153213 w 9046857"/>
                <a:gd name="connsiteY47" fmla="*/ 9319032 h 9829919"/>
                <a:gd name="connsiteX48" fmla="*/ 3183395 w 9046857"/>
                <a:gd name="connsiteY48" fmla="*/ 9500873 h 9829919"/>
                <a:gd name="connsiteX49" fmla="*/ 2152963 w 9046857"/>
                <a:gd name="connsiteY49" fmla="*/ 9829919 h 9829919"/>
                <a:gd name="connsiteX50" fmla="*/ 1235100 w 9046857"/>
                <a:gd name="connsiteY50" fmla="*/ 7067669 h 9829919"/>
                <a:gd name="connsiteX51" fmla="*/ 527221 w 9046857"/>
                <a:gd name="connsiteY51" fmla="*/ 4939662 h 9829919"/>
                <a:gd name="connsiteX0" fmla="*/ 527221 w 9132115"/>
                <a:gd name="connsiteY0" fmla="*/ 4939662 h 9829919"/>
                <a:gd name="connsiteX1" fmla="*/ 244426 w 9132115"/>
                <a:gd name="connsiteY1" fmla="*/ 4064352 h 9829919"/>
                <a:gd name="connsiteX2" fmla="*/ 138309 w 9132115"/>
                <a:gd name="connsiteY2" fmla="*/ 3970963 h 9829919"/>
                <a:gd name="connsiteX3" fmla="*/ 0 w 9132115"/>
                <a:gd name="connsiteY3" fmla="*/ 3218394 h 9829919"/>
                <a:gd name="connsiteX4" fmla="*/ 301862 w 9132115"/>
                <a:gd name="connsiteY4" fmla="*/ 2992331 h 9829919"/>
                <a:gd name="connsiteX5" fmla="*/ 548177 w 9132115"/>
                <a:gd name="connsiteY5" fmla="*/ 2849764 h 9829919"/>
                <a:gd name="connsiteX6" fmla="*/ 629948 w 9132115"/>
                <a:gd name="connsiteY6" fmla="*/ 2626483 h 9829919"/>
                <a:gd name="connsiteX7" fmla="*/ 647264 w 9132115"/>
                <a:gd name="connsiteY7" fmla="*/ 2129205 h 9829919"/>
                <a:gd name="connsiteX8" fmla="*/ 1205285 w 9132115"/>
                <a:gd name="connsiteY8" fmla="*/ 1788717 h 9829919"/>
                <a:gd name="connsiteX9" fmla="*/ 1390028 w 9132115"/>
                <a:gd name="connsiteY9" fmla="*/ 1762740 h 9829919"/>
                <a:gd name="connsiteX10" fmla="*/ 1521834 w 9132115"/>
                <a:gd name="connsiteY10" fmla="*/ 1260396 h 9829919"/>
                <a:gd name="connsiteX11" fmla="*/ 1673783 w 9132115"/>
                <a:gd name="connsiteY11" fmla="*/ 1133210 h 9829919"/>
                <a:gd name="connsiteX12" fmla="*/ 1969281 w 9132115"/>
                <a:gd name="connsiteY12" fmla="*/ 1077850 h 9829919"/>
                <a:gd name="connsiteX13" fmla="*/ 2305049 w 9132115"/>
                <a:gd name="connsiteY13" fmla="*/ 1127781 h 9829919"/>
                <a:gd name="connsiteX14" fmla="*/ 2520919 w 9132115"/>
                <a:gd name="connsiteY14" fmla="*/ 1132668 h 9829919"/>
                <a:gd name="connsiteX15" fmla="*/ 3168956 w 9132115"/>
                <a:gd name="connsiteY15" fmla="*/ 1814695 h 9829919"/>
                <a:gd name="connsiteX16" fmla="*/ 3711602 w 9132115"/>
                <a:gd name="connsiteY16" fmla="*/ 1891699 h 9829919"/>
                <a:gd name="connsiteX17" fmla="*/ 4008936 w 9132115"/>
                <a:gd name="connsiteY17" fmla="*/ 1966847 h 9829919"/>
                <a:gd name="connsiteX18" fmla="*/ 4225413 w 9132115"/>
                <a:gd name="connsiteY18" fmla="*/ 1990659 h 9829919"/>
                <a:gd name="connsiteX19" fmla="*/ 4388953 w 9132115"/>
                <a:gd name="connsiteY19" fmla="*/ 1894482 h 9829919"/>
                <a:gd name="connsiteX20" fmla="*/ 4518840 w 9132115"/>
                <a:gd name="connsiteY20" fmla="*/ 1626050 h 9829919"/>
                <a:gd name="connsiteX21" fmla="*/ 4318720 w 9132115"/>
                <a:gd name="connsiteY21" fmla="*/ 1206393 h 9829919"/>
                <a:gd name="connsiteX22" fmla="*/ 4301403 w 9132115"/>
                <a:gd name="connsiteY22" fmla="*/ 956207 h 9829919"/>
                <a:gd name="connsiteX23" fmla="*/ 4311981 w 9132115"/>
                <a:gd name="connsiteY23" fmla="*/ 625306 h 9829919"/>
                <a:gd name="connsiteX24" fmla="*/ 4403417 w 9132115"/>
                <a:gd name="connsiteY24" fmla="*/ 345123 h 9829919"/>
                <a:gd name="connsiteX25" fmla="*/ 4716056 w 9132115"/>
                <a:gd name="connsiteY25" fmla="*/ 79783 h 9829919"/>
                <a:gd name="connsiteX26" fmla="*/ 5156514 w 9132115"/>
                <a:gd name="connsiteY26" fmla="*/ 0 h 9829919"/>
                <a:gd name="connsiteX27" fmla="*/ 5599813 w 9132115"/>
                <a:gd name="connsiteY27" fmla="*/ 1042564 h 9829919"/>
                <a:gd name="connsiteX28" fmla="*/ 5903535 w 9132115"/>
                <a:gd name="connsiteY28" fmla="*/ 1865796 h 9829919"/>
                <a:gd name="connsiteX29" fmla="*/ 6299274 w 9132115"/>
                <a:gd name="connsiteY29" fmla="*/ 2724557 h 9829919"/>
                <a:gd name="connsiteX30" fmla="*/ 6688043 w 9132115"/>
                <a:gd name="connsiteY30" fmla="*/ 3318929 h 9829919"/>
                <a:gd name="connsiteX31" fmla="*/ 7057911 w 9132115"/>
                <a:gd name="connsiteY31" fmla="*/ 3757309 h 9829919"/>
                <a:gd name="connsiteX32" fmla="*/ 7534563 w 9132115"/>
                <a:gd name="connsiteY32" fmla="*/ 4207709 h 9829919"/>
                <a:gd name="connsiteX33" fmla="*/ 7995338 w 9132115"/>
                <a:gd name="connsiteY33" fmla="*/ 4447177 h 9829919"/>
                <a:gd name="connsiteX34" fmla="*/ 8450049 w 9132115"/>
                <a:gd name="connsiteY34" fmla="*/ 4607012 h 9829919"/>
                <a:gd name="connsiteX35" fmla="*/ 8592215 w 9132115"/>
                <a:gd name="connsiteY35" fmla="*/ 4585454 h 9829919"/>
                <a:gd name="connsiteX36" fmla="*/ 8923707 w 9132115"/>
                <a:gd name="connsiteY36" fmla="*/ 4541198 h 9829919"/>
                <a:gd name="connsiteX37" fmla="*/ 8828975 w 9132115"/>
                <a:gd name="connsiteY37" fmla="*/ 4813858 h 9829919"/>
                <a:gd name="connsiteX38" fmla="*/ 9132115 w 9132115"/>
                <a:gd name="connsiteY38" fmla="*/ 4757445 h 9829919"/>
                <a:gd name="connsiteX39" fmla="*/ 5962964 w 9132115"/>
                <a:gd name="connsiteY39" fmla="*/ 7916260 h 9829919"/>
                <a:gd name="connsiteX40" fmla="*/ 4902225 w 9132115"/>
                <a:gd name="connsiteY40" fmla="*/ 8276678 h 9829919"/>
                <a:gd name="connsiteX41" fmla="*/ 4768009 w 9132115"/>
                <a:gd name="connsiteY41" fmla="*/ 7872964 h 9829919"/>
                <a:gd name="connsiteX42" fmla="*/ 3941533 w 9132115"/>
                <a:gd name="connsiteY42" fmla="*/ 8131810 h 9829919"/>
                <a:gd name="connsiteX43" fmla="*/ 4127224 w 9132115"/>
                <a:gd name="connsiteY43" fmla="*/ 8684136 h 9829919"/>
                <a:gd name="connsiteX44" fmla="*/ 3850145 w 9132115"/>
                <a:gd name="connsiteY44" fmla="*/ 8799487 h 9829919"/>
                <a:gd name="connsiteX45" fmla="*/ 3910759 w 9132115"/>
                <a:gd name="connsiteY45" fmla="*/ 8912055 h 9829919"/>
                <a:gd name="connsiteX46" fmla="*/ 4006009 w 9132115"/>
                <a:gd name="connsiteY46" fmla="*/ 8851442 h 9829919"/>
                <a:gd name="connsiteX47" fmla="*/ 4153213 w 9132115"/>
                <a:gd name="connsiteY47" fmla="*/ 9319032 h 9829919"/>
                <a:gd name="connsiteX48" fmla="*/ 3183395 w 9132115"/>
                <a:gd name="connsiteY48" fmla="*/ 9500873 h 9829919"/>
                <a:gd name="connsiteX49" fmla="*/ 2152963 w 9132115"/>
                <a:gd name="connsiteY49" fmla="*/ 9829919 h 9829919"/>
                <a:gd name="connsiteX50" fmla="*/ 1235100 w 9132115"/>
                <a:gd name="connsiteY50" fmla="*/ 7067669 h 9829919"/>
                <a:gd name="connsiteX51" fmla="*/ 527221 w 9132115"/>
                <a:gd name="connsiteY51" fmla="*/ 4939662 h 9829919"/>
                <a:gd name="connsiteX0" fmla="*/ 527221 w 9151723"/>
                <a:gd name="connsiteY0" fmla="*/ 4939662 h 9829919"/>
                <a:gd name="connsiteX1" fmla="*/ 244426 w 9151723"/>
                <a:gd name="connsiteY1" fmla="*/ 4064352 h 9829919"/>
                <a:gd name="connsiteX2" fmla="*/ 138309 w 9151723"/>
                <a:gd name="connsiteY2" fmla="*/ 3970963 h 9829919"/>
                <a:gd name="connsiteX3" fmla="*/ 0 w 9151723"/>
                <a:gd name="connsiteY3" fmla="*/ 3218394 h 9829919"/>
                <a:gd name="connsiteX4" fmla="*/ 301862 w 9151723"/>
                <a:gd name="connsiteY4" fmla="*/ 2992331 h 9829919"/>
                <a:gd name="connsiteX5" fmla="*/ 548177 w 9151723"/>
                <a:gd name="connsiteY5" fmla="*/ 2849764 h 9829919"/>
                <a:gd name="connsiteX6" fmla="*/ 629948 w 9151723"/>
                <a:gd name="connsiteY6" fmla="*/ 2626483 h 9829919"/>
                <a:gd name="connsiteX7" fmla="*/ 647264 w 9151723"/>
                <a:gd name="connsiteY7" fmla="*/ 2129205 h 9829919"/>
                <a:gd name="connsiteX8" fmla="*/ 1205285 w 9151723"/>
                <a:gd name="connsiteY8" fmla="*/ 1788717 h 9829919"/>
                <a:gd name="connsiteX9" fmla="*/ 1390028 w 9151723"/>
                <a:gd name="connsiteY9" fmla="*/ 1762740 h 9829919"/>
                <a:gd name="connsiteX10" fmla="*/ 1521834 w 9151723"/>
                <a:gd name="connsiteY10" fmla="*/ 1260396 h 9829919"/>
                <a:gd name="connsiteX11" fmla="*/ 1673783 w 9151723"/>
                <a:gd name="connsiteY11" fmla="*/ 1133210 h 9829919"/>
                <a:gd name="connsiteX12" fmla="*/ 1969281 w 9151723"/>
                <a:gd name="connsiteY12" fmla="*/ 1077850 h 9829919"/>
                <a:gd name="connsiteX13" fmla="*/ 2305049 w 9151723"/>
                <a:gd name="connsiteY13" fmla="*/ 1127781 h 9829919"/>
                <a:gd name="connsiteX14" fmla="*/ 2520919 w 9151723"/>
                <a:gd name="connsiteY14" fmla="*/ 1132668 h 9829919"/>
                <a:gd name="connsiteX15" fmla="*/ 3168956 w 9151723"/>
                <a:gd name="connsiteY15" fmla="*/ 1814695 h 9829919"/>
                <a:gd name="connsiteX16" fmla="*/ 3711602 w 9151723"/>
                <a:gd name="connsiteY16" fmla="*/ 1891699 h 9829919"/>
                <a:gd name="connsiteX17" fmla="*/ 4008936 w 9151723"/>
                <a:gd name="connsiteY17" fmla="*/ 1966847 h 9829919"/>
                <a:gd name="connsiteX18" fmla="*/ 4225413 w 9151723"/>
                <a:gd name="connsiteY18" fmla="*/ 1990659 h 9829919"/>
                <a:gd name="connsiteX19" fmla="*/ 4388953 w 9151723"/>
                <a:gd name="connsiteY19" fmla="*/ 1894482 h 9829919"/>
                <a:gd name="connsiteX20" fmla="*/ 4518840 w 9151723"/>
                <a:gd name="connsiteY20" fmla="*/ 1626050 h 9829919"/>
                <a:gd name="connsiteX21" fmla="*/ 4318720 w 9151723"/>
                <a:gd name="connsiteY21" fmla="*/ 1206393 h 9829919"/>
                <a:gd name="connsiteX22" fmla="*/ 4301403 w 9151723"/>
                <a:gd name="connsiteY22" fmla="*/ 956207 h 9829919"/>
                <a:gd name="connsiteX23" fmla="*/ 4311981 w 9151723"/>
                <a:gd name="connsiteY23" fmla="*/ 625306 h 9829919"/>
                <a:gd name="connsiteX24" fmla="*/ 4403417 w 9151723"/>
                <a:gd name="connsiteY24" fmla="*/ 345123 h 9829919"/>
                <a:gd name="connsiteX25" fmla="*/ 4716056 w 9151723"/>
                <a:gd name="connsiteY25" fmla="*/ 79783 h 9829919"/>
                <a:gd name="connsiteX26" fmla="*/ 5156514 w 9151723"/>
                <a:gd name="connsiteY26" fmla="*/ 0 h 9829919"/>
                <a:gd name="connsiteX27" fmla="*/ 5599813 w 9151723"/>
                <a:gd name="connsiteY27" fmla="*/ 1042564 h 9829919"/>
                <a:gd name="connsiteX28" fmla="*/ 5903535 w 9151723"/>
                <a:gd name="connsiteY28" fmla="*/ 1865796 h 9829919"/>
                <a:gd name="connsiteX29" fmla="*/ 6299274 w 9151723"/>
                <a:gd name="connsiteY29" fmla="*/ 2724557 h 9829919"/>
                <a:gd name="connsiteX30" fmla="*/ 6688043 w 9151723"/>
                <a:gd name="connsiteY30" fmla="*/ 3318929 h 9829919"/>
                <a:gd name="connsiteX31" fmla="*/ 7057911 w 9151723"/>
                <a:gd name="connsiteY31" fmla="*/ 3757309 h 9829919"/>
                <a:gd name="connsiteX32" fmla="*/ 7534563 w 9151723"/>
                <a:gd name="connsiteY32" fmla="*/ 4207709 h 9829919"/>
                <a:gd name="connsiteX33" fmla="*/ 7995338 w 9151723"/>
                <a:gd name="connsiteY33" fmla="*/ 4447177 h 9829919"/>
                <a:gd name="connsiteX34" fmla="*/ 8450049 w 9151723"/>
                <a:gd name="connsiteY34" fmla="*/ 4607012 h 9829919"/>
                <a:gd name="connsiteX35" fmla="*/ 8592215 w 9151723"/>
                <a:gd name="connsiteY35" fmla="*/ 4585454 h 9829919"/>
                <a:gd name="connsiteX36" fmla="*/ 8923707 w 9151723"/>
                <a:gd name="connsiteY36" fmla="*/ 4541198 h 9829919"/>
                <a:gd name="connsiteX37" fmla="*/ 8828975 w 9151723"/>
                <a:gd name="connsiteY37" fmla="*/ 4813858 h 9829919"/>
                <a:gd name="connsiteX38" fmla="*/ 9132115 w 9151723"/>
                <a:gd name="connsiteY38" fmla="*/ 4757445 h 9829919"/>
                <a:gd name="connsiteX39" fmla="*/ 8961597 w 9151723"/>
                <a:gd name="connsiteY39" fmla="*/ 5396785 h 9829919"/>
                <a:gd name="connsiteX40" fmla="*/ 5962964 w 9151723"/>
                <a:gd name="connsiteY40" fmla="*/ 7916260 h 9829919"/>
                <a:gd name="connsiteX41" fmla="*/ 4902225 w 9151723"/>
                <a:gd name="connsiteY41" fmla="*/ 8276678 h 9829919"/>
                <a:gd name="connsiteX42" fmla="*/ 4768009 w 9151723"/>
                <a:gd name="connsiteY42" fmla="*/ 7872964 h 9829919"/>
                <a:gd name="connsiteX43" fmla="*/ 3941533 w 9151723"/>
                <a:gd name="connsiteY43" fmla="*/ 8131810 h 9829919"/>
                <a:gd name="connsiteX44" fmla="*/ 4127224 w 9151723"/>
                <a:gd name="connsiteY44" fmla="*/ 8684136 h 9829919"/>
                <a:gd name="connsiteX45" fmla="*/ 3850145 w 9151723"/>
                <a:gd name="connsiteY45" fmla="*/ 8799487 h 9829919"/>
                <a:gd name="connsiteX46" fmla="*/ 3910759 w 9151723"/>
                <a:gd name="connsiteY46" fmla="*/ 8912055 h 9829919"/>
                <a:gd name="connsiteX47" fmla="*/ 4006009 w 9151723"/>
                <a:gd name="connsiteY47" fmla="*/ 8851442 h 9829919"/>
                <a:gd name="connsiteX48" fmla="*/ 4153213 w 9151723"/>
                <a:gd name="connsiteY48" fmla="*/ 9319032 h 9829919"/>
                <a:gd name="connsiteX49" fmla="*/ 3183395 w 9151723"/>
                <a:gd name="connsiteY49" fmla="*/ 9500873 h 9829919"/>
                <a:gd name="connsiteX50" fmla="*/ 2152963 w 9151723"/>
                <a:gd name="connsiteY50" fmla="*/ 9829919 h 9829919"/>
                <a:gd name="connsiteX51" fmla="*/ 1235100 w 9151723"/>
                <a:gd name="connsiteY51" fmla="*/ 7067669 h 9829919"/>
                <a:gd name="connsiteX52" fmla="*/ 527221 w 9151723"/>
                <a:gd name="connsiteY52" fmla="*/ 4939662 h 9829919"/>
                <a:gd name="connsiteX0" fmla="*/ 527221 w 9132115"/>
                <a:gd name="connsiteY0" fmla="*/ 4939662 h 9829919"/>
                <a:gd name="connsiteX1" fmla="*/ 244426 w 9132115"/>
                <a:gd name="connsiteY1" fmla="*/ 4064352 h 9829919"/>
                <a:gd name="connsiteX2" fmla="*/ 138309 w 9132115"/>
                <a:gd name="connsiteY2" fmla="*/ 3970963 h 9829919"/>
                <a:gd name="connsiteX3" fmla="*/ 0 w 9132115"/>
                <a:gd name="connsiteY3" fmla="*/ 3218394 h 9829919"/>
                <a:gd name="connsiteX4" fmla="*/ 301862 w 9132115"/>
                <a:gd name="connsiteY4" fmla="*/ 2992331 h 9829919"/>
                <a:gd name="connsiteX5" fmla="*/ 548177 w 9132115"/>
                <a:gd name="connsiteY5" fmla="*/ 2849764 h 9829919"/>
                <a:gd name="connsiteX6" fmla="*/ 629948 w 9132115"/>
                <a:gd name="connsiteY6" fmla="*/ 2626483 h 9829919"/>
                <a:gd name="connsiteX7" fmla="*/ 647264 w 9132115"/>
                <a:gd name="connsiteY7" fmla="*/ 2129205 h 9829919"/>
                <a:gd name="connsiteX8" fmla="*/ 1205285 w 9132115"/>
                <a:gd name="connsiteY8" fmla="*/ 1788717 h 9829919"/>
                <a:gd name="connsiteX9" fmla="*/ 1390028 w 9132115"/>
                <a:gd name="connsiteY9" fmla="*/ 1762740 h 9829919"/>
                <a:gd name="connsiteX10" fmla="*/ 1521834 w 9132115"/>
                <a:gd name="connsiteY10" fmla="*/ 1260396 h 9829919"/>
                <a:gd name="connsiteX11" fmla="*/ 1673783 w 9132115"/>
                <a:gd name="connsiteY11" fmla="*/ 1133210 h 9829919"/>
                <a:gd name="connsiteX12" fmla="*/ 1969281 w 9132115"/>
                <a:gd name="connsiteY12" fmla="*/ 1077850 h 9829919"/>
                <a:gd name="connsiteX13" fmla="*/ 2305049 w 9132115"/>
                <a:gd name="connsiteY13" fmla="*/ 1127781 h 9829919"/>
                <a:gd name="connsiteX14" fmla="*/ 2520919 w 9132115"/>
                <a:gd name="connsiteY14" fmla="*/ 1132668 h 9829919"/>
                <a:gd name="connsiteX15" fmla="*/ 3168956 w 9132115"/>
                <a:gd name="connsiteY15" fmla="*/ 1814695 h 9829919"/>
                <a:gd name="connsiteX16" fmla="*/ 3711602 w 9132115"/>
                <a:gd name="connsiteY16" fmla="*/ 1891699 h 9829919"/>
                <a:gd name="connsiteX17" fmla="*/ 4008936 w 9132115"/>
                <a:gd name="connsiteY17" fmla="*/ 1966847 h 9829919"/>
                <a:gd name="connsiteX18" fmla="*/ 4225413 w 9132115"/>
                <a:gd name="connsiteY18" fmla="*/ 1990659 h 9829919"/>
                <a:gd name="connsiteX19" fmla="*/ 4388953 w 9132115"/>
                <a:gd name="connsiteY19" fmla="*/ 1894482 h 9829919"/>
                <a:gd name="connsiteX20" fmla="*/ 4518840 w 9132115"/>
                <a:gd name="connsiteY20" fmla="*/ 1626050 h 9829919"/>
                <a:gd name="connsiteX21" fmla="*/ 4318720 w 9132115"/>
                <a:gd name="connsiteY21" fmla="*/ 1206393 h 9829919"/>
                <a:gd name="connsiteX22" fmla="*/ 4301403 w 9132115"/>
                <a:gd name="connsiteY22" fmla="*/ 956207 h 9829919"/>
                <a:gd name="connsiteX23" fmla="*/ 4311981 w 9132115"/>
                <a:gd name="connsiteY23" fmla="*/ 625306 h 9829919"/>
                <a:gd name="connsiteX24" fmla="*/ 4403417 w 9132115"/>
                <a:gd name="connsiteY24" fmla="*/ 345123 h 9829919"/>
                <a:gd name="connsiteX25" fmla="*/ 4716056 w 9132115"/>
                <a:gd name="connsiteY25" fmla="*/ 79783 h 9829919"/>
                <a:gd name="connsiteX26" fmla="*/ 5156514 w 9132115"/>
                <a:gd name="connsiteY26" fmla="*/ 0 h 9829919"/>
                <a:gd name="connsiteX27" fmla="*/ 5599813 w 9132115"/>
                <a:gd name="connsiteY27" fmla="*/ 1042564 h 9829919"/>
                <a:gd name="connsiteX28" fmla="*/ 5903535 w 9132115"/>
                <a:gd name="connsiteY28" fmla="*/ 1865796 h 9829919"/>
                <a:gd name="connsiteX29" fmla="*/ 6299274 w 9132115"/>
                <a:gd name="connsiteY29" fmla="*/ 2724557 h 9829919"/>
                <a:gd name="connsiteX30" fmla="*/ 6688043 w 9132115"/>
                <a:gd name="connsiteY30" fmla="*/ 3318929 h 9829919"/>
                <a:gd name="connsiteX31" fmla="*/ 7057911 w 9132115"/>
                <a:gd name="connsiteY31" fmla="*/ 3757309 h 9829919"/>
                <a:gd name="connsiteX32" fmla="*/ 7534563 w 9132115"/>
                <a:gd name="connsiteY32" fmla="*/ 4207709 h 9829919"/>
                <a:gd name="connsiteX33" fmla="*/ 7995338 w 9132115"/>
                <a:gd name="connsiteY33" fmla="*/ 4447177 h 9829919"/>
                <a:gd name="connsiteX34" fmla="*/ 8450049 w 9132115"/>
                <a:gd name="connsiteY34" fmla="*/ 4607012 h 9829919"/>
                <a:gd name="connsiteX35" fmla="*/ 8592215 w 9132115"/>
                <a:gd name="connsiteY35" fmla="*/ 4585454 h 9829919"/>
                <a:gd name="connsiteX36" fmla="*/ 8923707 w 9132115"/>
                <a:gd name="connsiteY36" fmla="*/ 4541198 h 9829919"/>
                <a:gd name="connsiteX37" fmla="*/ 8828975 w 9132115"/>
                <a:gd name="connsiteY37" fmla="*/ 4813858 h 9829919"/>
                <a:gd name="connsiteX38" fmla="*/ 9132115 w 9132115"/>
                <a:gd name="connsiteY38" fmla="*/ 4757445 h 9829919"/>
                <a:gd name="connsiteX39" fmla="*/ 8961597 w 9132115"/>
                <a:gd name="connsiteY39" fmla="*/ 5396785 h 9829919"/>
                <a:gd name="connsiteX40" fmla="*/ 5962964 w 9132115"/>
                <a:gd name="connsiteY40" fmla="*/ 7916260 h 9829919"/>
                <a:gd name="connsiteX41" fmla="*/ 4902225 w 9132115"/>
                <a:gd name="connsiteY41" fmla="*/ 8276678 h 9829919"/>
                <a:gd name="connsiteX42" fmla="*/ 4768009 w 9132115"/>
                <a:gd name="connsiteY42" fmla="*/ 7872964 h 9829919"/>
                <a:gd name="connsiteX43" fmla="*/ 3941533 w 9132115"/>
                <a:gd name="connsiteY43" fmla="*/ 8131810 h 9829919"/>
                <a:gd name="connsiteX44" fmla="*/ 4127224 w 9132115"/>
                <a:gd name="connsiteY44" fmla="*/ 8684136 h 9829919"/>
                <a:gd name="connsiteX45" fmla="*/ 3850145 w 9132115"/>
                <a:gd name="connsiteY45" fmla="*/ 8799487 h 9829919"/>
                <a:gd name="connsiteX46" fmla="*/ 3910759 w 9132115"/>
                <a:gd name="connsiteY46" fmla="*/ 8912055 h 9829919"/>
                <a:gd name="connsiteX47" fmla="*/ 4006009 w 9132115"/>
                <a:gd name="connsiteY47" fmla="*/ 8851442 h 9829919"/>
                <a:gd name="connsiteX48" fmla="*/ 4153213 w 9132115"/>
                <a:gd name="connsiteY48" fmla="*/ 9319032 h 9829919"/>
                <a:gd name="connsiteX49" fmla="*/ 3183395 w 9132115"/>
                <a:gd name="connsiteY49" fmla="*/ 9500873 h 9829919"/>
                <a:gd name="connsiteX50" fmla="*/ 2152963 w 9132115"/>
                <a:gd name="connsiteY50" fmla="*/ 9829919 h 9829919"/>
                <a:gd name="connsiteX51" fmla="*/ 1235100 w 9132115"/>
                <a:gd name="connsiteY51" fmla="*/ 7067669 h 9829919"/>
                <a:gd name="connsiteX52" fmla="*/ 527221 w 9132115"/>
                <a:gd name="connsiteY52" fmla="*/ 4939662 h 9829919"/>
                <a:gd name="connsiteX0" fmla="*/ 527221 w 9065803"/>
                <a:gd name="connsiteY0" fmla="*/ 4939662 h 9829919"/>
                <a:gd name="connsiteX1" fmla="*/ 244426 w 9065803"/>
                <a:gd name="connsiteY1" fmla="*/ 4064352 h 9829919"/>
                <a:gd name="connsiteX2" fmla="*/ 138309 w 9065803"/>
                <a:gd name="connsiteY2" fmla="*/ 3970963 h 9829919"/>
                <a:gd name="connsiteX3" fmla="*/ 0 w 9065803"/>
                <a:gd name="connsiteY3" fmla="*/ 3218394 h 9829919"/>
                <a:gd name="connsiteX4" fmla="*/ 301862 w 9065803"/>
                <a:gd name="connsiteY4" fmla="*/ 2992331 h 9829919"/>
                <a:gd name="connsiteX5" fmla="*/ 548177 w 9065803"/>
                <a:gd name="connsiteY5" fmla="*/ 2849764 h 9829919"/>
                <a:gd name="connsiteX6" fmla="*/ 629948 w 9065803"/>
                <a:gd name="connsiteY6" fmla="*/ 2626483 h 9829919"/>
                <a:gd name="connsiteX7" fmla="*/ 647264 w 9065803"/>
                <a:gd name="connsiteY7" fmla="*/ 2129205 h 9829919"/>
                <a:gd name="connsiteX8" fmla="*/ 1205285 w 9065803"/>
                <a:gd name="connsiteY8" fmla="*/ 1788717 h 9829919"/>
                <a:gd name="connsiteX9" fmla="*/ 1390028 w 9065803"/>
                <a:gd name="connsiteY9" fmla="*/ 1762740 h 9829919"/>
                <a:gd name="connsiteX10" fmla="*/ 1521834 w 9065803"/>
                <a:gd name="connsiteY10" fmla="*/ 1260396 h 9829919"/>
                <a:gd name="connsiteX11" fmla="*/ 1673783 w 9065803"/>
                <a:gd name="connsiteY11" fmla="*/ 1133210 h 9829919"/>
                <a:gd name="connsiteX12" fmla="*/ 1969281 w 9065803"/>
                <a:gd name="connsiteY12" fmla="*/ 1077850 h 9829919"/>
                <a:gd name="connsiteX13" fmla="*/ 2305049 w 9065803"/>
                <a:gd name="connsiteY13" fmla="*/ 1127781 h 9829919"/>
                <a:gd name="connsiteX14" fmla="*/ 2520919 w 9065803"/>
                <a:gd name="connsiteY14" fmla="*/ 1132668 h 9829919"/>
                <a:gd name="connsiteX15" fmla="*/ 3168956 w 9065803"/>
                <a:gd name="connsiteY15" fmla="*/ 1814695 h 9829919"/>
                <a:gd name="connsiteX16" fmla="*/ 3711602 w 9065803"/>
                <a:gd name="connsiteY16" fmla="*/ 1891699 h 9829919"/>
                <a:gd name="connsiteX17" fmla="*/ 4008936 w 9065803"/>
                <a:gd name="connsiteY17" fmla="*/ 1966847 h 9829919"/>
                <a:gd name="connsiteX18" fmla="*/ 4225413 w 9065803"/>
                <a:gd name="connsiteY18" fmla="*/ 1990659 h 9829919"/>
                <a:gd name="connsiteX19" fmla="*/ 4388953 w 9065803"/>
                <a:gd name="connsiteY19" fmla="*/ 1894482 h 9829919"/>
                <a:gd name="connsiteX20" fmla="*/ 4518840 w 9065803"/>
                <a:gd name="connsiteY20" fmla="*/ 1626050 h 9829919"/>
                <a:gd name="connsiteX21" fmla="*/ 4318720 w 9065803"/>
                <a:gd name="connsiteY21" fmla="*/ 1206393 h 9829919"/>
                <a:gd name="connsiteX22" fmla="*/ 4301403 w 9065803"/>
                <a:gd name="connsiteY22" fmla="*/ 956207 h 9829919"/>
                <a:gd name="connsiteX23" fmla="*/ 4311981 w 9065803"/>
                <a:gd name="connsiteY23" fmla="*/ 625306 h 9829919"/>
                <a:gd name="connsiteX24" fmla="*/ 4403417 w 9065803"/>
                <a:gd name="connsiteY24" fmla="*/ 345123 h 9829919"/>
                <a:gd name="connsiteX25" fmla="*/ 4716056 w 9065803"/>
                <a:gd name="connsiteY25" fmla="*/ 79783 h 9829919"/>
                <a:gd name="connsiteX26" fmla="*/ 5156514 w 9065803"/>
                <a:gd name="connsiteY26" fmla="*/ 0 h 9829919"/>
                <a:gd name="connsiteX27" fmla="*/ 5599813 w 9065803"/>
                <a:gd name="connsiteY27" fmla="*/ 1042564 h 9829919"/>
                <a:gd name="connsiteX28" fmla="*/ 5903535 w 9065803"/>
                <a:gd name="connsiteY28" fmla="*/ 1865796 h 9829919"/>
                <a:gd name="connsiteX29" fmla="*/ 6299274 w 9065803"/>
                <a:gd name="connsiteY29" fmla="*/ 2724557 h 9829919"/>
                <a:gd name="connsiteX30" fmla="*/ 6688043 w 9065803"/>
                <a:gd name="connsiteY30" fmla="*/ 3318929 h 9829919"/>
                <a:gd name="connsiteX31" fmla="*/ 7057911 w 9065803"/>
                <a:gd name="connsiteY31" fmla="*/ 3757309 h 9829919"/>
                <a:gd name="connsiteX32" fmla="*/ 7534563 w 9065803"/>
                <a:gd name="connsiteY32" fmla="*/ 4207709 h 9829919"/>
                <a:gd name="connsiteX33" fmla="*/ 7995338 w 9065803"/>
                <a:gd name="connsiteY33" fmla="*/ 4447177 h 9829919"/>
                <a:gd name="connsiteX34" fmla="*/ 8450049 w 9065803"/>
                <a:gd name="connsiteY34" fmla="*/ 4607012 h 9829919"/>
                <a:gd name="connsiteX35" fmla="*/ 8592215 w 9065803"/>
                <a:gd name="connsiteY35" fmla="*/ 4585454 h 9829919"/>
                <a:gd name="connsiteX36" fmla="*/ 8923707 w 9065803"/>
                <a:gd name="connsiteY36" fmla="*/ 4541198 h 9829919"/>
                <a:gd name="connsiteX37" fmla="*/ 8828975 w 9065803"/>
                <a:gd name="connsiteY37" fmla="*/ 4813858 h 9829919"/>
                <a:gd name="connsiteX38" fmla="*/ 9065803 w 9065803"/>
                <a:gd name="connsiteY38" fmla="*/ 4851466 h 9829919"/>
                <a:gd name="connsiteX39" fmla="*/ 8961597 w 9065803"/>
                <a:gd name="connsiteY39" fmla="*/ 5396785 h 9829919"/>
                <a:gd name="connsiteX40" fmla="*/ 5962964 w 9065803"/>
                <a:gd name="connsiteY40" fmla="*/ 7916260 h 9829919"/>
                <a:gd name="connsiteX41" fmla="*/ 4902225 w 9065803"/>
                <a:gd name="connsiteY41" fmla="*/ 8276678 h 9829919"/>
                <a:gd name="connsiteX42" fmla="*/ 4768009 w 9065803"/>
                <a:gd name="connsiteY42" fmla="*/ 7872964 h 9829919"/>
                <a:gd name="connsiteX43" fmla="*/ 3941533 w 9065803"/>
                <a:gd name="connsiteY43" fmla="*/ 8131810 h 9829919"/>
                <a:gd name="connsiteX44" fmla="*/ 4127224 w 9065803"/>
                <a:gd name="connsiteY44" fmla="*/ 8684136 h 9829919"/>
                <a:gd name="connsiteX45" fmla="*/ 3850145 w 9065803"/>
                <a:gd name="connsiteY45" fmla="*/ 8799487 h 9829919"/>
                <a:gd name="connsiteX46" fmla="*/ 3910759 w 9065803"/>
                <a:gd name="connsiteY46" fmla="*/ 8912055 h 9829919"/>
                <a:gd name="connsiteX47" fmla="*/ 4006009 w 9065803"/>
                <a:gd name="connsiteY47" fmla="*/ 8851442 h 9829919"/>
                <a:gd name="connsiteX48" fmla="*/ 4153213 w 9065803"/>
                <a:gd name="connsiteY48" fmla="*/ 9319032 h 9829919"/>
                <a:gd name="connsiteX49" fmla="*/ 3183395 w 9065803"/>
                <a:gd name="connsiteY49" fmla="*/ 9500873 h 9829919"/>
                <a:gd name="connsiteX50" fmla="*/ 2152963 w 9065803"/>
                <a:gd name="connsiteY50" fmla="*/ 9829919 h 9829919"/>
                <a:gd name="connsiteX51" fmla="*/ 1235100 w 9065803"/>
                <a:gd name="connsiteY51" fmla="*/ 7067669 h 9829919"/>
                <a:gd name="connsiteX52" fmla="*/ 527221 w 9065803"/>
                <a:gd name="connsiteY52" fmla="*/ 4939662 h 9829919"/>
                <a:gd name="connsiteX0" fmla="*/ 527221 w 11169617"/>
                <a:gd name="connsiteY0" fmla="*/ 4939662 h 9829919"/>
                <a:gd name="connsiteX1" fmla="*/ 244426 w 11169617"/>
                <a:gd name="connsiteY1" fmla="*/ 4064352 h 9829919"/>
                <a:gd name="connsiteX2" fmla="*/ 138309 w 11169617"/>
                <a:gd name="connsiteY2" fmla="*/ 3970963 h 9829919"/>
                <a:gd name="connsiteX3" fmla="*/ 0 w 11169617"/>
                <a:gd name="connsiteY3" fmla="*/ 3218394 h 9829919"/>
                <a:gd name="connsiteX4" fmla="*/ 301862 w 11169617"/>
                <a:gd name="connsiteY4" fmla="*/ 2992331 h 9829919"/>
                <a:gd name="connsiteX5" fmla="*/ 548177 w 11169617"/>
                <a:gd name="connsiteY5" fmla="*/ 2849764 h 9829919"/>
                <a:gd name="connsiteX6" fmla="*/ 629948 w 11169617"/>
                <a:gd name="connsiteY6" fmla="*/ 2626483 h 9829919"/>
                <a:gd name="connsiteX7" fmla="*/ 647264 w 11169617"/>
                <a:gd name="connsiteY7" fmla="*/ 2129205 h 9829919"/>
                <a:gd name="connsiteX8" fmla="*/ 1205285 w 11169617"/>
                <a:gd name="connsiteY8" fmla="*/ 1788717 h 9829919"/>
                <a:gd name="connsiteX9" fmla="*/ 1390028 w 11169617"/>
                <a:gd name="connsiteY9" fmla="*/ 1762740 h 9829919"/>
                <a:gd name="connsiteX10" fmla="*/ 1521834 w 11169617"/>
                <a:gd name="connsiteY10" fmla="*/ 1260396 h 9829919"/>
                <a:gd name="connsiteX11" fmla="*/ 1673783 w 11169617"/>
                <a:gd name="connsiteY11" fmla="*/ 1133210 h 9829919"/>
                <a:gd name="connsiteX12" fmla="*/ 1969281 w 11169617"/>
                <a:gd name="connsiteY12" fmla="*/ 1077850 h 9829919"/>
                <a:gd name="connsiteX13" fmla="*/ 2305049 w 11169617"/>
                <a:gd name="connsiteY13" fmla="*/ 1127781 h 9829919"/>
                <a:gd name="connsiteX14" fmla="*/ 2520919 w 11169617"/>
                <a:gd name="connsiteY14" fmla="*/ 1132668 h 9829919"/>
                <a:gd name="connsiteX15" fmla="*/ 3168956 w 11169617"/>
                <a:gd name="connsiteY15" fmla="*/ 1814695 h 9829919"/>
                <a:gd name="connsiteX16" fmla="*/ 3711602 w 11169617"/>
                <a:gd name="connsiteY16" fmla="*/ 1891699 h 9829919"/>
                <a:gd name="connsiteX17" fmla="*/ 4008936 w 11169617"/>
                <a:gd name="connsiteY17" fmla="*/ 1966847 h 9829919"/>
                <a:gd name="connsiteX18" fmla="*/ 4225413 w 11169617"/>
                <a:gd name="connsiteY18" fmla="*/ 1990659 h 9829919"/>
                <a:gd name="connsiteX19" fmla="*/ 4388953 w 11169617"/>
                <a:gd name="connsiteY19" fmla="*/ 1894482 h 9829919"/>
                <a:gd name="connsiteX20" fmla="*/ 4518840 w 11169617"/>
                <a:gd name="connsiteY20" fmla="*/ 1626050 h 9829919"/>
                <a:gd name="connsiteX21" fmla="*/ 4318720 w 11169617"/>
                <a:gd name="connsiteY21" fmla="*/ 1206393 h 9829919"/>
                <a:gd name="connsiteX22" fmla="*/ 4301403 w 11169617"/>
                <a:gd name="connsiteY22" fmla="*/ 956207 h 9829919"/>
                <a:gd name="connsiteX23" fmla="*/ 4311981 w 11169617"/>
                <a:gd name="connsiteY23" fmla="*/ 625306 h 9829919"/>
                <a:gd name="connsiteX24" fmla="*/ 4403417 w 11169617"/>
                <a:gd name="connsiteY24" fmla="*/ 345123 h 9829919"/>
                <a:gd name="connsiteX25" fmla="*/ 4716056 w 11169617"/>
                <a:gd name="connsiteY25" fmla="*/ 79783 h 9829919"/>
                <a:gd name="connsiteX26" fmla="*/ 5156514 w 11169617"/>
                <a:gd name="connsiteY26" fmla="*/ 0 h 9829919"/>
                <a:gd name="connsiteX27" fmla="*/ 5599813 w 11169617"/>
                <a:gd name="connsiteY27" fmla="*/ 1042564 h 9829919"/>
                <a:gd name="connsiteX28" fmla="*/ 5903535 w 11169617"/>
                <a:gd name="connsiteY28" fmla="*/ 1865796 h 9829919"/>
                <a:gd name="connsiteX29" fmla="*/ 6299274 w 11169617"/>
                <a:gd name="connsiteY29" fmla="*/ 2724557 h 9829919"/>
                <a:gd name="connsiteX30" fmla="*/ 6688043 w 11169617"/>
                <a:gd name="connsiteY30" fmla="*/ 3318929 h 9829919"/>
                <a:gd name="connsiteX31" fmla="*/ 7057911 w 11169617"/>
                <a:gd name="connsiteY31" fmla="*/ 3757309 h 9829919"/>
                <a:gd name="connsiteX32" fmla="*/ 7534563 w 11169617"/>
                <a:gd name="connsiteY32" fmla="*/ 4207709 h 9829919"/>
                <a:gd name="connsiteX33" fmla="*/ 7995338 w 11169617"/>
                <a:gd name="connsiteY33" fmla="*/ 4447177 h 9829919"/>
                <a:gd name="connsiteX34" fmla="*/ 8450049 w 11169617"/>
                <a:gd name="connsiteY34" fmla="*/ 4607012 h 9829919"/>
                <a:gd name="connsiteX35" fmla="*/ 8592215 w 11169617"/>
                <a:gd name="connsiteY35" fmla="*/ 4585454 h 9829919"/>
                <a:gd name="connsiteX36" fmla="*/ 8923707 w 11169617"/>
                <a:gd name="connsiteY36" fmla="*/ 4541198 h 9829919"/>
                <a:gd name="connsiteX37" fmla="*/ 8828975 w 11169617"/>
                <a:gd name="connsiteY37" fmla="*/ 4813858 h 9829919"/>
                <a:gd name="connsiteX38" fmla="*/ 9065803 w 11169617"/>
                <a:gd name="connsiteY38" fmla="*/ 4851466 h 9829919"/>
                <a:gd name="connsiteX39" fmla="*/ 8961597 w 11169617"/>
                <a:gd name="connsiteY39" fmla="*/ 5396785 h 9829919"/>
                <a:gd name="connsiteX40" fmla="*/ 11140422 w 11169617"/>
                <a:gd name="connsiteY40" fmla="*/ 5725858 h 9829919"/>
                <a:gd name="connsiteX41" fmla="*/ 5962964 w 11169617"/>
                <a:gd name="connsiteY41" fmla="*/ 7916260 h 9829919"/>
                <a:gd name="connsiteX42" fmla="*/ 4902225 w 11169617"/>
                <a:gd name="connsiteY42" fmla="*/ 8276678 h 9829919"/>
                <a:gd name="connsiteX43" fmla="*/ 4768009 w 11169617"/>
                <a:gd name="connsiteY43" fmla="*/ 7872964 h 9829919"/>
                <a:gd name="connsiteX44" fmla="*/ 3941533 w 11169617"/>
                <a:gd name="connsiteY44" fmla="*/ 8131810 h 9829919"/>
                <a:gd name="connsiteX45" fmla="*/ 4127224 w 11169617"/>
                <a:gd name="connsiteY45" fmla="*/ 8684136 h 9829919"/>
                <a:gd name="connsiteX46" fmla="*/ 3850145 w 11169617"/>
                <a:gd name="connsiteY46" fmla="*/ 8799487 h 9829919"/>
                <a:gd name="connsiteX47" fmla="*/ 3910759 w 11169617"/>
                <a:gd name="connsiteY47" fmla="*/ 8912055 h 9829919"/>
                <a:gd name="connsiteX48" fmla="*/ 4006009 w 11169617"/>
                <a:gd name="connsiteY48" fmla="*/ 8851442 h 9829919"/>
                <a:gd name="connsiteX49" fmla="*/ 4153213 w 11169617"/>
                <a:gd name="connsiteY49" fmla="*/ 9319032 h 9829919"/>
                <a:gd name="connsiteX50" fmla="*/ 3183395 w 11169617"/>
                <a:gd name="connsiteY50" fmla="*/ 9500873 h 9829919"/>
                <a:gd name="connsiteX51" fmla="*/ 2152963 w 11169617"/>
                <a:gd name="connsiteY51" fmla="*/ 9829919 h 9829919"/>
                <a:gd name="connsiteX52" fmla="*/ 1235100 w 11169617"/>
                <a:gd name="connsiteY52" fmla="*/ 7067669 h 9829919"/>
                <a:gd name="connsiteX53" fmla="*/ 527221 w 11169617"/>
                <a:gd name="connsiteY53" fmla="*/ 4939662 h 9829919"/>
                <a:gd name="connsiteX0" fmla="*/ 527221 w 11353469"/>
                <a:gd name="connsiteY0" fmla="*/ 4939662 h 9829919"/>
                <a:gd name="connsiteX1" fmla="*/ 244426 w 11353469"/>
                <a:gd name="connsiteY1" fmla="*/ 4064352 h 9829919"/>
                <a:gd name="connsiteX2" fmla="*/ 138309 w 11353469"/>
                <a:gd name="connsiteY2" fmla="*/ 3970963 h 9829919"/>
                <a:gd name="connsiteX3" fmla="*/ 0 w 11353469"/>
                <a:gd name="connsiteY3" fmla="*/ 3218394 h 9829919"/>
                <a:gd name="connsiteX4" fmla="*/ 301862 w 11353469"/>
                <a:gd name="connsiteY4" fmla="*/ 2992331 h 9829919"/>
                <a:gd name="connsiteX5" fmla="*/ 548177 w 11353469"/>
                <a:gd name="connsiteY5" fmla="*/ 2849764 h 9829919"/>
                <a:gd name="connsiteX6" fmla="*/ 629948 w 11353469"/>
                <a:gd name="connsiteY6" fmla="*/ 2626483 h 9829919"/>
                <a:gd name="connsiteX7" fmla="*/ 647264 w 11353469"/>
                <a:gd name="connsiteY7" fmla="*/ 2129205 h 9829919"/>
                <a:gd name="connsiteX8" fmla="*/ 1205285 w 11353469"/>
                <a:gd name="connsiteY8" fmla="*/ 1788717 h 9829919"/>
                <a:gd name="connsiteX9" fmla="*/ 1390028 w 11353469"/>
                <a:gd name="connsiteY9" fmla="*/ 1762740 h 9829919"/>
                <a:gd name="connsiteX10" fmla="*/ 1521834 w 11353469"/>
                <a:gd name="connsiteY10" fmla="*/ 1260396 h 9829919"/>
                <a:gd name="connsiteX11" fmla="*/ 1673783 w 11353469"/>
                <a:gd name="connsiteY11" fmla="*/ 1133210 h 9829919"/>
                <a:gd name="connsiteX12" fmla="*/ 1969281 w 11353469"/>
                <a:gd name="connsiteY12" fmla="*/ 1077850 h 9829919"/>
                <a:gd name="connsiteX13" fmla="*/ 2305049 w 11353469"/>
                <a:gd name="connsiteY13" fmla="*/ 1127781 h 9829919"/>
                <a:gd name="connsiteX14" fmla="*/ 2520919 w 11353469"/>
                <a:gd name="connsiteY14" fmla="*/ 1132668 h 9829919"/>
                <a:gd name="connsiteX15" fmla="*/ 3168956 w 11353469"/>
                <a:gd name="connsiteY15" fmla="*/ 1814695 h 9829919"/>
                <a:gd name="connsiteX16" fmla="*/ 3711602 w 11353469"/>
                <a:gd name="connsiteY16" fmla="*/ 1891699 h 9829919"/>
                <a:gd name="connsiteX17" fmla="*/ 4008936 w 11353469"/>
                <a:gd name="connsiteY17" fmla="*/ 1966847 h 9829919"/>
                <a:gd name="connsiteX18" fmla="*/ 4225413 w 11353469"/>
                <a:gd name="connsiteY18" fmla="*/ 1990659 h 9829919"/>
                <a:gd name="connsiteX19" fmla="*/ 4388953 w 11353469"/>
                <a:gd name="connsiteY19" fmla="*/ 1894482 h 9829919"/>
                <a:gd name="connsiteX20" fmla="*/ 4518840 w 11353469"/>
                <a:gd name="connsiteY20" fmla="*/ 1626050 h 9829919"/>
                <a:gd name="connsiteX21" fmla="*/ 4318720 w 11353469"/>
                <a:gd name="connsiteY21" fmla="*/ 1206393 h 9829919"/>
                <a:gd name="connsiteX22" fmla="*/ 4301403 w 11353469"/>
                <a:gd name="connsiteY22" fmla="*/ 956207 h 9829919"/>
                <a:gd name="connsiteX23" fmla="*/ 4311981 w 11353469"/>
                <a:gd name="connsiteY23" fmla="*/ 625306 h 9829919"/>
                <a:gd name="connsiteX24" fmla="*/ 4403417 w 11353469"/>
                <a:gd name="connsiteY24" fmla="*/ 345123 h 9829919"/>
                <a:gd name="connsiteX25" fmla="*/ 4716056 w 11353469"/>
                <a:gd name="connsiteY25" fmla="*/ 79783 h 9829919"/>
                <a:gd name="connsiteX26" fmla="*/ 5156514 w 11353469"/>
                <a:gd name="connsiteY26" fmla="*/ 0 h 9829919"/>
                <a:gd name="connsiteX27" fmla="*/ 5599813 w 11353469"/>
                <a:gd name="connsiteY27" fmla="*/ 1042564 h 9829919"/>
                <a:gd name="connsiteX28" fmla="*/ 5903535 w 11353469"/>
                <a:gd name="connsiteY28" fmla="*/ 1865796 h 9829919"/>
                <a:gd name="connsiteX29" fmla="*/ 6299274 w 11353469"/>
                <a:gd name="connsiteY29" fmla="*/ 2724557 h 9829919"/>
                <a:gd name="connsiteX30" fmla="*/ 6688043 w 11353469"/>
                <a:gd name="connsiteY30" fmla="*/ 3318929 h 9829919"/>
                <a:gd name="connsiteX31" fmla="*/ 7057911 w 11353469"/>
                <a:gd name="connsiteY31" fmla="*/ 3757309 h 9829919"/>
                <a:gd name="connsiteX32" fmla="*/ 7534563 w 11353469"/>
                <a:gd name="connsiteY32" fmla="*/ 4207709 h 9829919"/>
                <a:gd name="connsiteX33" fmla="*/ 7995338 w 11353469"/>
                <a:gd name="connsiteY33" fmla="*/ 4447177 h 9829919"/>
                <a:gd name="connsiteX34" fmla="*/ 8450049 w 11353469"/>
                <a:gd name="connsiteY34" fmla="*/ 4607012 h 9829919"/>
                <a:gd name="connsiteX35" fmla="*/ 8592215 w 11353469"/>
                <a:gd name="connsiteY35" fmla="*/ 4585454 h 9829919"/>
                <a:gd name="connsiteX36" fmla="*/ 8923707 w 11353469"/>
                <a:gd name="connsiteY36" fmla="*/ 4541198 h 9829919"/>
                <a:gd name="connsiteX37" fmla="*/ 8828975 w 11353469"/>
                <a:gd name="connsiteY37" fmla="*/ 4813858 h 9829919"/>
                <a:gd name="connsiteX38" fmla="*/ 9065803 w 11353469"/>
                <a:gd name="connsiteY38" fmla="*/ 4851466 h 9829919"/>
                <a:gd name="connsiteX39" fmla="*/ 8961597 w 11353469"/>
                <a:gd name="connsiteY39" fmla="*/ 5396785 h 9829919"/>
                <a:gd name="connsiteX40" fmla="*/ 10344677 w 11353469"/>
                <a:gd name="connsiteY40" fmla="*/ 5387383 h 9829919"/>
                <a:gd name="connsiteX41" fmla="*/ 11140422 w 11353469"/>
                <a:gd name="connsiteY41" fmla="*/ 5725858 h 9829919"/>
                <a:gd name="connsiteX42" fmla="*/ 5962964 w 11353469"/>
                <a:gd name="connsiteY42" fmla="*/ 7916260 h 9829919"/>
                <a:gd name="connsiteX43" fmla="*/ 4902225 w 11353469"/>
                <a:gd name="connsiteY43" fmla="*/ 8276678 h 9829919"/>
                <a:gd name="connsiteX44" fmla="*/ 4768009 w 11353469"/>
                <a:gd name="connsiteY44" fmla="*/ 7872964 h 9829919"/>
                <a:gd name="connsiteX45" fmla="*/ 3941533 w 11353469"/>
                <a:gd name="connsiteY45" fmla="*/ 8131810 h 9829919"/>
                <a:gd name="connsiteX46" fmla="*/ 4127224 w 11353469"/>
                <a:gd name="connsiteY46" fmla="*/ 8684136 h 9829919"/>
                <a:gd name="connsiteX47" fmla="*/ 3850145 w 11353469"/>
                <a:gd name="connsiteY47" fmla="*/ 8799487 h 9829919"/>
                <a:gd name="connsiteX48" fmla="*/ 3910759 w 11353469"/>
                <a:gd name="connsiteY48" fmla="*/ 8912055 h 9829919"/>
                <a:gd name="connsiteX49" fmla="*/ 4006009 w 11353469"/>
                <a:gd name="connsiteY49" fmla="*/ 8851442 h 9829919"/>
                <a:gd name="connsiteX50" fmla="*/ 4153213 w 11353469"/>
                <a:gd name="connsiteY50" fmla="*/ 9319032 h 9829919"/>
                <a:gd name="connsiteX51" fmla="*/ 3183395 w 11353469"/>
                <a:gd name="connsiteY51" fmla="*/ 9500873 h 9829919"/>
                <a:gd name="connsiteX52" fmla="*/ 2152963 w 11353469"/>
                <a:gd name="connsiteY52" fmla="*/ 9829919 h 9829919"/>
                <a:gd name="connsiteX53" fmla="*/ 1235100 w 11353469"/>
                <a:gd name="connsiteY53" fmla="*/ 7067669 h 9829919"/>
                <a:gd name="connsiteX54" fmla="*/ 527221 w 11353469"/>
                <a:gd name="connsiteY54" fmla="*/ 4939662 h 9829919"/>
                <a:gd name="connsiteX0" fmla="*/ 527221 w 11140422"/>
                <a:gd name="connsiteY0" fmla="*/ 4939662 h 9829919"/>
                <a:gd name="connsiteX1" fmla="*/ 244426 w 11140422"/>
                <a:gd name="connsiteY1" fmla="*/ 4064352 h 9829919"/>
                <a:gd name="connsiteX2" fmla="*/ 138309 w 11140422"/>
                <a:gd name="connsiteY2" fmla="*/ 3970963 h 9829919"/>
                <a:gd name="connsiteX3" fmla="*/ 0 w 11140422"/>
                <a:gd name="connsiteY3" fmla="*/ 3218394 h 9829919"/>
                <a:gd name="connsiteX4" fmla="*/ 301862 w 11140422"/>
                <a:gd name="connsiteY4" fmla="*/ 2992331 h 9829919"/>
                <a:gd name="connsiteX5" fmla="*/ 548177 w 11140422"/>
                <a:gd name="connsiteY5" fmla="*/ 2849764 h 9829919"/>
                <a:gd name="connsiteX6" fmla="*/ 629948 w 11140422"/>
                <a:gd name="connsiteY6" fmla="*/ 2626483 h 9829919"/>
                <a:gd name="connsiteX7" fmla="*/ 647264 w 11140422"/>
                <a:gd name="connsiteY7" fmla="*/ 2129205 h 9829919"/>
                <a:gd name="connsiteX8" fmla="*/ 1205285 w 11140422"/>
                <a:gd name="connsiteY8" fmla="*/ 1788717 h 9829919"/>
                <a:gd name="connsiteX9" fmla="*/ 1390028 w 11140422"/>
                <a:gd name="connsiteY9" fmla="*/ 1762740 h 9829919"/>
                <a:gd name="connsiteX10" fmla="*/ 1521834 w 11140422"/>
                <a:gd name="connsiteY10" fmla="*/ 1260396 h 9829919"/>
                <a:gd name="connsiteX11" fmla="*/ 1673783 w 11140422"/>
                <a:gd name="connsiteY11" fmla="*/ 1133210 h 9829919"/>
                <a:gd name="connsiteX12" fmla="*/ 1969281 w 11140422"/>
                <a:gd name="connsiteY12" fmla="*/ 1077850 h 9829919"/>
                <a:gd name="connsiteX13" fmla="*/ 2305049 w 11140422"/>
                <a:gd name="connsiteY13" fmla="*/ 1127781 h 9829919"/>
                <a:gd name="connsiteX14" fmla="*/ 2520919 w 11140422"/>
                <a:gd name="connsiteY14" fmla="*/ 1132668 h 9829919"/>
                <a:gd name="connsiteX15" fmla="*/ 3168956 w 11140422"/>
                <a:gd name="connsiteY15" fmla="*/ 1814695 h 9829919"/>
                <a:gd name="connsiteX16" fmla="*/ 3711602 w 11140422"/>
                <a:gd name="connsiteY16" fmla="*/ 1891699 h 9829919"/>
                <a:gd name="connsiteX17" fmla="*/ 4008936 w 11140422"/>
                <a:gd name="connsiteY17" fmla="*/ 1966847 h 9829919"/>
                <a:gd name="connsiteX18" fmla="*/ 4225413 w 11140422"/>
                <a:gd name="connsiteY18" fmla="*/ 1990659 h 9829919"/>
                <a:gd name="connsiteX19" fmla="*/ 4388953 w 11140422"/>
                <a:gd name="connsiteY19" fmla="*/ 1894482 h 9829919"/>
                <a:gd name="connsiteX20" fmla="*/ 4518840 w 11140422"/>
                <a:gd name="connsiteY20" fmla="*/ 1626050 h 9829919"/>
                <a:gd name="connsiteX21" fmla="*/ 4318720 w 11140422"/>
                <a:gd name="connsiteY21" fmla="*/ 1206393 h 9829919"/>
                <a:gd name="connsiteX22" fmla="*/ 4301403 w 11140422"/>
                <a:gd name="connsiteY22" fmla="*/ 956207 h 9829919"/>
                <a:gd name="connsiteX23" fmla="*/ 4311981 w 11140422"/>
                <a:gd name="connsiteY23" fmla="*/ 625306 h 9829919"/>
                <a:gd name="connsiteX24" fmla="*/ 4403417 w 11140422"/>
                <a:gd name="connsiteY24" fmla="*/ 345123 h 9829919"/>
                <a:gd name="connsiteX25" fmla="*/ 4716056 w 11140422"/>
                <a:gd name="connsiteY25" fmla="*/ 79783 h 9829919"/>
                <a:gd name="connsiteX26" fmla="*/ 5156514 w 11140422"/>
                <a:gd name="connsiteY26" fmla="*/ 0 h 9829919"/>
                <a:gd name="connsiteX27" fmla="*/ 5599813 w 11140422"/>
                <a:gd name="connsiteY27" fmla="*/ 1042564 h 9829919"/>
                <a:gd name="connsiteX28" fmla="*/ 5903535 w 11140422"/>
                <a:gd name="connsiteY28" fmla="*/ 1865796 h 9829919"/>
                <a:gd name="connsiteX29" fmla="*/ 6299274 w 11140422"/>
                <a:gd name="connsiteY29" fmla="*/ 2724557 h 9829919"/>
                <a:gd name="connsiteX30" fmla="*/ 6688043 w 11140422"/>
                <a:gd name="connsiteY30" fmla="*/ 3318929 h 9829919"/>
                <a:gd name="connsiteX31" fmla="*/ 7057911 w 11140422"/>
                <a:gd name="connsiteY31" fmla="*/ 3757309 h 9829919"/>
                <a:gd name="connsiteX32" fmla="*/ 7534563 w 11140422"/>
                <a:gd name="connsiteY32" fmla="*/ 4207709 h 9829919"/>
                <a:gd name="connsiteX33" fmla="*/ 7995338 w 11140422"/>
                <a:gd name="connsiteY33" fmla="*/ 4447177 h 9829919"/>
                <a:gd name="connsiteX34" fmla="*/ 8450049 w 11140422"/>
                <a:gd name="connsiteY34" fmla="*/ 4607012 h 9829919"/>
                <a:gd name="connsiteX35" fmla="*/ 8592215 w 11140422"/>
                <a:gd name="connsiteY35" fmla="*/ 4585454 h 9829919"/>
                <a:gd name="connsiteX36" fmla="*/ 8923707 w 11140422"/>
                <a:gd name="connsiteY36" fmla="*/ 4541198 h 9829919"/>
                <a:gd name="connsiteX37" fmla="*/ 8828975 w 11140422"/>
                <a:gd name="connsiteY37" fmla="*/ 4813858 h 9829919"/>
                <a:gd name="connsiteX38" fmla="*/ 9065803 w 11140422"/>
                <a:gd name="connsiteY38" fmla="*/ 4851466 h 9829919"/>
                <a:gd name="connsiteX39" fmla="*/ 8961597 w 11140422"/>
                <a:gd name="connsiteY39" fmla="*/ 5396785 h 9829919"/>
                <a:gd name="connsiteX40" fmla="*/ 10344677 w 11140422"/>
                <a:gd name="connsiteY40" fmla="*/ 5387383 h 9829919"/>
                <a:gd name="connsiteX41" fmla="*/ 11140422 w 11140422"/>
                <a:gd name="connsiteY41" fmla="*/ 5725858 h 9829919"/>
                <a:gd name="connsiteX42" fmla="*/ 5962964 w 11140422"/>
                <a:gd name="connsiteY42" fmla="*/ 7916260 h 9829919"/>
                <a:gd name="connsiteX43" fmla="*/ 4902225 w 11140422"/>
                <a:gd name="connsiteY43" fmla="*/ 8276678 h 9829919"/>
                <a:gd name="connsiteX44" fmla="*/ 4768009 w 11140422"/>
                <a:gd name="connsiteY44" fmla="*/ 7872964 h 9829919"/>
                <a:gd name="connsiteX45" fmla="*/ 3941533 w 11140422"/>
                <a:gd name="connsiteY45" fmla="*/ 8131810 h 9829919"/>
                <a:gd name="connsiteX46" fmla="*/ 4127224 w 11140422"/>
                <a:gd name="connsiteY46" fmla="*/ 8684136 h 9829919"/>
                <a:gd name="connsiteX47" fmla="*/ 3850145 w 11140422"/>
                <a:gd name="connsiteY47" fmla="*/ 8799487 h 9829919"/>
                <a:gd name="connsiteX48" fmla="*/ 3910759 w 11140422"/>
                <a:gd name="connsiteY48" fmla="*/ 8912055 h 9829919"/>
                <a:gd name="connsiteX49" fmla="*/ 4006009 w 11140422"/>
                <a:gd name="connsiteY49" fmla="*/ 8851442 h 9829919"/>
                <a:gd name="connsiteX50" fmla="*/ 4153213 w 11140422"/>
                <a:gd name="connsiteY50" fmla="*/ 9319032 h 9829919"/>
                <a:gd name="connsiteX51" fmla="*/ 3183395 w 11140422"/>
                <a:gd name="connsiteY51" fmla="*/ 9500873 h 9829919"/>
                <a:gd name="connsiteX52" fmla="*/ 2152963 w 11140422"/>
                <a:gd name="connsiteY52" fmla="*/ 9829919 h 9829919"/>
                <a:gd name="connsiteX53" fmla="*/ 1235100 w 11140422"/>
                <a:gd name="connsiteY53" fmla="*/ 7067669 h 9829919"/>
                <a:gd name="connsiteX54" fmla="*/ 527221 w 11140422"/>
                <a:gd name="connsiteY54" fmla="*/ 4939662 h 9829919"/>
                <a:gd name="connsiteX0" fmla="*/ 527221 w 11140422"/>
                <a:gd name="connsiteY0" fmla="*/ 4939662 h 9829919"/>
                <a:gd name="connsiteX1" fmla="*/ 244426 w 11140422"/>
                <a:gd name="connsiteY1" fmla="*/ 4064352 h 9829919"/>
                <a:gd name="connsiteX2" fmla="*/ 138309 w 11140422"/>
                <a:gd name="connsiteY2" fmla="*/ 3970963 h 9829919"/>
                <a:gd name="connsiteX3" fmla="*/ 0 w 11140422"/>
                <a:gd name="connsiteY3" fmla="*/ 3218394 h 9829919"/>
                <a:gd name="connsiteX4" fmla="*/ 301862 w 11140422"/>
                <a:gd name="connsiteY4" fmla="*/ 2992331 h 9829919"/>
                <a:gd name="connsiteX5" fmla="*/ 548177 w 11140422"/>
                <a:gd name="connsiteY5" fmla="*/ 2849764 h 9829919"/>
                <a:gd name="connsiteX6" fmla="*/ 629948 w 11140422"/>
                <a:gd name="connsiteY6" fmla="*/ 2626483 h 9829919"/>
                <a:gd name="connsiteX7" fmla="*/ 647264 w 11140422"/>
                <a:gd name="connsiteY7" fmla="*/ 2129205 h 9829919"/>
                <a:gd name="connsiteX8" fmla="*/ 1205285 w 11140422"/>
                <a:gd name="connsiteY8" fmla="*/ 1788717 h 9829919"/>
                <a:gd name="connsiteX9" fmla="*/ 1390028 w 11140422"/>
                <a:gd name="connsiteY9" fmla="*/ 1762740 h 9829919"/>
                <a:gd name="connsiteX10" fmla="*/ 1521834 w 11140422"/>
                <a:gd name="connsiteY10" fmla="*/ 1260396 h 9829919"/>
                <a:gd name="connsiteX11" fmla="*/ 1673783 w 11140422"/>
                <a:gd name="connsiteY11" fmla="*/ 1133210 h 9829919"/>
                <a:gd name="connsiteX12" fmla="*/ 1969281 w 11140422"/>
                <a:gd name="connsiteY12" fmla="*/ 1077850 h 9829919"/>
                <a:gd name="connsiteX13" fmla="*/ 2305049 w 11140422"/>
                <a:gd name="connsiteY13" fmla="*/ 1127781 h 9829919"/>
                <a:gd name="connsiteX14" fmla="*/ 2520919 w 11140422"/>
                <a:gd name="connsiteY14" fmla="*/ 1132668 h 9829919"/>
                <a:gd name="connsiteX15" fmla="*/ 3168956 w 11140422"/>
                <a:gd name="connsiteY15" fmla="*/ 1814695 h 9829919"/>
                <a:gd name="connsiteX16" fmla="*/ 3711602 w 11140422"/>
                <a:gd name="connsiteY16" fmla="*/ 1891699 h 9829919"/>
                <a:gd name="connsiteX17" fmla="*/ 4008936 w 11140422"/>
                <a:gd name="connsiteY17" fmla="*/ 1966847 h 9829919"/>
                <a:gd name="connsiteX18" fmla="*/ 4225413 w 11140422"/>
                <a:gd name="connsiteY18" fmla="*/ 1990659 h 9829919"/>
                <a:gd name="connsiteX19" fmla="*/ 4388953 w 11140422"/>
                <a:gd name="connsiteY19" fmla="*/ 1894482 h 9829919"/>
                <a:gd name="connsiteX20" fmla="*/ 4518840 w 11140422"/>
                <a:gd name="connsiteY20" fmla="*/ 1626050 h 9829919"/>
                <a:gd name="connsiteX21" fmla="*/ 4318720 w 11140422"/>
                <a:gd name="connsiteY21" fmla="*/ 1206393 h 9829919"/>
                <a:gd name="connsiteX22" fmla="*/ 4301403 w 11140422"/>
                <a:gd name="connsiteY22" fmla="*/ 956207 h 9829919"/>
                <a:gd name="connsiteX23" fmla="*/ 4311981 w 11140422"/>
                <a:gd name="connsiteY23" fmla="*/ 625306 h 9829919"/>
                <a:gd name="connsiteX24" fmla="*/ 4403417 w 11140422"/>
                <a:gd name="connsiteY24" fmla="*/ 345123 h 9829919"/>
                <a:gd name="connsiteX25" fmla="*/ 4716056 w 11140422"/>
                <a:gd name="connsiteY25" fmla="*/ 79783 h 9829919"/>
                <a:gd name="connsiteX26" fmla="*/ 5156514 w 11140422"/>
                <a:gd name="connsiteY26" fmla="*/ 0 h 9829919"/>
                <a:gd name="connsiteX27" fmla="*/ 5599813 w 11140422"/>
                <a:gd name="connsiteY27" fmla="*/ 1042564 h 9829919"/>
                <a:gd name="connsiteX28" fmla="*/ 5903535 w 11140422"/>
                <a:gd name="connsiteY28" fmla="*/ 1865796 h 9829919"/>
                <a:gd name="connsiteX29" fmla="*/ 6299274 w 11140422"/>
                <a:gd name="connsiteY29" fmla="*/ 2724557 h 9829919"/>
                <a:gd name="connsiteX30" fmla="*/ 6688043 w 11140422"/>
                <a:gd name="connsiteY30" fmla="*/ 3318929 h 9829919"/>
                <a:gd name="connsiteX31" fmla="*/ 7057911 w 11140422"/>
                <a:gd name="connsiteY31" fmla="*/ 3757309 h 9829919"/>
                <a:gd name="connsiteX32" fmla="*/ 7534563 w 11140422"/>
                <a:gd name="connsiteY32" fmla="*/ 4207709 h 9829919"/>
                <a:gd name="connsiteX33" fmla="*/ 7995338 w 11140422"/>
                <a:gd name="connsiteY33" fmla="*/ 4447177 h 9829919"/>
                <a:gd name="connsiteX34" fmla="*/ 8450049 w 11140422"/>
                <a:gd name="connsiteY34" fmla="*/ 4607012 h 9829919"/>
                <a:gd name="connsiteX35" fmla="*/ 8592215 w 11140422"/>
                <a:gd name="connsiteY35" fmla="*/ 4585454 h 9829919"/>
                <a:gd name="connsiteX36" fmla="*/ 8923707 w 11140422"/>
                <a:gd name="connsiteY36" fmla="*/ 4541198 h 9829919"/>
                <a:gd name="connsiteX37" fmla="*/ 8828975 w 11140422"/>
                <a:gd name="connsiteY37" fmla="*/ 4813858 h 9829919"/>
                <a:gd name="connsiteX38" fmla="*/ 9065803 w 11140422"/>
                <a:gd name="connsiteY38" fmla="*/ 4851466 h 9829919"/>
                <a:gd name="connsiteX39" fmla="*/ 8961597 w 11140422"/>
                <a:gd name="connsiteY39" fmla="*/ 5396785 h 9829919"/>
                <a:gd name="connsiteX40" fmla="*/ 10164689 w 11140422"/>
                <a:gd name="connsiteY40" fmla="*/ 5556621 h 9829919"/>
                <a:gd name="connsiteX41" fmla="*/ 10344677 w 11140422"/>
                <a:gd name="connsiteY41" fmla="*/ 5387383 h 9829919"/>
                <a:gd name="connsiteX42" fmla="*/ 11140422 w 11140422"/>
                <a:gd name="connsiteY42" fmla="*/ 5725858 h 9829919"/>
                <a:gd name="connsiteX43" fmla="*/ 5962964 w 11140422"/>
                <a:gd name="connsiteY43" fmla="*/ 7916260 h 9829919"/>
                <a:gd name="connsiteX44" fmla="*/ 4902225 w 11140422"/>
                <a:gd name="connsiteY44" fmla="*/ 8276678 h 9829919"/>
                <a:gd name="connsiteX45" fmla="*/ 4768009 w 11140422"/>
                <a:gd name="connsiteY45" fmla="*/ 7872964 h 9829919"/>
                <a:gd name="connsiteX46" fmla="*/ 3941533 w 11140422"/>
                <a:gd name="connsiteY46" fmla="*/ 8131810 h 9829919"/>
                <a:gd name="connsiteX47" fmla="*/ 4127224 w 11140422"/>
                <a:gd name="connsiteY47" fmla="*/ 8684136 h 9829919"/>
                <a:gd name="connsiteX48" fmla="*/ 3850145 w 11140422"/>
                <a:gd name="connsiteY48" fmla="*/ 8799487 h 9829919"/>
                <a:gd name="connsiteX49" fmla="*/ 3910759 w 11140422"/>
                <a:gd name="connsiteY49" fmla="*/ 8912055 h 9829919"/>
                <a:gd name="connsiteX50" fmla="*/ 4006009 w 11140422"/>
                <a:gd name="connsiteY50" fmla="*/ 8851442 h 9829919"/>
                <a:gd name="connsiteX51" fmla="*/ 4153213 w 11140422"/>
                <a:gd name="connsiteY51" fmla="*/ 9319032 h 9829919"/>
                <a:gd name="connsiteX52" fmla="*/ 3183395 w 11140422"/>
                <a:gd name="connsiteY52" fmla="*/ 9500873 h 9829919"/>
                <a:gd name="connsiteX53" fmla="*/ 2152963 w 11140422"/>
                <a:gd name="connsiteY53" fmla="*/ 9829919 h 9829919"/>
                <a:gd name="connsiteX54" fmla="*/ 1235100 w 11140422"/>
                <a:gd name="connsiteY54" fmla="*/ 7067669 h 9829919"/>
                <a:gd name="connsiteX55" fmla="*/ 527221 w 11140422"/>
                <a:gd name="connsiteY55" fmla="*/ 4939662 h 9829919"/>
                <a:gd name="connsiteX0" fmla="*/ 527221 w 11140422"/>
                <a:gd name="connsiteY0" fmla="*/ 4939662 h 9829919"/>
                <a:gd name="connsiteX1" fmla="*/ 244426 w 11140422"/>
                <a:gd name="connsiteY1" fmla="*/ 4064352 h 9829919"/>
                <a:gd name="connsiteX2" fmla="*/ 138309 w 11140422"/>
                <a:gd name="connsiteY2" fmla="*/ 3970963 h 9829919"/>
                <a:gd name="connsiteX3" fmla="*/ 0 w 11140422"/>
                <a:gd name="connsiteY3" fmla="*/ 3218394 h 9829919"/>
                <a:gd name="connsiteX4" fmla="*/ 301862 w 11140422"/>
                <a:gd name="connsiteY4" fmla="*/ 2992331 h 9829919"/>
                <a:gd name="connsiteX5" fmla="*/ 548177 w 11140422"/>
                <a:gd name="connsiteY5" fmla="*/ 2849764 h 9829919"/>
                <a:gd name="connsiteX6" fmla="*/ 629948 w 11140422"/>
                <a:gd name="connsiteY6" fmla="*/ 2626483 h 9829919"/>
                <a:gd name="connsiteX7" fmla="*/ 647264 w 11140422"/>
                <a:gd name="connsiteY7" fmla="*/ 2129205 h 9829919"/>
                <a:gd name="connsiteX8" fmla="*/ 1205285 w 11140422"/>
                <a:gd name="connsiteY8" fmla="*/ 1788717 h 9829919"/>
                <a:gd name="connsiteX9" fmla="*/ 1390028 w 11140422"/>
                <a:gd name="connsiteY9" fmla="*/ 1762740 h 9829919"/>
                <a:gd name="connsiteX10" fmla="*/ 1521834 w 11140422"/>
                <a:gd name="connsiteY10" fmla="*/ 1260396 h 9829919"/>
                <a:gd name="connsiteX11" fmla="*/ 1673783 w 11140422"/>
                <a:gd name="connsiteY11" fmla="*/ 1133210 h 9829919"/>
                <a:gd name="connsiteX12" fmla="*/ 1969281 w 11140422"/>
                <a:gd name="connsiteY12" fmla="*/ 1077850 h 9829919"/>
                <a:gd name="connsiteX13" fmla="*/ 2305049 w 11140422"/>
                <a:gd name="connsiteY13" fmla="*/ 1127781 h 9829919"/>
                <a:gd name="connsiteX14" fmla="*/ 2520919 w 11140422"/>
                <a:gd name="connsiteY14" fmla="*/ 1132668 h 9829919"/>
                <a:gd name="connsiteX15" fmla="*/ 3168956 w 11140422"/>
                <a:gd name="connsiteY15" fmla="*/ 1814695 h 9829919"/>
                <a:gd name="connsiteX16" fmla="*/ 3711602 w 11140422"/>
                <a:gd name="connsiteY16" fmla="*/ 1891699 h 9829919"/>
                <a:gd name="connsiteX17" fmla="*/ 4008936 w 11140422"/>
                <a:gd name="connsiteY17" fmla="*/ 1966847 h 9829919"/>
                <a:gd name="connsiteX18" fmla="*/ 4225413 w 11140422"/>
                <a:gd name="connsiteY18" fmla="*/ 1990659 h 9829919"/>
                <a:gd name="connsiteX19" fmla="*/ 4388953 w 11140422"/>
                <a:gd name="connsiteY19" fmla="*/ 1894482 h 9829919"/>
                <a:gd name="connsiteX20" fmla="*/ 4518840 w 11140422"/>
                <a:gd name="connsiteY20" fmla="*/ 1626050 h 9829919"/>
                <a:gd name="connsiteX21" fmla="*/ 4318720 w 11140422"/>
                <a:gd name="connsiteY21" fmla="*/ 1206393 h 9829919"/>
                <a:gd name="connsiteX22" fmla="*/ 4301403 w 11140422"/>
                <a:gd name="connsiteY22" fmla="*/ 956207 h 9829919"/>
                <a:gd name="connsiteX23" fmla="*/ 4311981 w 11140422"/>
                <a:gd name="connsiteY23" fmla="*/ 625306 h 9829919"/>
                <a:gd name="connsiteX24" fmla="*/ 4403417 w 11140422"/>
                <a:gd name="connsiteY24" fmla="*/ 345123 h 9829919"/>
                <a:gd name="connsiteX25" fmla="*/ 4716056 w 11140422"/>
                <a:gd name="connsiteY25" fmla="*/ 79783 h 9829919"/>
                <a:gd name="connsiteX26" fmla="*/ 5156514 w 11140422"/>
                <a:gd name="connsiteY26" fmla="*/ 0 h 9829919"/>
                <a:gd name="connsiteX27" fmla="*/ 5599813 w 11140422"/>
                <a:gd name="connsiteY27" fmla="*/ 1042564 h 9829919"/>
                <a:gd name="connsiteX28" fmla="*/ 5903535 w 11140422"/>
                <a:gd name="connsiteY28" fmla="*/ 1865796 h 9829919"/>
                <a:gd name="connsiteX29" fmla="*/ 6299274 w 11140422"/>
                <a:gd name="connsiteY29" fmla="*/ 2724557 h 9829919"/>
                <a:gd name="connsiteX30" fmla="*/ 6688043 w 11140422"/>
                <a:gd name="connsiteY30" fmla="*/ 3318929 h 9829919"/>
                <a:gd name="connsiteX31" fmla="*/ 7057911 w 11140422"/>
                <a:gd name="connsiteY31" fmla="*/ 3757309 h 9829919"/>
                <a:gd name="connsiteX32" fmla="*/ 7534563 w 11140422"/>
                <a:gd name="connsiteY32" fmla="*/ 4207709 h 9829919"/>
                <a:gd name="connsiteX33" fmla="*/ 7995338 w 11140422"/>
                <a:gd name="connsiteY33" fmla="*/ 4447177 h 9829919"/>
                <a:gd name="connsiteX34" fmla="*/ 8450049 w 11140422"/>
                <a:gd name="connsiteY34" fmla="*/ 4607012 h 9829919"/>
                <a:gd name="connsiteX35" fmla="*/ 8592215 w 11140422"/>
                <a:gd name="connsiteY35" fmla="*/ 4585454 h 9829919"/>
                <a:gd name="connsiteX36" fmla="*/ 8923707 w 11140422"/>
                <a:gd name="connsiteY36" fmla="*/ 4541198 h 9829919"/>
                <a:gd name="connsiteX37" fmla="*/ 8828975 w 11140422"/>
                <a:gd name="connsiteY37" fmla="*/ 4813858 h 9829919"/>
                <a:gd name="connsiteX38" fmla="*/ 9065803 w 11140422"/>
                <a:gd name="connsiteY38" fmla="*/ 4851466 h 9829919"/>
                <a:gd name="connsiteX39" fmla="*/ 8961597 w 11140422"/>
                <a:gd name="connsiteY39" fmla="*/ 5396785 h 9829919"/>
                <a:gd name="connsiteX40" fmla="*/ 9634192 w 11140422"/>
                <a:gd name="connsiteY40" fmla="*/ 5424992 h 9829919"/>
                <a:gd name="connsiteX41" fmla="*/ 10164689 w 11140422"/>
                <a:gd name="connsiteY41" fmla="*/ 5556621 h 9829919"/>
                <a:gd name="connsiteX42" fmla="*/ 10344677 w 11140422"/>
                <a:gd name="connsiteY42" fmla="*/ 5387383 h 9829919"/>
                <a:gd name="connsiteX43" fmla="*/ 11140422 w 11140422"/>
                <a:gd name="connsiteY43" fmla="*/ 5725858 h 9829919"/>
                <a:gd name="connsiteX44" fmla="*/ 5962964 w 11140422"/>
                <a:gd name="connsiteY44" fmla="*/ 7916260 h 9829919"/>
                <a:gd name="connsiteX45" fmla="*/ 4902225 w 11140422"/>
                <a:gd name="connsiteY45" fmla="*/ 8276678 h 9829919"/>
                <a:gd name="connsiteX46" fmla="*/ 4768009 w 11140422"/>
                <a:gd name="connsiteY46" fmla="*/ 7872964 h 9829919"/>
                <a:gd name="connsiteX47" fmla="*/ 3941533 w 11140422"/>
                <a:gd name="connsiteY47" fmla="*/ 8131810 h 9829919"/>
                <a:gd name="connsiteX48" fmla="*/ 4127224 w 11140422"/>
                <a:gd name="connsiteY48" fmla="*/ 8684136 h 9829919"/>
                <a:gd name="connsiteX49" fmla="*/ 3850145 w 11140422"/>
                <a:gd name="connsiteY49" fmla="*/ 8799487 h 9829919"/>
                <a:gd name="connsiteX50" fmla="*/ 3910759 w 11140422"/>
                <a:gd name="connsiteY50" fmla="*/ 8912055 h 9829919"/>
                <a:gd name="connsiteX51" fmla="*/ 4006009 w 11140422"/>
                <a:gd name="connsiteY51" fmla="*/ 8851442 h 9829919"/>
                <a:gd name="connsiteX52" fmla="*/ 4153213 w 11140422"/>
                <a:gd name="connsiteY52" fmla="*/ 9319032 h 9829919"/>
                <a:gd name="connsiteX53" fmla="*/ 3183395 w 11140422"/>
                <a:gd name="connsiteY53" fmla="*/ 9500873 h 9829919"/>
                <a:gd name="connsiteX54" fmla="*/ 2152963 w 11140422"/>
                <a:gd name="connsiteY54" fmla="*/ 9829919 h 9829919"/>
                <a:gd name="connsiteX55" fmla="*/ 1235100 w 11140422"/>
                <a:gd name="connsiteY55" fmla="*/ 7067669 h 9829919"/>
                <a:gd name="connsiteX56" fmla="*/ 527221 w 11140422"/>
                <a:gd name="connsiteY56" fmla="*/ 4939662 h 9829919"/>
                <a:gd name="connsiteX0" fmla="*/ 527221 w 11140422"/>
                <a:gd name="connsiteY0" fmla="*/ 4939662 h 9829919"/>
                <a:gd name="connsiteX1" fmla="*/ 244426 w 11140422"/>
                <a:gd name="connsiteY1" fmla="*/ 4064352 h 9829919"/>
                <a:gd name="connsiteX2" fmla="*/ 138309 w 11140422"/>
                <a:gd name="connsiteY2" fmla="*/ 3970963 h 9829919"/>
                <a:gd name="connsiteX3" fmla="*/ 0 w 11140422"/>
                <a:gd name="connsiteY3" fmla="*/ 3218394 h 9829919"/>
                <a:gd name="connsiteX4" fmla="*/ 301862 w 11140422"/>
                <a:gd name="connsiteY4" fmla="*/ 2992331 h 9829919"/>
                <a:gd name="connsiteX5" fmla="*/ 548177 w 11140422"/>
                <a:gd name="connsiteY5" fmla="*/ 2849764 h 9829919"/>
                <a:gd name="connsiteX6" fmla="*/ 629948 w 11140422"/>
                <a:gd name="connsiteY6" fmla="*/ 2626483 h 9829919"/>
                <a:gd name="connsiteX7" fmla="*/ 647264 w 11140422"/>
                <a:gd name="connsiteY7" fmla="*/ 2129205 h 9829919"/>
                <a:gd name="connsiteX8" fmla="*/ 1205285 w 11140422"/>
                <a:gd name="connsiteY8" fmla="*/ 1788717 h 9829919"/>
                <a:gd name="connsiteX9" fmla="*/ 1390028 w 11140422"/>
                <a:gd name="connsiteY9" fmla="*/ 1762740 h 9829919"/>
                <a:gd name="connsiteX10" fmla="*/ 1521834 w 11140422"/>
                <a:gd name="connsiteY10" fmla="*/ 1260396 h 9829919"/>
                <a:gd name="connsiteX11" fmla="*/ 1673783 w 11140422"/>
                <a:gd name="connsiteY11" fmla="*/ 1133210 h 9829919"/>
                <a:gd name="connsiteX12" fmla="*/ 1969281 w 11140422"/>
                <a:gd name="connsiteY12" fmla="*/ 1077850 h 9829919"/>
                <a:gd name="connsiteX13" fmla="*/ 2305049 w 11140422"/>
                <a:gd name="connsiteY13" fmla="*/ 1127781 h 9829919"/>
                <a:gd name="connsiteX14" fmla="*/ 2520919 w 11140422"/>
                <a:gd name="connsiteY14" fmla="*/ 1132668 h 9829919"/>
                <a:gd name="connsiteX15" fmla="*/ 3168956 w 11140422"/>
                <a:gd name="connsiteY15" fmla="*/ 1814695 h 9829919"/>
                <a:gd name="connsiteX16" fmla="*/ 3711602 w 11140422"/>
                <a:gd name="connsiteY16" fmla="*/ 1891699 h 9829919"/>
                <a:gd name="connsiteX17" fmla="*/ 4008936 w 11140422"/>
                <a:gd name="connsiteY17" fmla="*/ 1966847 h 9829919"/>
                <a:gd name="connsiteX18" fmla="*/ 4225413 w 11140422"/>
                <a:gd name="connsiteY18" fmla="*/ 1990659 h 9829919"/>
                <a:gd name="connsiteX19" fmla="*/ 4388953 w 11140422"/>
                <a:gd name="connsiteY19" fmla="*/ 1894482 h 9829919"/>
                <a:gd name="connsiteX20" fmla="*/ 4518840 w 11140422"/>
                <a:gd name="connsiteY20" fmla="*/ 1626050 h 9829919"/>
                <a:gd name="connsiteX21" fmla="*/ 4318720 w 11140422"/>
                <a:gd name="connsiteY21" fmla="*/ 1206393 h 9829919"/>
                <a:gd name="connsiteX22" fmla="*/ 4301403 w 11140422"/>
                <a:gd name="connsiteY22" fmla="*/ 956207 h 9829919"/>
                <a:gd name="connsiteX23" fmla="*/ 4311981 w 11140422"/>
                <a:gd name="connsiteY23" fmla="*/ 625306 h 9829919"/>
                <a:gd name="connsiteX24" fmla="*/ 4403417 w 11140422"/>
                <a:gd name="connsiteY24" fmla="*/ 345123 h 9829919"/>
                <a:gd name="connsiteX25" fmla="*/ 4716056 w 11140422"/>
                <a:gd name="connsiteY25" fmla="*/ 79783 h 9829919"/>
                <a:gd name="connsiteX26" fmla="*/ 5156514 w 11140422"/>
                <a:gd name="connsiteY26" fmla="*/ 0 h 9829919"/>
                <a:gd name="connsiteX27" fmla="*/ 5599813 w 11140422"/>
                <a:gd name="connsiteY27" fmla="*/ 1042564 h 9829919"/>
                <a:gd name="connsiteX28" fmla="*/ 5903535 w 11140422"/>
                <a:gd name="connsiteY28" fmla="*/ 1865796 h 9829919"/>
                <a:gd name="connsiteX29" fmla="*/ 6299274 w 11140422"/>
                <a:gd name="connsiteY29" fmla="*/ 2724557 h 9829919"/>
                <a:gd name="connsiteX30" fmla="*/ 6688043 w 11140422"/>
                <a:gd name="connsiteY30" fmla="*/ 3318929 h 9829919"/>
                <a:gd name="connsiteX31" fmla="*/ 7057911 w 11140422"/>
                <a:gd name="connsiteY31" fmla="*/ 3757309 h 9829919"/>
                <a:gd name="connsiteX32" fmla="*/ 7534563 w 11140422"/>
                <a:gd name="connsiteY32" fmla="*/ 4207709 h 9829919"/>
                <a:gd name="connsiteX33" fmla="*/ 7995338 w 11140422"/>
                <a:gd name="connsiteY33" fmla="*/ 4447177 h 9829919"/>
                <a:gd name="connsiteX34" fmla="*/ 8450049 w 11140422"/>
                <a:gd name="connsiteY34" fmla="*/ 4607012 h 9829919"/>
                <a:gd name="connsiteX35" fmla="*/ 8592215 w 11140422"/>
                <a:gd name="connsiteY35" fmla="*/ 4585454 h 9829919"/>
                <a:gd name="connsiteX36" fmla="*/ 8923707 w 11140422"/>
                <a:gd name="connsiteY36" fmla="*/ 4541198 h 9829919"/>
                <a:gd name="connsiteX37" fmla="*/ 8828975 w 11140422"/>
                <a:gd name="connsiteY37" fmla="*/ 4813858 h 9829919"/>
                <a:gd name="connsiteX38" fmla="*/ 9065803 w 11140422"/>
                <a:gd name="connsiteY38" fmla="*/ 4851466 h 9829919"/>
                <a:gd name="connsiteX39" fmla="*/ 9008963 w 11140422"/>
                <a:gd name="connsiteY39" fmla="*/ 5330971 h 9829919"/>
                <a:gd name="connsiteX40" fmla="*/ 9634192 w 11140422"/>
                <a:gd name="connsiteY40" fmla="*/ 5424992 h 9829919"/>
                <a:gd name="connsiteX41" fmla="*/ 10164689 w 11140422"/>
                <a:gd name="connsiteY41" fmla="*/ 5556621 h 9829919"/>
                <a:gd name="connsiteX42" fmla="*/ 10344677 w 11140422"/>
                <a:gd name="connsiteY42" fmla="*/ 5387383 h 9829919"/>
                <a:gd name="connsiteX43" fmla="*/ 11140422 w 11140422"/>
                <a:gd name="connsiteY43" fmla="*/ 5725858 h 9829919"/>
                <a:gd name="connsiteX44" fmla="*/ 5962964 w 11140422"/>
                <a:gd name="connsiteY44" fmla="*/ 7916260 h 9829919"/>
                <a:gd name="connsiteX45" fmla="*/ 4902225 w 11140422"/>
                <a:gd name="connsiteY45" fmla="*/ 8276678 h 9829919"/>
                <a:gd name="connsiteX46" fmla="*/ 4768009 w 11140422"/>
                <a:gd name="connsiteY46" fmla="*/ 7872964 h 9829919"/>
                <a:gd name="connsiteX47" fmla="*/ 3941533 w 11140422"/>
                <a:gd name="connsiteY47" fmla="*/ 8131810 h 9829919"/>
                <a:gd name="connsiteX48" fmla="*/ 4127224 w 11140422"/>
                <a:gd name="connsiteY48" fmla="*/ 8684136 h 9829919"/>
                <a:gd name="connsiteX49" fmla="*/ 3850145 w 11140422"/>
                <a:gd name="connsiteY49" fmla="*/ 8799487 h 9829919"/>
                <a:gd name="connsiteX50" fmla="*/ 3910759 w 11140422"/>
                <a:gd name="connsiteY50" fmla="*/ 8912055 h 9829919"/>
                <a:gd name="connsiteX51" fmla="*/ 4006009 w 11140422"/>
                <a:gd name="connsiteY51" fmla="*/ 8851442 h 9829919"/>
                <a:gd name="connsiteX52" fmla="*/ 4153213 w 11140422"/>
                <a:gd name="connsiteY52" fmla="*/ 9319032 h 9829919"/>
                <a:gd name="connsiteX53" fmla="*/ 3183395 w 11140422"/>
                <a:gd name="connsiteY53" fmla="*/ 9500873 h 9829919"/>
                <a:gd name="connsiteX54" fmla="*/ 2152963 w 11140422"/>
                <a:gd name="connsiteY54" fmla="*/ 9829919 h 9829919"/>
                <a:gd name="connsiteX55" fmla="*/ 1235100 w 11140422"/>
                <a:gd name="connsiteY55" fmla="*/ 7067669 h 9829919"/>
                <a:gd name="connsiteX56" fmla="*/ 527221 w 11140422"/>
                <a:gd name="connsiteY56"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5962964 w 11244627"/>
                <a:gd name="connsiteY44" fmla="*/ 7916260 h 9829919"/>
                <a:gd name="connsiteX45" fmla="*/ 4902225 w 11244627"/>
                <a:gd name="connsiteY45" fmla="*/ 8276678 h 9829919"/>
                <a:gd name="connsiteX46" fmla="*/ 4768009 w 11244627"/>
                <a:gd name="connsiteY46" fmla="*/ 7872964 h 9829919"/>
                <a:gd name="connsiteX47" fmla="*/ 3941533 w 11244627"/>
                <a:gd name="connsiteY47" fmla="*/ 8131810 h 9829919"/>
                <a:gd name="connsiteX48" fmla="*/ 4127224 w 11244627"/>
                <a:gd name="connsiteY48" fmla="*/ 8684136 h 9829919"/>
                <a:gd name="connsiteX49" fmla="*/ 3850145 w 11244627"/>
                <a:gd name="connsiteY49" fmla="*/ 8799487 h 9829919"/>
                <a:gd name="connsiteX50" fmla="*/ 3910759 w 11244627"/>
                <a:gd name="connsiteY50" fmla="*/ 8912055 h 9829919"/>
                <a:gd name="connsiteX51" fmla="*/ 4006009 w 11244627"/>
                <a:gd name="connsiteY51" fmla="*/ 8851442 h 9829919"/>
                <a:gd name="connsiteX52" fmla="*/ 4153213 w 11244627"/>
                <a:gd name="connsiteY52" fmla="*/ 9319032 h 9829919"/>
                <a:gd name="connsiteX53" fmla="*/ 3183395 w 11244627"/>
                <a:gd name="connsiteY53" fmla="*/ 9500873 h 9829919"/>
                <a:gd name="connsiteX54" fmla="*/ 2152963 w 11244627"/>
                <a:gd name="connsiteY54" fmla="*/ 9829919 h 9829919"/>
                <a:gd name="connsiteX55" fmla="*/ 1235100 w 11244627"/>
                <a:gd name="connsiteY55" fmla="*/ 7067669 h 9829919"/>
                <a:gd name="connsiteX56" fmla="*/ 527221 w 11244627"/>
                <a:gd name="connsiteY56" fmla="*/ 4939662 h 9829919"/>
                <a:gd name="connsiteX0" fmla="*/ 527221 w 11252632"/>
                <a:gd name="connsiteY0" fmla="*/ 4939662 h 9829919"/>
                <a:gd name="connsiteX1" fmla="*/ 244426 w 11252632"/>
                <a:gd name="connsiteY1" fmla="*/ 4064352 h 9829919"/>
                <a:gd name="connsiteX2" fmla="*/ 138309 w 11252632"/>
                <a:gd name="connsiteY2" fmla="*/ 3970963 h 9829919"/>
                <a:gd name="connsiteX3" fmla="*/ 0 w 11252632"/>
                <a:gd name="connsiteY3" fmla="*/ 3218394 h 9829919"/>
                <a:gd name="connsiteX4" fmla="*/ 301862 w 11252632"/>
                <a:gd name="connsiteY4" fmla="*/ 2992331 h 9829919"/>
                <a:gd name="connsiteX5" fmla="*/ 548177 w 11252632"/>
                <a:gd name="connsiteY5" fmla="*/ 2849764 h 9829919"/>
                <a:gd name="connsiteX6" fmla="*/ 629948 w 11252632"/>
                <a:gd name="connsiteY6" fmla="*/ 2626483 h 9829919"/>
                <a:gd name="connsiteX7" fmla="*/ 647264 w 11252632"/>
                <a:gd name="connsiteY7" fmla="*/ 2129205 h 9829919"/>
                <a:gd name="connsiteX8" fmla="*/ 1205285 w 11252632"/>
                <a:gd name="connsiteY8" fmla="*/ 1788717 h 9829919"/>
                <a:gd name="connsiteX9" fmla="*/ 1390028 w 11252632"/>
                <a:gd name="connsiteY9" fmla="*/ 1762740 h 9829919"/>
                <a:gd name="connsiteX10" fmla="*/ 1521834 w 11252632"/>
                <a:gd name="connsiteY10" fmla="*/ 1260396 h 9829919"/>
                <a:gd name="connsiteX11" fmla="*/ 1673783 w 11252632"/>
                <a:gd name="connsiteY11" fmla="*/ 1133210 h 9829919"/>
                <a:gd name="connsiteX12" fmla="*/ 1969281 w 11252632"/>
                <a:gd name="connsiteY12" fmla="*/ 1077850 h 9829919"/>
                <a:gd name="connsiteX13" fmla="*/ 2305049 w 11252632"/>
                <a:gd name="connsiteY13" fmla="*/ 1127781 h 9829919"/>
                <a:gd name="connsiteX14" fmla="*/ 2520919 w 11252632"/>
                <a:gd name="connsiteY14" fmla="*/ 1132668 h 9829919"/>
                <a:gd name="connsiteX15" fmla="*/ 3168956 w 11252632"/>
                <a:gd name="connsiteY15" fmla="*/ 1814695 h 9829919"/>
                <a:gd name="connsiteX16" fmla="*/ 3711602 w 11252632"/>
                <a:gd name="connsiteY16" fmla="*/ 1891699 h 9829919"/>
                <a:gd name="connsiteX17" fmla="*/ 4008936 w 11252632"/>
                <a:gd name="connsiteY17" fmla="*/ 1966847 h 9829919"/>
                <a:gd name="connsiteX18" fmla="*/ 4225413 w 11252632"/>
                <a:gd name="connsiteY18" fmla="*/ 1990659 h 9829919"/>
                <a:gd name="connsiteX19" fmla="*/ 4388953 w 11252632"/>
                <a:gd name="connsiteY19" fmla="*/ 1894482 h 9829919"/>
                <a:gd name="connsiteX20" fmla="*/ 4518840 w 11252632"/>
                <a:gd name="connsiteY20" fmla="*/ 1626050 h 9829919"/>
                <a:gd name="connsiteX21" fmla="*/ 4318720 w 11252632"/>
                <a:gd name="connsiteY21" fmla="*/ 1206393 h 9829919"/>
                <a:gd name="connsiteX22" fmla="*/ 4301403 w 11252632"/>
                <a:gd name="connsiteY22" fmla="*/ 956207 h 9829919"/>
                <a:gd name="connsiteX23" fmla="*/ 4311981 w 11252632"/>
                <a:gd name="connsiteY23" fmla="*/ 625306 h 9829919"/>
                <a:gd name="connsiteX24" fmla="*/ 4403417 w 11252632"/>
                <a:gd name="connsiteY24" fmla="*/ 345123 h 9829919"/>
                <a:gd name="connsiteX25" fmla="*/ 4716056 w 11252632"/>
                <a:gd name="connsiteY25" fmla="*/ 79783 h 9829919"/>
                <a:gd name="connsiteX26" fmla="*/ 5156514 w 11252632"/>
                <a:gd name="connsiteY26" fmla="*/ 0 h 9829919"/>
                <a:gd name="connsiteX27" fmla="*/ 5599813 w 11252632"/>
                <a:gd name="connsiteY27" fmla="*/ 1042564 h 9829919"/>
                <a:gd name="connsiteX28" fmla="*/ 5903535 w 11252632"/>
                <a:gd name="connsiteY28" fmla="*/ 1865796 h 9829919"/>
                <a:gd name="connsiteX29" fmla="*/ 6299274 w 11252632"/>
                <a:gd name="connsiteY29" fmla="*/ 2724557 h 9829919"/>
                <a:gd name="connsiteX30" fmla="*/ 6688043 w 11252632"/>
                <a:gd name="connsiteY30" fmla="*/ 3318929 h 9829919"/>
                <a:gd name="connsiteX31" fmla="*/ 7057911 w 11252632"/>
                <a:gd name="connsiteY31" fmla="*/ 3757309 h 9829919"/>
                <a:gd name="connsiteX32" fmla="*/ 7534563 w 11252632"/>
                <a:gd name="connsiteY32" fmla="*/ 4207709 h 9829919"/>
                <a:gd name="connsiteX33" fmla="*/ 7995338 w 11252632"/>
                <a:gd name="connsiteY33" fmla="*/ 4447177 h 9829919"/>
                <a:gd name="connsiteX34" fmla="*/ 8450049 w 11252632"/>
                <a:gd name="connsiteY34" fmla="*/ 4607012 h 9829919"/>
                <a:gd name="connsiteX35" fmla="*/ 8592215 w 11252632"/>
                <a:gd name="connsiteY35" fmla="*/ 4585454 h 9829919"/>
                <a:gd name="connsiteX36" fmla="*/ 8923707 w 11252632"/>
                <a:gd name="connsiteY36" fmla="*/ 4541198 h 9829919"/>
                <a:gd name="connsiteX37" fmla="*/ 8828975 w 11252632"/>
                <a:gd name="connsiteY37" fmla="*/ 4813858 h 9829919"/>
                <a:gd name="connsiteX38" fmla="*/ 9065803 w 11252632"/>
                <a:gd name="connsiteY38" fmla="*/ 4851466 h 9829919"/>
                <a:gd name="connsiteX39" fmla="*/ 9008963 w 11252632"/>
                <a:gd name="connsiteY39" fmla="*/ 5330971 h 9829919"/>
                <a:gd name="connsiteX40" fmla="*/ 9634192 w 11252632"/>
                <a:gd name="connsiteY40" fmla="*/ 5424992 h 9829919"/>
                <a:gd name="connsiteX41" fmla="*/ 10164689 w 11252632"/>
                <a:gd name="connsiteY41" fmla="*/ 5556621 h 9829919"/>
                <a:gd name="connsiteX42" fmla="*/ 10344677 w 11252632"/>
                <a:gd name="connsiteY42" fmla="*/ 5387383 h 9829919"/>
                <a:gd name="connsiteX43" fmla="*/ 11244627 w 11252632"/>
                <a:gd name="connsiteY43" fmla="*/ 5697652 h 9829919"/>
                <a:gd name="connsiteX44" fmla="*/ 11064637 w 11252632"/>
                <a:gd name="connsiteY44" fmla="*/ 6036126 h 9829919"/>
                <a:gd name="connsiteX45" fmla="*/ 5962964 w 11252632"/>
                <a:gd name="connsiteY45" fmla="*/ 7916260 h 9829919"/>
                <a:gd name="connsiteX46" fmla="*/ 4902225 w 11252632"/>
                <a:gd name="connsiteY46" fmla="*/ 8276678 h 9829919"/>
                <a:gd name="connsiteX47" fmla="*/ 4768009 w 11252632"/>
                <a:gd name="connsiteY47" fmla="*/ 7872964 h 9829919"/>
                <a:gd name="connsiteX48" fmla="*/ 3941533 w 11252632"/>
                <a:gd name="connsiteY48" fmla="*/ 8131810 h 9829919"/>
                <a:gd name="connsiteX49" fmla="*/ 4127224 w 11252632"/>
                <a:gd name="connsiteY49" fmla="*/ 8684136 h 9829919"/>
                <a:gd name="connsiteX50" fmla="*/ 3850145 w 11252632"/>
                <a:gd name="connsiteY50" fmla="*/ 8799487 h 9829919"/>
                <a:gd name="connsiteX51" fmla="*/ 3910759 w 11252632"/>
                <a:gd name="connsiteY51" fmla="*/ 8912055 h 9829919"/>
                <a:gd name="connsiteX52" fmla="*/ 4006009 w 11252632"/>
                <a:gd name="connsiteY52" fmla="*/ 8851442 h 9829919"/>
                <a:gd name="connsiteX53" fmla="*/ 4153213 w 11252632"/>
                <a:gd name="connsiteY53" fmla="*/ 9319032 h 9829919"/>
                <a:gd name="connsiteX54" fmla="*/ 3183395 w 11252632"/>
                <a:gd name="connsiteY54" fmla="*/ 9500873 h 9829919"/>
                <a:gd name="connsiteX55" fmla="*/ 2152963 w 11252632"/>
                <a:gd name="connsiteY55" fmla="*/ 9829919 h 9829919"/>
                <a:gd name="connsiteX56" fmla="*/ 1235100 w 11252632"/>
                <a:gd name="connsiteY56" fmla="*/ 7067669 h 9829919"/>
                <a:gd name="connsiteX57" fmla="*/ 527221 w 11252632"/>
                <a:gd name="connsiteY57"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5962964 w 11244627"/>
                <a:gd name="connsiteY45" fmla="*/ 7916260 h 9829919"/>
                <a:gd name="connsiteX46" fmla="*/ 4902225 w 11244627"/>
                <a:gd name="connsiteY46" fmla="*/ 8276678 h 9829919"/>
                <a:gd name="connsiteX47" fmla="*/ 4768009 w 11244627"/>
                <a:gd name="connsiteY47" fmla="*/ 7872964 h 9829919"/>
                <a:gd name="connsiteX48" fmla="*/ 3941533 w 11244627"/>
                <a:gd name="connsiteY48" fmla="*/ 8131810 h 9829919"/>
                <a:gd name="connsiteX49" fmla="*/ 4127224 w 11244627"/>
                <a:gd name="connsiteY49" fmla="*/ 8684136 h 9829919"/>
                <a:gd name="connsiteX50" fmla="*/ 3850145 w 11244627"/>
                <a:gd name="connsiteY50" fmla="*/ 8799487 h 9829919"/>
                <a:gd name="connsiteX51" fmla="*/ 3910759 w 11244627"/>
                <a:gd name="connsiteY51" fmla="*/ 8912055 h 9829919"/>
                <a:gd name="connsiteX52" fmla="*/ 4006009 w 11244627"/>
                <a:gd name="connsiteY52" fmla="*/ 8851442 h 9829919"/>
                <a:gd name="connsiteX53" fmla="*/ 4153213 w 11244627"/>
                <a:gd name="connsiteY53" fmla="*/ 9319032 h 9829919"/>
                <a:gd name="connsiteX54" fmla="*/ 3183395 w 11244627"/>
                <a:gd name="connsiteY54" fmla="*/ 9500873 h 9829919"/>
                <a:gd name="connsiteX55" fmla="*/ 2152963 w 11244627"/>
                <a:gd name="connsiteY55" fmla="*/ 9829919 h 9829919"/>
                <a:gd name="connsiteX56" fmla="*/ 1235100 w 11244627"/>
                <a:gd name="connsiteY56" fmla="*/ 7067669 h 9829919"/>
                <a:gd name="connsiteX57" fmla="*/ 527221 w 11244627"/>
                <a:gd name="connsiteY57"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9984698 w 11244627"/>
                <a:gd name="connsiteY45" fmla="*/ 7361817 h 9829919"/>
                <a:gd name="connsiteX46" fmla="*/ 5962964 w 11244627"/>
                <a:gd name="connsiteY46" fmla="*/ 7916260 h 9829919"/>
                <a:gd name="connsiteX47" fmla="*/ 4902225 w 11244627"/>
                <a:gd name="connsiteY47" fmla="*/ 8276678 h 9829919"/>
                <a:gd name="connsiteX48" fmla="*/ 4768009 w 11244627"/>
                <a:gd name="connsiteY48" fmla="*/ 7872964 h 9829919"/>
                <a:gd name="connsiteX49" fmla="*/ 3941533 w 11244627"/>
                <a:gd name="connsiteY49" fmla="*/ 8131810 h 9829919"/>
                <a:gd name="connsiteX50" fmla="*/ 4127224 w 11244627"/>
                <a:gd name="connsiteY50" fmla="*/ 8684136 h 9829919"/>
                <a:gd name="connsiteX51" fmla="*/ 3850145 w 11244627"/>
                <a:gd name="connsiteY51" fmla="*/ 8799487 h 9829919"/>
                <a:gd name="connsiteX52" fmla="*/ 3910759 w 11244627"/>
                <a:gd name="connsiteY52" fmla="*/ 8912055 h 9829919"/>
                <a:gd name="connsiteX53" fmla="*/ 4006009 w 11244627"/>
                <a:gd name="connsiteY53" fmla="*/ 8851442 h 9829919"/>
                <a:gd name="connsiteX54" fmla="*/ 4153213 w 11244627"/>
                <a:gd name="connsiteY54" fmla="*/ 9319032 h 9829919"/>
                <a:gd name="connsiteX55" fmla="*/ 3183395 w 11244627"/>
                <a:gd name="connsiteY55" fmla="*/ 9500873 h 9829919"/>
                <a:gd name="connsiteX56" fmla="*/ 2152963 w 11244627"/>
                <a:gd name="connsiteY56" fmla="*/ 9829919 h 9829919"/>
                <a:gd name="connsiteX57" fmla="*/ 1235100 w 11244627"/>
                <a:gd name="connsiteY57" fmla="*/ 7067669 h 9829919"/>
                <a:gd name="connsiteX58" fmla="*/ 527221 w 11244627"/>
                <a:gd name="connsiteY58"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657292 w 11244627"/>
                <a:gd name="connsiteY45" fmla="*/ 6346394 h 9829919"/>
                <a:gd name="connsiteX46" fmla="*/ 9984698 w 11244627"/>
                <a:gd name="connsiteY46" fmla="*/ 7361817 h 9829919"/>
                <a:gd name="connsiteX47" fmla="*/ 5962964 w 11244627"/>
                <a:gd name="connsiteY47" fmla="*/ 7916260 h 9829919"/>
                <a:gd name="connsiteX48" fmla="*/ 4902225 w 11244627"/>
                <a:gd name="connsiteY48" fmla="*/ 8276678 h 9829919"/>
                <a:gd name="connsiteX49" fmla="*/ 4768009 w 11244627"/>
                <a:gd name="connsiteY49" fmla="*/ 7872964 h 9829919"/>
                <a:gd name="connsiteX50" fmla="*/ 3941533 w 11244627"/>
                <a:gd name="connsiteY50" fmla="*/ 8131810 h 9829919"/>
                <a:gd name="connsiteX51" fmla="*/ 4127224 w 11244627"/>
                <a:gd name="connsiteY51" fmla="*/ 8684136 h 9829919"/>
                <a:gd name="connsiteX52" fmla="*/ 3850145 w 11244627"/>
                <a:gd name="connsiteY52" fmla="*/ 8799487 h 9829919"/>
                <a:gd name="connsiteX53" fmla="*/ 3910759 w 11244627"/>
                <a:gd name="connsiteY53" fmla="*/ 8912055 h 9829919"/>
                <a:gd name="connsiteX54" fmla="*/ 4006009 w 11244627"/>
                <a:gd name="connsiteY54" fmla="*/ 8851442 h 9829919"/>
                <a:gd name="connsiteX55" fmla="*/ 4153213 w 11244627"/>
                <a:gd name="connsiteY55" fmla="*/ 9319032 h 9829919"/>
                <a:gd name="connsiteX56" fmla="*/ 3183395 w 11244627"/>
                <a:gd name="connsiteY56" fmla="*/ 9500873 h 9829919"/>
                <a:gd name="connsiteX57" fmla="*/ 2152963 w 11244627"/>
                <a:gd name="connsiteY57" fmla="*/ 9829919 h 9829919"/>
                <a:gd name="connsiteX58" fmla="*/ 1235100 w 11244627"/>
                <a:gd name="connsiteY58" fmla="*/ 7067669 h 9829919"/>
                <a:gd name="connsiteX59" fmla="*/ 527221 w 11244627"/>
                <a:gd name="connsiteY59"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657292 w 11244627"/>
                <a:gd name="connsiteY46" fmla="*/ 6346394 h 9829919"/>
                <a:gd name="connsiteX47" fmla="*/ 9984698 w 11244627"/>
                <a:gd name="connsiteY47" fmla="*/ 7361817 h 9829919"/>
                <a:gd name="connsiteX48" fmla="*/ 5962964 w 11244627"/>
                <a:gd name="connsiteY48" fmla="*/ 7916260 h 9829919"/>
                <a:gd name="connsiteX49" fmla="*/ 4902225 w 11244627"/>
                <a:gd name="connsiteY49" fmla="*/ 8276678 h 9829919"/>
                <a:gd name="connsiteX50" fmla="*/ 4768009 w 11244627"/>
                <a:gd name="connsiteY50" fmla="*/ 7872964 h 9829919"/>
                <a:gd name="connsiteX51" fmla="*/ 3941533 w 11244627"/>
                <a:gd name="connsiteY51" fmla="*/ 8131810 h 9829919"/>
                <a:gd name="connsiteX52" fmla="*/ 4127224 w 11244627"/>
                <a:gd name="connsiteY52" fmla="*/ 8684136 h 9829919"/>
                <a:gd name="connsiteX53" fmla="*/ 3850145 w 11244627"/>
                <a:gd name="connsiteY53" fmla="*/ 8799487 h 9829919"/>
                <a:gd name="connsiteX54" fmla="*/ 3910759 w 11244627"/>
                <a:gd name="connsiteY54" fmla="*/ 8912055 h 9829919"/>
                <a:gd name="connsiteX55" fmla="*/ 4006009 w 11244627"/>
                <a:gd name="connsiteY55" fmla="*/ 8851442 h 9829919"/>
                <a:gd name="connsiteX56" fmla="*/ 4153213 w 11244627"/>
                <a:gd name="connsiteY56" fmla="*/ 9319032 h 9829919"/>
                <a:gd name="connsiteX57" fmla="*/ 3183395 w 11244627"/>
                <a:gd name="connsiteY57" fmla="*/ 9500873 h 9829919"/>
                <a:gd name="connsiteX58" fmla="*/ 2152963 w 11244627"/>
                <a:gd name="connsiteY58" fmla="*/ 9829919 h 9829919"/>
                <a:gd name="connsiteX59" fmla="*/ 1235100 w 11244627"/>
                <a:gd name="connsiteY59" fmla="*/ 7067669 h 9829919"/>
                <a:gd name="connsiteX60" fmla="*/ 527221 w 11244627"/>
                <a:gd name="connsiteY6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657292 w 11244627"/>
                <a:gd name="connsiteY47" fmla="*/ 6346394 h 9829919"/>
                <a:gd name="connsiteX48" fmla="*/ 9984698 w 11244627"/>
                <a:gd name="connsiteY48" fmla="*/ 7361817 h 9829919"/>
                <a:gd name="connsiteX49" fmla="*/ 5962964 w 11244627"/>
                <a:gd name="connsiteY49" fmla="*/ 7916260 h 9829919"/>
                <a:gd name="connsiteX50" fmla="*/ 4902225 w 11244627"/>
                <a:gd name="connsiteY50" fmla="*/ 8276678 h 9829919"/>
                <a:gd name="connsiteX51" fmla="*/ 4768009 w 11244627"/>
                <a:gd name="connsiteY51" fmla="*/ 7872964 h 9829919"/>
                <a:gd name="connsiteX52" fmla="*/ 3941533 w 11244627"/>
                <a:gd name="connsiteY52" fmla="*/ 8131810 h 9829919"/>
                <a:gd name="connsiteX53" fmla="*/ 4127224 w 11244627"/>
                <a:gd name="connsiteY53" fmla="*/ 8684136 h 9829919"/>
                <a:gd name="connsiteX54" fmla="*/ 3850145 w 11244627"/>
                <a:gd name="connsiteY54" fmla="*/ 8799487 h 9829919"/>
                <a:gd name="connsiteX55" fmla="*/ 3910759 w 11244627"/>
                <a:gd name="connsiteY55" fmla="*/ 8912055 h 9829919"/>
                <a:gd name="connsiteX56" fmla="*/ 4006009 w 11244627"/>
                <a:gd name="connsiteY56" fmla="*/ 8851442 h 9829919"/>
                <a:gd name="connsiteX57" fmla="*/ 4153213 w 11244627"/>
                <a:gd name="connsiteY57" fmla="*/ 9319032 h 9829919"/>
                <a:gd name="connsiteX58" fmla="*/ 3183395 w 11244627"/>
                <a:gd name="connsiteY58" fmla="*/ 9500873 h 9829919"/>
                <a:gd name="connsiteX59" fmla="*/ 2152963 w 11244627"/>
                <a:gd name="connsiteY59" fmla="*/ 9829919 h 9829919"/>
                <a:gd name="connsiteX60" fmla="*/ 1235100 w 11244627"/>
                <a:gd name="connsiteY60" fmla="*/ 7067669 h 9829919"/>
                <a:gd name="connsiteX61" fmla="*/ 527221 w 11244627"/>
                <a:gd name="connsiteY61"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9984698 w 11244627"/>
                <a:gd name="connsiteY48" fmla="*/ 7361817 h 9829919"/>
                <a:gd name="connsiteX49" fmla="*/ 5962964 w 11244627"/>
                <a:gd name="connsiteY49" fmla="*/ 7916260 h 9829919"/>
                <a:gd name="connsiteX50" fmla="*/ 4902225 w 11244627"/>
                <a:gd name="connsiteY50" fmla="*/ 8276678 h 9829919"/>
                <a:gd name="connsiteX51" fmla="*/ 4768009 w 11244627"/>
                <a:gd name="connsiteY51" fmla="*/ 7872964 h 9829919"/>
                <a:gd name="connsiteX52" fmla="*/ 3941533 w 11244627"/>
                <a:gd name="connsiteY52" fmla="*/ 8131810 h 9829919"/>
                <a:gd name="connsiteX53" fmla="*/ 4127224 w 11244627"/>
                <a:gd name="connsiteY53" fmla="*/ 8684136 h 9829919"/>
                <a:gd name="connsiteX54" fmla="*/ 3850145 w 11244627"/>
                <a:gd name="connsiteY54" fmla="*/ 8799487 h 9829919"/>
                <a:gd name="connsiteX55" fmla="*/ 3910759 w 11244627"/>
                <a:gd name="connsiteY55" fmla="*/ 8912055 h 9829919"/>
                <a:gd name="connsiteX56" fmla="*/ 4006009 w 11244627"/>
                <a:gd name="connsiteY56" fmla="*/ 8851442 h 9829919"/>
                <a:gd name="connsiteX57" fmla="*/ 4153213 w 11244627"/>
                <a:gd name="connsiteY57" fmla="*/ 9319032 h 9829919"/>
                <a:gd name="connsiteX58" fmla="*/ 3183395 w 11244627"/>
                <a:gd name="connsiteY58" fmla="*/ 9500873 h 9829919"/>
                <a:gd name="connsiteX59" fmla="*/ 2152963 w 11244627"/>
                <a:gd name="connsiteY59" fmla="*/ 9829919 h 9829919"/>
                <a:gd name="connsiteX60" fmla="*/ 1235100 w 11244627"/>
                <a:gd name="connsiteY60" fmla="*/ 7067669 h 9829919"/>
                <a:gd name="connsiteX61" fmla="*/ 527221 w 11244627"/>
                <a:gd name="connsiteY61"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84698 w 11244627"/>
                <a:gd name="connsiteY49" fmla="*/ 7361817 h 9829919"/>
                <a:gd name="connsiteX50" fmla="*/ 5962964 w 11244627"/>
                <a:gd name="connsiteY50" fmla="*/ 7916260 h 9829919"/>
                <a:gd name="connsiteX51" fmla="*/ 4902225 w 11244627"/>
                <a:gd name="connsiteY51" fmla="*/ 8276678 h 9829919"/>
                <a:gd name="connsiteX52" fmla="*/ 4768009 w 11244627"/>
                <a:gd name="connsiteY52" fmla="*/ 7872964 h 9829919"/>
                <a:gd name="connsiteX53" fmla="*/ 3941533 w 11244627"/>
                <a:gd name="connsiteY53" fmla="*/ 8131810 h 9829919"/>
                <a:gd name="connsiteX54" fmla="*/ 4127224 w 11244627"/>
                <a:gd name="connsiteY54" fmla="*/ 8684136 h 9829919"/>
                <a:gd name="connsiteX55" fmla="*/ 3850145 w 11244627"/>
                <a:gd name="connsiteY55" fmla="*/ 8799487 h 9829919"/>
                <a:gd name="connsiteX56" fmla="*/ 3910759 w 11244627"/>
                <a:gd name="connsiteY56" fmla="*/ 8912055 h 9829919"/>
                <a:gd name="connsiteX57" fmla="*/ 4006009 w 11244627"/>
                <a:gd name="connsiteY57" fmla="*/ 8851442 h 9829919"/>
                <a:gd name="connsiteX58" fmla="*/ 4153213 w 11244627"/>
                <a:gd name="connsiteY58" fmla="*/ 9319032 h 9829919"/>
                <a:gd name="connsiteX59" fmla="*/ 3183395 w 11244627"/>
                <a:gd name="connsiteY59" fmla="*/ 9500873 h 9829919"/>
                <a:gd name="connsiteX60" fmla="*/ 2152963 w 11244627"/>
                <a:gd name="connsiteY60" fmla="*/ 9829919 h 9829919"/>
                <a:gd name="connsiteX61" fmla="*/ 1235100 w 11244627"/>
                <a:gd name="connsiteY61" fmla="*/ 7067669 h 9829919"/>
                <a:gd name="connsiteX62" fmla="*/ 527221 w 11244627"/>
                <a:gd name="connsiteY62"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84698 w 11244627"/>
                <a:gd name="connsiteY49" fmla="*/ 7361817 h 9829919"/>
                <a:gd name="connsiteX50" fmla="*/ 5962964 w 11244627"/>
                <a:gd name="connsiteY50" fmla="*/ 7916260 h 9829919"/>
                <a:gd name="connsiteX51" fmla="*/ 4902225 w 11244627"/>
                <a:gd name="connsiteY51" fmla="*/ 8276678 h 9829919"/>
                <a:gd name="connsiteX52" fmla="*/ 4768009 w 11244627"/>
                <a:gd name="connsiteY52" fmla="*/ 7872964 h 9829919"/>
                <a:gd name="connsiteX53" fmla="*/ 3941533 w 11244627"/>
                <a:gd name="connsiteY53" fmla="*/ 8131810 h 9829919"/>
                <a:gd name="connsiteX54" fmla="*/ 4127224 w 11244627"/>
                <a:gd name="connsiteY54" fmla="*/ 8684136 h 9829919"/>
                <a:gd name="connsiteX55" fmla="*/ 3850145 w 11244627"/>
                <a:gd name="connsiteY55" fmla="*/ 8799487 h 9829919"/>
                <a:gd name="connsiteX56" fmla="*/ 3910759 w 11244627"/>
                <a:gd name="connsiteY56" fmla="*/ 8912055 h 9829919"/>
                <a:gd name="connsiteX57" fmla="*/ 4006009 w 11244627"/>
                <a:gd name="connsiteY57" fmla="*/ 8851442 h 9829919"/>
                <a:gd name="connsiteX58" fmla="*/ 4153213 w 11244627"/>
                <a:gd name="connsiteY58" fmla="*/ 9319032 h 9829919"/>
                <a:gd name="connsiteX59" fmla="*/ 3183395 w 11244627"/>
                <a:gd name="connsiteY59" fmla="*/ 9500873 h 9829919"/>
                <a:gd name="connsiteX60" fmla="*/ 2152963 w 11244627"/>
                <a:gd name="connsiteY60" fmla="*/ 9829919 h 9829919"/>
                <a:gd name="connsiteX61" fmla="*/ 1235100 w 11244627"/>
                <a:gd name="connsiteY61" fmla="*/ 7067669 h 9829919"/>
                <a:gd name="connsiteX62" fmla="*/ 527221 w 11244627"/>
                <a:gd name="connsiteY62"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84698 w 11244627"/>
                <a:gd name="connsiteY49" fmla="*/ 7531054 h 9829919"/>
                <a:gd name="connsiteX50" fmla="*/ 5962964 w 11244627"/>
                <a:gd name="connsiteY50" fmla="*/ 7916260 h 9829919"/>
                <a:gd name="connsiteX51" fmla="*/ 4902225 w 11244627"/>
                <a:gd name="connsiteY51" fmla="*/ 8276678 h 9829919"/>
                <a:gd name="connsiteX52" fmla="*/ 4768009 w 11244627"/>
                <a:gd name="connsiteY52" fmla="*/ 7872964 h 9829919"/>
                <a:gd name="connsiteX53" fmla="*/ 3941533 w 11244627"/>
                <a:gd name="connsiteY53" fmla="*/ 8131810 h 9829919"/>
                <a:gd name="connsiteX54" fmla="*/ 4127224 w 11244627"/>
                <a:gd name="connsiteY54" fmla="*/ 8684136 h 9829919"/>
                <a:gd name="connsiteX55" fmla="*/ 3850145 w 11244627"/>
                <a:gd name="connsiteY55" fmla="*/ 8799487 h 9829919"/>
                <a:gd name="connsiteX56" fmla="*/ 3910759 w 11244627"/>
                <a:gd name="connsiteY56" fmla="*/ 8912055 h 9829919"/>
                <a:gd name="connsiteX57" fmla="*/ 4006009 w 11244627"/>
                <a:gd name="connsiteY57" fmla="*/ 8851442 h 9829919"/>
                <a:gd name="connsiteX58" fmla="*/ 4153213 w 11244627"/>
                <a:gd name="connsiteY58" fmla="*/ 9319032 h 9829919"/>
                <a:gd name="connsiteX59" fmla="*/ 3183395 w 11244627"/>
                <a:gd name="connsiteY59" fmla="*/ 9500873 h 9829919"/>
                <a:gd name="connsiteX60" fmla="*/ 2152963 w 11244627"/>
                <a:gd name="connsiteY60" fmla="*/ 9829919 h 9829919"/>
                <a:gd name="connsiteX61" fmla="*/ 1235100 w 11244627"/>
                <a:gd name="connsiteY61" fmla="*/ 7067669 h 9829919"/>
                <a:gd name="connsiteX62" fmla="*/ 527221 w 11244627"/>
                <a:gd name="connsiteY62"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5962964 w 11244627"/>
                <a:gd name="connsiteY51" fmla="*/ 7916260 h 9829919"/>
                <a:gd name="connsiteX52" fmla="*/ 4902225 w 11244627"/>
                <a:gd name="connsiteY52" fmla="*/ 8276678 h 9829919"/>
                <a:gd name="connsiteX53" fmla="*/ 4768009 w 11244627"/>
                <a:gd name="connsiteY53" fmla="*/ 7872964 h 9829919"/>
                <a:gd name="connsiteX54" fmla="*/ 3941533 w 11244627"/>
                <a:gd name="connsiteY54" fmla="*/ 8131810 h 9829919"/>
                <a:gd name="connsiteX55" fmla="*/ 4127224 w 11244627"/>
                <a:gd name="connsiteY55" fmla="*/ 8684136 h 9829919"/>
                <a:gd name="connsiteX56" fmla="*/ 3850145 w 11244627"/>
                <a:gd name="connsiteY56" fmla="*/ 8799487 h 9829919"/>
                <a:gd name="connsiteX57" fmla="*/ 3910759 w 11244627"/>
                <a:gd name="connsiteY57" fmla="*/ 8912055 h 9829919"/>
                <a:gd name="connsiteX58" fmla="*/ 4006009 w 11244627"/>
                <a:gd name="connsiteY58" fmla="*/ 8851442 h 9829919"/>
                <a:gd name="connsiteX59" fmla="*/ 4153213 w 11244627"/>
                <a:gd name="connsiteY59" fmla="*/ 9319032 h 9829919"/>
                <a:gd name="connsiteX60" fmla="*/ 3183395 w 11244627"/>
                <a:gd name="connsiteY60" fmla="*/ 9500873 h 9829919"/>
                <a:gd name="connsiteX61" fmla="*/ 2152963 w 11244627"/>
                <a:gd name="connsiteY61" fmla="*/ 9829919 h 9829919"/>
                <a:gd name="connsiteX62" fmla="*/ 1235100 w 11244627"/>
                <a:gd name="connsiteY62" fmla="*/ 7067669 h 9829919"/>
                <a:gd name="connsiteX63" fmla="*/ 527221 w 11244627"/>
                <a:gd name="connsiteY63"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5962964 w 11244627"/>
                <a:gd name="connsiteY52" fmla="*/ 7916260 h 9829919"/>
                <a:gd name="connsiteX53" fmla="*/ 4902225 w 11244627"/>
                <a:gd name="connsiteY53" fmla="*/ 8276678 h 9829919"/>
                <a:gd name="connsiteX54" fmla="*/ 4768009 w 11244627"/>
                <a:gd name="connsiteY54" fmla="*/ 7872964 h 9829919"/>
                <a:gd name="connsiteX55" fmla="*/ 3941533 w 11244627"/>
                <a:gd name="connsiteY55" fmla="*/ 8131810 h 9829919"/>
                <a:gd name="connsiteX56" fmla="*/ 4127224 w 11244627"/>
                <a:gd name="connsiteY56" fmla="*/ 8684136 h 9829919"/>
                <a:gd name="connsiteX57" fmla="*/ 3850145 w 11244627"/>
                <a:gd name="connsiteY57" fmla="*/ 8799487 h 9829919"/>
                <a:gd name="connsiteX58" fmla="*/ 3910759 w 11244627"/>
                <a:gd name="connsiteY58" fmla="*/ 8912055 h 9829919"/>
                <a:gd name="connsiteX59" fmla="*/ 4006009 w 11244627"/>
                <a:gd name="connsiteY59" fmla="*/ 8851442 h 9829919"/>
                <a:gd name="connsiteX60" fmla="*/ 4153213 w 11244627"/>
                <a:gd name="connsiteY60" fmla="*/ 9319032 h 9829919"/>
                <a:gd name="connsiteX61" fmla="*/ 3183395 w 11244627"/>
                <a:gd name="connsiteY61" fmla="*/ 9500873 h 9829919"/>
                <a:gd name="connsiteX62" fmla="*/ 2152963 w 11244627"/>
                <a:gd name="connsiteY62" fmla="*/ 9829919 h 9829919"/>
                <a:gd name="connsiteX63" fmla="*/ 1235100 w 11244627"/>
                <a:gd name="connsiteY63" fmla="*/ 7067669 h 9829919"/>
                <a:gd name="connsiteX64" fmla="*/ 527221 w 11244627"/>
                <a:gd name="connsiteY64"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8838447 w 11244627"/>
                <a:gd name="connsiteY52" fmla="*/ 7869529 h 9829919"/>
                <a:gd name="connsiteX53" fmla="*/ 5962964 w 11244627"/>
                <a:gd name="connsiteY53" fmla="*/ 7916260 h 9829919"/>
                <a:gd name="connsiteX54" fmla="*/ 4902225 w 11244627"/>
                <a:gd name="connsiteY54" fmla="*/ 8276678 h 9829919"/>
                <a:gd name="connsiteX55" fmla="*/ 4768009 w 11244627"/>
                <a:gd name="connsiteY55" fmla="*/ 7872964 h 9829919"/>
                <a:gd name="connsiteX56" fmla="*/ 3941533 w 11244627"/>
                <a:gd name="connsiteY56" fmla="*/ 8131810 h 9829919"/>
                <a:gd name="connsiteX57" fmla="*/ 4127224 w 11244627"/>
                <a:gd name="connsiteY57" fmla="*/ 8684136 h 9829919"/>
                <a:gd name="connsiteX58" fmla="*/ 3850145 w 11244627"/>
                <a:gd name="connsiteY58" fmla="*/ 8799487 h 9829919"/>
                <a:gd name="connsiteX59" fmla="*/ 3910759 w 11244627"/>
                <a:gd name="connsiteY59" fmla="*/ 8912055 h 9829919"/>
                <a:gd name="connsiteX60" fmla="*/ 4006009 w 11244627"/>
                <a:gd name="connsiteY60" fmla="*/ 8851442 h 9829919"/>
                <a:gd name="connsiteX61" fmla="*/ 4153213 w 11244627"/>
                <a:gd name="connsiteY61" fmla="*/ 9319032 h 9829919"/>
                <a:gd name="connsiteX62" fmla="*/ 3183395 w 11244627"/>
                <a:gd name="connsiteY62" fmla="*/ 9500873 h 9829919"/>
                <a:gd name="connsiteX63" fmla="*/ 2152963 w 11244627"/>
                <a:gd name="connsiteY63" fmla="*/ 9829919 h 9829919"/>
                <a:gd name="connsiteX64" fmla="*/ 1235100 w 11244627"/>
                <a:gd name="connsiteY64" fmla="*/ 7067669 h 9829919"/>
                <a:gd name="connsiteX65" fmla="*/ 527221 w 11244627"/>
                <a:gd name="connsiteY65"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8838447 w 11244627"/>
                <a:gd name="connsiteY53" fmla="*/ 7869529 h 9829919"/>
                <a:gd name="connsiteX54" fmla="*/ 5962964 w 11244627"/>
                <a:gd name="connsiteY54" fmla="*/ 7916260 h 9829919"/>
                <a:gd name="connsiteX55" fmla="*/ 4902225 w 11244627"/>
                <a:gd name="connsiteY55" fmla="*/ 8276678 h 9829919"/>
                <a:gd name="connsiteX56" fmla="*/ 4768009 w 11244627"/>
                <a:gd name="connsiteY56" fmla="*/ 7872964 h 9829919"/>
                <a:gd name="connsiteX57" fmla="*/ 3941533 w 11244627"/>
                <a:gd name="connsiteY57" fmla="*/ 8131810 h 9829919"/>
                <a:gd name="connsiteX58" fmla="*/ 4127224 w 11244627"/>
                <a:gd name="connsiteY58" fmla="*/ 8684136 h 9829919"/>
                <a:gd name="connsiteX59" fmla="*/ 3850145 w 11244627"/>
                <a:gd name="connsiteY59" fmla="*/ 8799487 h 9829919"/>
                <a:gd name="connsiteX60" fmla="*/ 3910759 w 11244627"/>
                <a:gd name="connsiteY60" fmla="*/ 8912055 h 9829919"/>
                <a:gd name="connsiteX61" fmla="*/ 4006009 w 11244627"/>
                <a:gd name="connsiteY61" fmla="*/ 8851442 h 9829919"/>
                <a:gd name="connsiteX62" fmla="*/ 4153213 w 11244627"/>
                <a:gd name="connsiteY62" fmla="*/ 9319032 h 9829919"/>
                <a:gd name="connsiteX63" fmla="*/ 3183395 w 11244627"/>
                <a:gd name="connsiteY63" fmla="*/ 9500873 h 9829919"/>
                <a:gd name="connsiteX64" fmla="*/ 2152963 w 11244627"/>
                <a:gd name="connsiteY64" fmla="*/ 9829919 h 9829919"/>
                <a:gd name="connsiteX65" fmla="*/ 1235100 w 11244627"/>
                <a:gd name="connsiteY65" fmla="*/ 7067669 h 9829919"/>
                <a:gd name="connsiteX66" fmla="*/ 527221 w 11244627"/>
                <a:gd name="connsiteY66"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8857393 w 11244627"/>
                <a:gd name="connsiteY53" fmla="*/ 7606271 h 9829919"/>
                <a:gd name="connsiteX54" fmla="*/ 8838447 w 11244627"/>
                <a:gd name="connsiteY54" fmla="*/ 7869529 h 9829919"/>
                <a:gd name="connsiteX55" fmla="*/ 5962964 w 11244627"/>
                <a:gd name="connsiteY55" fmla="*/ 7916260 h 9829919"/>
                <a:gd name="connsiteX56" fmla="*/ 4902225 w 11244627"/>
                <a:gd name="connsiteY56" fmla="*/ 8276678 h 9829919"/>
                <a:gd name="connsiteX57" fmla="*/ 4768009 w 11244627"/>
                <a:gd name="connsiteY57" fmla="*/ 7872964 h 9829919"/>
                <a:gd name="connsiteX58" fmla="*/ 3941533 w 11244627"/>
                <a:gd name="connsiteY58" fmla="*/ 8131810 h 9829919"/>
                <a:gd name="connsiteX59" fmla="*/ 4127224 w 11244627"/>
                <a:gd name="connsiteY59" fmla="*/ 8684136 h 9829919"/>
                <a:gd name="connsiteX60" fmla="*/ 3850145 w 11244627"/>
                <a:gd name="connsiteY60" fmla="*/ 8799487 h 9829919"/>
                <a:gd name="connsiteX61" fmla="*/ 3910759 w 11244627"/>
                <a:gd name="connsiteY61" fmla="*/ 8912055 h 9829919"/>
                <a:gd name="connsiteX62" fmla="*/ 4006009 w 11244627"/>
                <a:gd name="connsiteY62" fmla="*/ 8851442 h 9829919"/>
                <a:gd name="connsiteX63" fmla="*/ 4153213 w 11244627"/>
                <a:gd name="connsiteY63" fmla="*/ 9319032 h 9829919"/>
                <a:gd name="connsiteX64" fmla="*/ 3183395 w 11244627"/>
                <a:gd name="connsiteY64" fmla="*/ 9500873 h 9829919"/>
                <a:gd name="connsiteX65" fmla="*/ 2152963 w 11244627"/>
                <a:gd name="connsiteY65" fmla="*/ 9829919 h 9829919"/>
                <a:gd name="connsiteX66" fmla="*/ 1235100 w 11244627"/>
                <a:gd name="connsiteY66" fmla="*/ 7067669 h 9829919"/>
                <a:gd name="connsiteX67" fmla="*/ 527221 w 11244627"/>
                <a:gd name="connsiteY67"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8857393 w 11244627"/>
                <a:gd name="connsiteY53" fmla="*/ 7606271 h 9829919"/>
                <a:gd name="connsiteX54" fmla="*/ 8838447 w 11244627"/>
                <a:gd name="connsiteY54" fmla="*/ 7869529 h 9829919"/>
                <a:gd name="connsiteX55" fmla="*/ 5962964 w 11244627"/>
                <a:gd name="connsiteY55" fmla="*/ 7916260 h 9829919"/>
                <a:gd name="connsiteX56" fmla="*/ 4902225 w 11244627"/>
                <a:gd name="connsiteY56" fmla="*/ 8276678 h 9829919"/>
                <a:gd name="connsiteX57" fmla="*/ 4768009 w 11244627"/>
                <a:gd name="connsiteY57" fmla="*/ 7872964 h 9829919"/>
                <a:gd name="connsiteX58" fmla="*/ 3941533 w 11244627"/>
                <a:gd name="connsiteY58" fmla="*/ 8131810 h 9829919"/>
                <a:gd name="connsiteX59" fmla="*/ 4127224 w 11244627"/>
                <a:gd name="connsiteY59" fmla="*/ 8684136 h 9829919"/>
                <a:gd name="connsiteX60" fmla="*/ 3850145 w 11244627"/>
                <a:gd name="connsiteY60" fmla="*/ 8799487 h 9829919"/>
                <a:gd name="connsiteX61" fmla="*/ 3910759 w 11244627"/>
                <a:gd name="connsiteY61" fmla="*/ 8912055 h 9829919"/>
                <a:gd name="connsiteX62" fmla="*/ 4006009 w 11244627"/>
                <a:gd name="connsiteY62" fmla="*/ 8851442 h 9829919"/>
                <a:gd name="connsiteX63" fmla="*/ 4153213 w 11244627"/>
                <a:gd name="connsiteY63" fmla="*/ 9319032 h 9829919"/>
                <a:gd name="connsiteX64" fmla="*/ 3183395 w 11244627"/>
                <a:gd name="connsiteY64" fmla="*/ 9500873 h 9829919"/>
                <a:gd name="connsiteX65" fmla="*/ 2152963 w 11244627"/>
                <a:gd name="connsiteY65" fmla="*/ 9829919 h 9829919"/>
                <a:gd name="connsiteX66" fmla="*/ 1235100 w 11244627"/>
                <a:gd name="connsiteY66" fmla="*/ 7067669 h 9829919"/>
                <a:gd name="connsiteX67" fmla="*/ 527221 w 11244627"/>
                <a:gd name="connsiteY67"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8857393 w 11244627"/>
                <a:gd name="connsiteY53" fmla="*/ 7606271 h 9829919"/>
                <a:gd name="connsiteX54" fmla="*/ 8952125 w 11244627"/>
                <a:gd name="connsiteY54" fmla="*/ 7841323 h 9829919"/>
                <a:gd name="connsiteX55" fmla="*/ 5962964 w 11244627"/>
                <a:gd name="connsiteY55" fmla="*/ 7916260 h 9829919"/>
                <a:gd name="connsiteX56" fmla="*/ 4902225 w 11244627"/>
                <a:gd name="connsiteY56" fmla="*/ 8276678 h 9829919"/>
                <a:gd name="connsiteX57" fmla="*/ 4768009 w 11244627"/>
                <a:gd name="connsiteY57" fmla="*/ 7872964 h 9829919"/>
                <a:gd name="connsiteX58" fmla="*/ 3941533 w 11244627"/>
                <a:gd name="connsiteY58" fmla="*/ 8131810 h 9829919"/>
                <a:gd name="connsiteX59" fmla="*/ 4127224 w 11244627"/>
                <a:gd name="connsiteY59" fmla="*/ 8684136 h 9829919"/>
                <a:gd name="connsiteX60" fmla="*/ 3850145 w 11244627"/>
                <a:gd name="connsiteY60" fmla="*/ 8799487 h 9829919"/>
                <a:gd name="connsiteX61" fmla="*/ 3910759 w 11244627"/>
                <a:gd name="connsiteY61" fmla="*/ 8912055 h 9829919"/>
                <a:gd name="connsiteX62" fmla="*/ 4006009 w 11244627"/>
                <a:gd name="connsiteY62" fmla="*/ 8851442 h 9829919"/>
                <a:gd name="connsiteX63" fmla="*/ 4153213 w 11244627"/>
                <a:gd name="connsiteY63" fmla="*/ 9319032 h 9829919"/>
                <a:gd name="connsiteX64" fmla="*/ 3183395 w 11244627"/>
                <a:gd name="connsiteY64" fmla="*/ 9500873 h 9829919"/>
                <a:gd name="connsiteX65" fmla="*/ 2152963 w 11244627"/>
                <a:gd name="connsiteY65" fmla="*/ 9829919 h 9829919"/>
                <a:gd name="connsiteX66" fmla="*/ 1235100 w 11244627"/>
                <a:gd name="connsiteY66" fmla="*/ 7067669 h 9829919"/>
                <a:gd name="connsiteX67" fmla="*/ 527221 w 11244627"/>
                <a:gd name="connsiteY67"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8857393 w 11244627"/>
                <a:gd name="connsiteY53" fmla="*/ 7606271 h 9829919"/>
                <a:gd name="connsiteX54" fmla="*/ 8952125 w 11244627"/>
                <a:gd name="connsiteY54" fmla="*/ 7841323 h 9829919"/>
                <a:gd name="connsiteX55" fmla="*/ 5962964 w 11244627"/>
                <a:gd name="connsiteY55" fmla="*/ 7916260 h 9829919"/>
                <a:gd name="connsiteX56" fmla="*/ 4902225 w 11244627"/>
                <a:gd name="connsiteY56" fmla="*/ 8276678 h 9829919"/>
                <a:gd name="connsiteX57" fmla="*/ 4768009 w 11244627"/>
                <a:gd name="connsiteY57" fmla="*/ 7872964 h 9829919"/>
                <a:gd name="connsiteX58" fmla="*/ 3941533 w 11244627"/>
                <a:gd name="connsiteY58" fmla="*/ 8131810 h 9829919"/>
                <a:gd name="connsiteX59" fmla="*/ 4127224 w 11244627"/>
                <a:gd name="connsiteY59" fmla="*/ 8684136 h 9829919"/>
                <a:gd name="connsiteX60" fmla="*/ 3850145 w 11244627"/>
                <a:gd name="connsiteY60" fmla="*/ 8799487 h 9829919"/>
                <a:gd name="connsiteX61" fmla="*/ 3910759 w 11244627"/>
                <a:gd name="connsiteY61" fmla="*/ 8912055 h 9829919"/>
                <a:gd name="connsiteX62" fmla="*/ 4006009 w 11244627"/>
                <a:gd name="connsiteY62" fmla="*/ 8851442 h 9829919"/>
                <a:gd name="connsiteX63" fmla="*/ 4153213 w 11244627"/>
                <a:gd name="connsiteY63" fmla="*/ 9319032 h 9829919"/>
                <a:gd name="connsiteX64" fmla="*/ 3183395 w 11244627"/>
                <a:gd name="connsiteY64" fmla="*/ 9500873 h 9829919"/>
                <a:gd name="connsiteX65" fmla="*/ 2152963 w 11244627"/>
                <a:gd name="connsiteY65" fmla="*/ 9829919 h 9829919"/>
                <a:gd name="connsiteX66" fmla="*/ 1235100 w 11244627"/>
                <a:gd name="connsiteY66" fmla="*/ 7067669 h 9829919"/>
                <a:gd name="connsiteX67" fmla="*/ 527221 w 11244627"/>
                <a:gd name="connsiteY67"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52125 w 11244627"/>
                <a:gd name="connsiteY55" fmla="*/ 7841323 h 9829919"/>
                <a:gd name="connsiteX56" fmla="*/ 5962964 w 11244627"/>
                <a:gd name="connsiteY56" fmla="*/ 7916260 h 9829919"/>
                <a:gd name="connsiteX57" fmla="*/ 4902225 w 11244627"/>
                <a:gd name="connsiteY57" fmla="*/ 8276678 h 9829919"/>
                <a:gd name="connsiteX58" fmla="*/ 4768009 w 11244627"/>
                <a:gd name="connsiteY58" fmla="*/ 7872964 h 9829919"/>
                <a:gd name="connsiteX59" fmla="*/ 3941533 w 11244627"/>
                <a:gd name="connsiteY59" fmla="*/ 8131810 h 9829919"/>
                <a:gd name="connsiteX60" fmla="*/ 4127224 w 11244627"/>
                <a:gd name="connsiteY60" fmla="*/ 8684136 h 9829919"/>
                <a:gd name="connsiteX61" fmla="*/ 3850145 w 11244627"/>
                <a:gd name="connsiteY61" fmla="*/ 8799487 h 9829919"/>
                <a:gd name="connsiteX62" fmla="*/ 3910759 w 11244627"/>
                <a:gd name="connsiteY62" fmla="*/ 8912055 h 9829919"/>
                <a:gd name="connsiteX63" fmla="*/ 4006009 w 11244627"/>
                <a:gd name="connsiteY63" fmla="*/ 8851442 h 9829919"/>
                <a:gd name="connsiteX64" fmla="*/ 4153213 w 11244627"/>
                <a:gd name="connsiteY64" fmla="*/ 9319032 h 9829919"/>
                <a:gd name="connsiteX65" fmla="*/ 3183395 w 11244627"/>
                <a:gd name="connsiteY65" fmla="*/ 9500873 h 9829919"/>
                <a:gd name="connsiteX66" fmla="*/ 2152963 w 11244627"/>
                <a:gd name="connsiteY66" fmla="*/ 9829919 h 9829919"/>
                <a:gd name="connsiteX67" fmla="*/ 1235100 w 11244627"/>
                <a:gd name="connsiteY67" fmla="*/ 7067669 h 9829919"/>
                <a:gd name="connsiteX68" fmla="*/ 527221 w 11244627"/>
                <a:gd name="connsiteY68"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52125 w 11244627"/>
                <a:gd name="connsiteY55" fmla="*/ 7841323 h 9829919"/>
                <a:gd name="connsiteX56" fmla="*/ 8279531 w 11244627"/>
                <a:gd name="connsiteY56" fmla="*/ 7972951 h 9829919"/>
                <a:gd name="connsiteX57" fmla="*/ 5962964 w 11244627"/>
                <a:gd name="connsiteY57" fmla="*/ 7916260 h 9829919"/>
                <a:gd name="connsiteX58" fmla="*/ 4902225 w 11244627"/>
                <a:gd name="connsiteY58" fmla="*/ 8276678 h 9829919"/>
                <a:gd name="connsiteX59" fmla="*/ 4768009 w 11244627"/>
                <a:gd name="connsiteY59" fmla="*/ 7872964 h 9829919"/>
                <a:gd name="connsiteX60" fmla="*/ 3941533 w 11244627"/>
                <a:gd name="connsiteY60" fmla="*/ 8131810 h 9829919"/>
                <a:gd name="connsiteX61" fmla="*/ 4127224 w 11244627"/>
                <a:gd name="connsiteY61" fmla="*/ 8684136 h 9829919"/>
                <a:gd name="connsiteX62" fmla="*/ 3850145 w 11244627"/>
                <a:gd name="connsiteY62" fmla="*/ 8799487 h 9829919"/>
                <a:gd name="connsiteX63" fmla="*/ 3910759 w 11244627"/>
                <a:gd name="connsiteY63" fmla="*/ 8912055 h 9829919"/>
                <a:gd name="connsiteX64" fmla="*/ 4006009 w 11244627"/>
                <a:gd name="connsiteY64" fmla="*/ 8851442 h 9829919"/>
                <a:gd name="connsiteX65" fmla="*/ 4153213 w 11244627"/>
                <a:gd name="connsiteY65" fmla="*/ 9319032 h 9829919"/>
                <a:gd name="connsiteX66" fmla="*/ 3183395 w 11244627"/>
                <a:gd name="connsiteY66" fmla="*/ 9500873 h 9829919"/>
                <a:gd name="connsiteX67" fmla="*/ 2152963 w 11244627"/>
                <a:gd name="connsiteY67" fmla="*/ 9829919 h 9829919"/>
                <a:gd name="connsiteX68" fmla="*/ 1235100 w 11244627"/>
                <a:gd name="connsiteY68" fmla="*/ 7067669 h 9829919"/>
                <a:gd name="connsiteX69" fmla="*/ 527221 w 11244627"/>
                <a:gd name="connsiteY69"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71071 w 11244627"/>
                <a:gd name="connsiteY55" fmla="*/ 7841323 h 9829919"/>
                <a:gd name="connsiteX56" fmla="*/ 8279531 w 11244627"/>
                <a:gd name="connsiteY56" fmla="*/ 7972951 h 9829919"/>
                <a:gd name="connsiteX57" fmla="*/ 5962964 w 11244627"/>
                <a:gd name="connsiteY57" fmla="*/ 7916260 h 9829919"/>
                <a:gd name="connsiteX58" fmla="*/ 4902225 w 11244627"/>
                <a:gd name="connsiteY58" fmla="*/ 8276678 h 9829919"/>
                <a:gd name="connsiteX59" fmla="*/ 4768009 w 11244627"/>
                <a:gd name="connsiteY59" fmla="*/ 7872964 h 9829919"/>
                <a:gd name="connsiteX60" fmla="*/ 3941533 w 11244627"/>
                <a:gd name="connsiteY60" fmla="*/ 8131810 h 9829919"/>
                <a:gd name="connsiteX61" fmla="*/ 4127224 w 11244627"/>
                <a:gd name="connsiteY61" fmla="*/ 8684136 h 9829919"/>
                <a:gd name="connsiteX62" fmla="*/ 3850145 w 11244627"/>
                <a:gd name="connsiteY62" fmla="*/ 8799487 h 9829919"/>
                <a:gd name="connsiteX63" fmla="*/ 3910759 w 11244627"/>
                <a:gd name="connsiteY63" fmla="*/ 8912055 h 9829919"/>
                <a:gd name="connsiteX64" fmla="*/ 4006009 w 11244627"/>
                <a:gd name="connsiteY64" fmla="*/ 8851442 h 9829919"/>
                <a:gd name="connsiteX65" fmla="*/ 4153213 w 11244627"/>
                <a:gd name="connsiteY65" fmla="*/ 9319032 h 9829919"/>
                <a:gd name="connsiteX66" fmla="*/ 3183395 w 11244627"/>
                <a:gd name="connsiteY66" fmla="*/ 9500873 h 9829919"/>
                <a:gd name="connsiteX67" fmla="*/ 2152963 w 11244627"/>
                <a:gd name="connsiteY67" fmla="*/ 9829919 h 9829919"/>
                <a:gd name="connsiteX68" fmla="*/ 1235100 w 11244627"/>
                <a:gd name="connsiteY68" fmla="*/ 7067669 h 9829919"/>
                <a:gd name="connsiteX69" fmla="*/ 527221 w 11244627"/>
                <a:gd name="connsiteY69"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71071 w 11244627"/>
                <a:gd name="connsiteY55" fmla="*/ 7841323 h 9829919"/>
                <a:gd name="connsiteX56" fmla="*/ 8279531 w 11244627"/>
                <a:gd name="connsiteY56" fmla="*/ 7972951 h 9829919"/>
                <a:gd name="connsiteX57" fmla="*/ 5962964 w 11244627"/>
                <a:gd name="connsiteY57" fmla="*/ 7916260 h 9829919"/>
                <a:gd name="connsiteX58" fmla="*/ 4902225 w 11244627"/>
                <a:gd name="connsiteY58" fmla="*/ 8276678 h 9829919"/>
                <a:gd name="connsiteX59" fmla="*/ 4768009 w 11244627"/>
                <a:gd name="connsiteY59" fmla="*/ 7872964 h 9829919"/>
                <a:gd name="connsiteX60" fmla="*/ 3941533 w 11244627"/>
                <a:gd name="connsiteY60" fmla="*/ 8131810 h 9829919"/>
                <a:gd name="connsiteX61" fmla="*/ 4127224 w 11244627"/>
                <a:gd name="connsiteY61" fmla="*/ 8684136 h 9829919"/>
                <a:gd name="connsiteX62" fmla="*/ 3850145 w 11244627"/>
                <a:gd name="connsiteY62" fmla="*/ 8799487 h 9829919"/>
                <a:gd name="connsiteX63" fmla="*/ 3910759 w 11244627"/>
                <a:gd name="connsiteY63" fmla="*/ 8912055 h 9829919"/>
                <a:gd name="connsiteX64" fmla="*/ 4006009 w 11244627"/>
                <a:gd name="connsiteY64" fmla="*/ 8851442 h 9829919"/>
                <a:gd name="connsiteX65" fmla="*/ 4153213 w 11244627"/>
                <a:gd name="connsiteY65" fmla="*/ 9319032 h 9829919"/>
                <a:gd name="connsiteX66" fmla="*/ 3183395 w 11244627"/>
                <a:gd name="connsiteY66" fmla="*/ 9500873 h 9829919"/>
                <a:gd name="connsiteX67" fmla="*/ 2152963 w 11244627"/>
                <a:gd name="connsiteY67" fmla="*/ 9829919 h 9829919"/>
                <a:gd name="connsiteX68" fmla="*/ 1235100 w 11244627"/>
                <a:gd name="connsiteY68" fmla="*/ 7067669 h 9829919"/>
                <a:gd name="connsiteX69" fmla="*/ 527221 w 11244627"/>
                <a:gd name="connsiteY69"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5962964 w 11244627"/>
                <a:gd name="connsiteY57" fmla="*/ 7916260 h 9829919"/>
                <a:gd name="connsiteX58" fmla="*/ 4902225 w 11244627"/>
                <a:gd name="connsiteY58" fmla="*/ 8276678 h 9829919"/>
                <a:gd name="connsiteX59" fmla="*/ 4768009 w 11244627"/>
                <a:gd name="connsiteY59" fmla="*/ 7872964 h 9829919"/>
                <a:gd name="connsiteX60" fmla="*/ 3941533 w 11244627"/>
                <a:gd name="connsiteY60" fmla="*/ 8131810 h 9829919"/>
                <a:gd name="connsiteX61" fmla="*/ 4127224 w 11244627"/>
                <a:gd name="connsiteY61" fmla="*/ 8684136 h 9829919"/>
                <a:gd name="connsiteX62" fmla="*/ 3850145 w 11244627"/>
                <a:gd name="connsiteY62" fmla="*/ 8799487 h 9829919"/>
                <a:gd name="connsiteX63" fmla="*/ 3910759 w 11244627"/>
                <a:gd name="connsiteY63" fmla="*/ 8912055 h 9829919"/>
                <a:gd name="connsiteX64" fmla="*/ 4006009 w 11244627"/>
                <a:gd name="connsiteY64" fmla="*/ 8851442 h 9829919"/>
                <a:gd name="connsiteX65" fmla="*/ 4153213 w 11244627"/>
                <a:gd name="connsiteY65" fmla="*/ 9319032 h 9829919"/>
                <a:gd name="connsiteX66" fmla="*/ 3183395 w 11244627"/>
                <a:gd name="connsiteY66" fmla="*/ 9500873 h 9829919"/>
                <a:gd name="connsiteX67" fmla="*/ 2152963 w 11244627"/>
                <a:gd name="connsiteY67" fmla="*/ 9829919 h 9829919"/>
                <a:gd name="connsiteX68" fmla="*/ 1235100 w 11244627"/>
                <a:gd name="connsiteY68" fmla="*/ 7067669 h 9829919"/>
                <a:gd name="connsiteX69" fmla="*/ 527221 w 11244627"/>
                <a:gd name="connsiteY69"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35357 w 11244627"/>
                <a:gd name="connsiteY57" fmla="*/ 8010560 h 9829919"/>
                <a:gd name="connsiteX58" fmla="*/ 5962964 w 11244627"/>
                <a:gd name="connsiteY58" fmla="*/ 7916260 h 9829919"/>
                <a:gd name="connsiteX59" fmla="*/ 4902225 w 11244627"/>
                <a:gd name="connsiteY59" fmla="*/ 8276678 h 9829919"/>
                <a:gd name="connsiteX60" fmla="*/ 4768009 w 11244627"/>
                <a:gd name="connsiteY60" fmla="*/ 7872964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35357 w 11244627"/>
                <a:gd name="connsiteY57" fmla="*/ 8010560 h 9829919"/>
                <a:gd name="connsiteX58" fmla="*/ 6370309 w 11244627"/>
                <a:gd name="connsiteY58" fmla="*/ 7643601 h 9829919"/>
                <a:gd name="connsiteX59" fmla="*/ 4902225 w 11244627"/>
                <a:gd name="connsiteY59" fmla="*/ 8276678 h 9829919"/>
                <a:gd name="connsiteX60" fmla="*/ 4768009 w 11244627"/>
                <a:gd name="connsiteY60" fmla="*/ 7872964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35357 w 11244627"/>
                <a:gd name="connsiteY57" fmla="*/ 8010560 h 9829919"/>
                <a:gd name="connsiteX58" fmla="*/ 6370309 w 11244627"/>
                <a:gd name="connsiteY58" fmla="*/ 7643601 h 9829919"/>
                <a:gd name="connsiteX59" fmla="*/ 5461141 w 11244627"/>
                <a:gd name="connsiteY59" fmla="*/ 6950987 h 9829919"/>
                <a:gd name="connsiteX60" fmla="*/ 4768009 w 11244627"/>
                <a:gd name="connsiteY60" fmla="*/ 7872964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35357 w 11244627"/>
                <a:gd name="connsiteY57" fmla="*/ 8010560 h 9829919"/>
                <a:gd name="connsiteX58" fmla="*/ 6370309 w 11244627"/>
                <a:gd name="connsiteY58" fmla="*/ 7643601 h 9829919"/>
                <a:gd name="connsiteX59" fmla="*/ 5461141 w 11244627"/>
                <a:gd name="connsiteY59" fmla="*/ 6950987 h 9829919"/>
                <a:gd name="connsiteX60" fmla="*/ 5175355 w 11244627"/>
                <a:gd name="connsiteY60" fmla="*/ 6744717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35357 w 11244627"/>
                <a:gd name="connsiteY57" fmla="*/ 8010560 h 9829919"/>
                <a:gd name="connsiteX58" fmla="*/ 6370309 w 11244627"/>
                <a:gd name="connsiteY58" fmla="*/ 7643601 h 9829919"/>
                <a:gd name="connsiteX59" fmla="*/ 5432722 w 11244627"/>
                <a:gd name="connsiteY59" fmla="*/ 7016801 h 9829919"/>
                <a:gd name="connsiteX60" fmla="*/ 5175355 w 11244627"/>
                <a:gd name="connsiteY60" fmla="*/ 6744717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35357 w 11244627"/>
                <a:gd name="connsiteY57" fmla="*/ 8010560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3653566 w 11244627"/>
                <a:gd name="connsiteY62" fmla="*/ 5844713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3653566 w 11244627"/>
                <a:gd name="connsiteY62" fmla="*/ 5844713 h 9829919"/>
                <a:gd name="connsiteX63" fmla="*/ 3395434 w 11244627"/>
                <a:gd name="connsiteY63" fmla="*/ 56121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3653566 w 11244627"/>
                <a:gd name="connsiteY62" fmla="*/ 5844713 h 9829919"/>
                <a:gd name="connsiteX63" fmla="*/ 3395434 w 11244627"/>
                <a:gd name="connsiteY63" fmla="*/ 5612187 h 9829919"/>
                <a:gd name="connsiteX64" fmla="*/ 2480314 w 11244627"/>
                <a:gd name="connsiteY64" fmla="*/ 5658941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3653566 w 11244627"/>
                <a:gd name="connsiteY62" fmla="*/ 5844713 h 9829919"/>
                <a:gd name="connsiteX63" fmla="*/ 3395434 w 11244627"/>
                <a:gd name="connsiteY63" fmla="*/ 5612187 h 9829919"/>
                <a:gd name="connsiteX64" fmla="*/ 2480314 w 11244627"/>
                <a:gd name="connsiteY64" fmla="*/ 5658941 h 9829919"/>
                <a:gd name="connsiteX65" fmla="*/ 4153213 w 11244627"/>
                <a:gd name="connsiteY65" fmla="*/ 9319032 h 9829919"/>
                <a:gd name="connsiteX66" fmla="*/ 3183395 w 11244627"/>
                <a:gd name="connsiteY66" fmla="*/ 9500873 h 9829919"/>
                <a:gd name="connsiteX67" fmla="*/ 2152963 w 11244627"/>
                <a:gd name="connsiteY67" fmla="*/ 9829919 h 9829919"/>
                <a:gd name="connsiteX68" fmla="*/ 1235100 w 11244627"/>
                <a:gd name="connsiteY68" fmla="*/ 7067669 h 9829919"/>
                <a:gd name="connsiteX69" fmla="*/ 527221 w 11244627"/>
                <a:gd name="connsiteY69"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3653566 w 11244627"/>
                <a:gd name="connsiteY62" fmla="*/ 5844713 h 9829919"/>
                <a:gd name="connsiteX63" fmla="*/ 3395434 w 11244627"/>
                <a:gd name="connsiteY63" fmla="*/ 5612187 h 9829919"/>
                <a:gd name="connsiteX64" fmla="*/ 2480314 w 11244627"/>
                <a:gd name="connsiteY64" fmla="*/ 5658941 h 9829919"/>
                <a:gd name="connsiteX65" fmla="*/ 3183395 w 11244627"/>
                <a:gd name="connsiteY65" fmla="*/ 9500873 h 9829919"/>
                <a:gd name="connsiteX66" fmla="*/ 2152963 w 11244627"/>
                <a:gd name="connsiteY66" fmla="*/ 9829919 h 9829919"/>
                <a:gd name="connsiteX67" fmla="*/ 1235100 w 11244627"/>
                <a:gd name="connsiteY67" fmla="*/ 7067669 h 9829919"/>
                <a:gd name="connsiteX68" fmla="*/ 527221 w 11244627"/>
                <a:gd name="connsiteY68"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3653566 w 11244627"/>
                <a:gd name="connsiteY62" fmla="*/ 5844713 h 9829919"/>
                <a:gd name="connsiteX63" fmla="*/ 3395434 w 11244627"/>
                <a:gd name="connsiteY63" fmla="*/ 5612187 h 9829919"/>
                <a:gd name="connsiteX64" fmla="*/ 2480314 w 11244627"/>
                <a:gd name="connsiteY64" fmla="*/ 5658941 h 9829919"/>
                <a:gd name="connsiteX65" fmla="*/ 2152963 w 11244627"/>
                <a:gd name="connsiteY65" fmla="*/ 9829919 h 9829919"/>
                <a:gd name="connsiteX66" fmla="*/ 1235100 w 11244627"/>
                <a:gd name="connsiteY66" fmla="*/ 7067669 h 9829919"/>
                <a:gd name="connsiteX67" fmla="*/ 527221 w 11244627"/>
                <a:gd name="connsiteY67" fmla="*/ 4939662 h 9829919"/>
                <a:gd name="connsiteX0" fmla="*/ 527221 w 11244627"/>
                <a:gd name="connsiteY0" fmla="*/ 4939662 h 8104581"/>
                <a:gd name="connsiteX1" fmla="*/ 244426 w 11244627"/>
                <a:gd name="connsiteY1" fmla="*/ 4064352 h 8104581"/>
                <a:gd name="connsiteX2" fmla="*/ 138309 w 11244627"/>
                <a:gd name="connsiteY2" fmla="*/ 3970963 h 8104581"/>
                <a:gd name="connsiteX3" fmla="*/ 0 w 11244627"/>
                <a:gd name="connsiteY3" fmla="*/ 3218394 h 8104581"/>
                <a:gd name="connsiteX4" fmla="*/ 301862 w 11244627"/>
                <a:gd name="connsiteY4" fmla="*/ 2992331 h 8104581"/>
                <a:gd name="connsiteX5" fmla="*/ 548177 w 11244627"/>
                <a:gd name="connsiteY5" fmla="*/ 2849764 h 8104581"/>
                <a:gd name="connsiteX6" fmla="*/ 629948 w 11244627"/>
                <a:gd name="connsiteY6" fmla="*/ 2626483 h 8104581"/>
                <a:gd name="connsiteX7" fmla="*/ 647264 w 11244627"/>
                <a:gd name="connsiteY7" fmla="*/ 2129205 h 8104581"/>
                <a:gd name="connsiteX8" fmla="*/ 1205285 w 11244627"/>
                <a:gd name="connsiteY8" fmla="*/ 1788717 h 8104581"/>
                <a:gd name="connsiteX9" fmla="*/ 1390028 w 11244627"/>
                <a:gd name="connsiteY9" fmla="*/ 1762740 h 8104581"/>
                <a:gd name="connsiteX10" fmla="*/ 1521834 w 11244627"/>
                <a:gd name="connsiteY10" fmla="*/ 1260396 h 8104581"/>
                <a:gd name="connsiteX11" fmla="*/ 1673783 w 11244627"/>
                <a:gd name="connsiteY11" fmla="*/ 1133210 h 8104581"/>
                <a:gd name="connsiteX12" fmla="*/ 1969281 w 11244627"/>
                <a:gd name="connsiteY12" fmla="*/ 1077850 h 8104581"/>
                <a:gd name="connsiteX13" fmla="*/ 2305049 w 11244627"/>
                <a:gd name="connsiteY13" fmla="*/ 1127781 h 8104581"/>
                <a:gd name="connsiteX14" fmla="*/ 2520919 w 11244627"/>
                <a:gd name="connsiteY14" fmla="*/ 1132668 h 8104581"/>
                <a:gd name="connsiteX15" fmla="*/ 3168956 w 11244627"/>
                <a:gd name="connsiteY15" fmla="*/ 1814695 h 8104581"/>
                <a:gd name="connsiteX16" fmla="*/ 3711602 w 11244627"/>
                <a:gd name="connsiteY16" fmla="*/ 1891699 h 8104581"/>
                <a:gd name="connsiteX17" fmla="*/ 4008936 w 11244627"/>
                <a:gd name="connsiteY17" fmla="*/ 1966847 h 8104581"/>
                <a:gd name="connsiteX18" fmla="*/ 4225413 w 11244627"/>
                <a:gd name="connsiteY18" fmla="*/ 1990659 h 8104581"/>
                <a:gd name="connsiteX19" fmla="*/ 4388953 w 11244627"/>
                <a:gd name="connsiteY19" fmla="*/ 1894482 h 8104581"/>
                <a:gd name="connsiteX20" fmla="*/ 4518840 w 11244627"/>
                <a:gd name="connsiteY20" fmla="*/ 1626050 h 8104581"/>
                <a:gd name="connsiteX21" fmla="*/ 4318720 w 11244627"/>
                <a:gd name="connsiteY21" fmla="*/ 1206393 h 8104581"/>
                <a:gd name="connsiteX22" fmla="*/ 4301403 w 11244627"/>
                <a:gd name="connsiteY22" fmla="*/ 956207 h 8104581"/>
                <a:gd name="connsiteX23" fmla="*/ 4311981 w 11244627"/>
                <a:gd name="connsiteY23" fmla="*/ 625306 h 8104581"/>
                <a:gd name="connsiteX24" fmla="*/ 4403417 w 11244627"/>
                <a:gd name="connsiteY24" fmla="*/ 345123 h 8104581"/>
                <a:gd name="connsiteX25" fmla="*/ 4716056 w 11244627"/>
                <a:gd name="connsiteY25" fmla="*/ 79783 h 8104581"/>
                <a:gd name="connsiteX26" fmla="*/ 5156514 w 11244627"/>
                <a:gd name="connsiteY26" fmla="*/ 0 h 8104581"/>
                <a:gd name="connsiteX27" fmla="*/ 5599813 w 11244627"/>
                <a:gd name="connsiteY27" fmla="*/ 1042564 h 8104581"/>
                <a:gd name="connsiteX28" fmla="*/ 5903535 w 11244627"/>
                <a:gd name="connsiteY28" fmla="*/ 1865796 h 8104581"/>
                <a:gd name="connsiteX29" fmla="*/ 6299274 w 11244627"/>
                <a:gd name="connsiteY29" fmla="*/ 2724557 h 8104581"/>
                <a:gd name="connsiteX30" fmla="*/ 6688043 w 11244627"/>
                <a:gd name="connsiteY30" fmla="*/ 3318929 h 8104581"/>
                <a:gd name="connsiteX31" fmla="*/ 7057911 w 11244627"/>
                <a:gd name="connsiteY31" fmla="*/ 3757309 h 8104581"/>
                <a:gd name="connsiteX32" fmla="*/ 7534563 w 11244627"/>
                <a:gd name="connsiteY32" fmla="*/ 4207709 h 8104581"/>
                <a:gd name="connsiteX33" fmla="*/ 7995338 w 11244627"/>
                <a:gd name="connsiteY33" fmla="*/ 4447177 h 8104581"/>
                <a:gd name="connsiteX34" fmla="*/ 8450049 w 11244627"/>
                <a:gd name="connsiteY34" fmla="*/ 4607012 h 8104581"/>
                <a:gd name="connsiteX35" fmla="*/ 8592215 w 11244627"/>
                <a:gd name="connsiteY35" fmla="*/ 4585454 h 8104581"/>
                <a:gd name="connsiteX36" fmla="*/ 8923707 w 11244627"/>
                <a:gd name="connsiteY36" fmla="*/ 4541198 h 8104581"/>
                <a:gd name="connsiteX37" fmla="*/ 8828975 w 11244627"/>
                <a:gd name="connsiteY37" fmla="*/ 4813858 h 8104581"/>
                <a:gd name="connsiteX38" fmla="*/ 9065803 w 11244627"/>
                <a:gd name="connsiteY38" fmla="*/ 4851466 h 8104581"/>
                <a:gd name="connsiteX39" fmla="*/ 9008963 w 11244627"/>
                <a:gd name="connsiteY39" fmla="*/ 5330971 h 8104581"/>
                <a:gd name="connsiteX40" fmla="*/ 9634192 w 11244627"/>
                <a:gd name="connsiteY40" fmla="*/ 5424992 h 8104581"/>
                <a:gd name="connsiteX41" fmla="*/ 10164689 w 11244627"/>
                <a:gd name="connsiteY41" fmla="*/ 5556621 h 8104581"/>
                <a:gd name="connsiteX42" fmla="*/ 10344677 w 11244627"/>
                <a:gd name="connsiteY42" fmla="*/ 5387383 h 8104581"/>
                <a:gd name="connsiteX43" fmla="*/ 11244627 w 11244627"/>
                <a:gd name="connsiteY43" fmla="*/ 5697652 h 8104581"/>
                <a:gd name="connsiteX44" fmla="*/ 11064637 w 11244627"/>
                <a:gd name="connsiteY44" fmla="*/ 6036126 h 8104581"/>
                <a:gd name="connsiteX45" fmla="*/ 10950959 w 11244627"/>
                <a:gd name="connsiteY45" fmla="*/ 6111342 h 8104581"/>
                <a:gd name="connsiteX46" fmla="*/ 10799389 w 11244627"/>
                <a:gd name="connsiteY46" fmla="*/ 6280580 h 8104581"/>
                <a:gd name="connsiteX47" fmla="*/ 10562560 w 11244627"/>
                <a:gd name="connsiteY47" fmla="*/ 6412209 h 8104581"/>
                <a:gd name="connsiteX48" fmla="*/ 10193107 w 11244627"/>
                <a:gd name="connsiteY48" fmla="*/ 7126766 h 8104581"/>
                <a:gd name="connsiteX49" fmla="*/ 9975225 w 11244627"/>
                <a:gd name="connsiteY49" fmla="*/ 7399425 h 8104581"/>
                <a:gd name="connsiteX50" fmla="*/ 9984698 w 11244627"/>
                <a:gd name="connsiteY50" fmla="*/ 7531054 h 8104581"/>
                <a:gd name="connsiteX51" fmla="*/ 9548933 w 11244627"/>
                <a:gd name="connsiteY51" fmla="*/ 7559261 h 8104581"/>
                <a:gd name="connsiteX52" fmla="*/ 9207900 w 11244627"/>
                <a:gd name="connsiteY52" fmla="*/ 7615673 h 8104581"/>
                <a:gd name="connsiteX53" fmla="*/ 9170007 w 11244627"/>
                <a:gd name="connsiteY53" fmla="*/ 7446436 h 8104581"/>
                <a:gd name="connsiteX54" fmla="*/ 8857393 w 11244627"/>
                <a:gd name="connsiteY54" fmla="*/ 7606271 h 8104581"/>
                <a:gd name="connsiteX55" fmla="*/ 8942652 w 11244627"/>
                <a:gd name="connsiteY55" fmla="*/ 7794313 h 8104581"/>
                <a:gd name="connsiteX56" fmla="*/ 8374263 w 11244627"/>
                <a:gd name="connsiteY56" fmla="*/ 8001158 h 8104581"/>
                <a:gd name="connsiteX57" fmla="*/ 7654303 w 11244627"/>
                <a:gd name="connsiteY57" fmla="*/ 8104581 h 8104581"/>
                <a:gd name="connsiteX58" fmla="*/ 6379783 w 11244627"/>
                <a:gd name="connsiteY58" fmla="*/ 7718818 h 8104581"/>
                <a:gd name="connsiteX59" fmla="*/ 5432722 w 11244627"/>
                <a:gd name="connsiteY59" fmla="*/ 7016801 h 8104581"/>
                <a:gd name="connsiteX60" fmla="*/ 5175355 w 11244627"/>
                <a:gd name="connsiteY60" fmla="*/ 6744717 h 8104581"/>
                <a:gd name="connsiteX61" fmla="*/ 4652019 w 11244627"/>
                <a:gd name="connsiteY61" fmla="*/ 6448841 h 8104581"/>
                <a:gd name="connsiteX62" fmla="*/ 3653566 w 11244627"/>
                <a:gd name="connsiteY62" fmla="*/ 5844713 h 8104581"/>
                <a:gd name="connsiteX63" fmla="*/ 3395434 w 11244627"/>
                <a:gd name="connsiteY63" fmla="*/ 5612187 h 8104581"/>
                <a:gd name="connsiteX64" fmla="*/ 2480314 w 11244627"/>
                <a:gd name="connsiteY64" fmla="*/ 5658941 h 8104581"/>
                <a:gd name="connsiteX65" fmla="*/ 2200329 w 11244627"/>
                <a:gd name="connsiteY65" fmla="*/ 7131526 h 8104581"/>
                <a:gd name="connsiteX66" fmla="*/ 1235100 w 11244627"/>
                <a:gd name="connsiteY66" fmla="*/ 7067669 h 8104581"/>
                <a:gd name="connsiteX67" fmla="*/ 527221 w 11244627"/>
                <a:gd name="connsiteY67" fmla="*/ 4939662 h 8104581"/>
                <a:gd name="connsiteX0" fmla="*/ 527221 w 11244627"/>
                <a:gd name="connsiteY0" fmla="*/ 4939662 h 8104581"/>
                <a:gd name="connsiteX1" fmla="*/ 244426 w 11244627"/>
                <a:gd name="connsiteY1" fmla="*/ 4064352 h 8104581"/>
                <a:gd name="connsiteX2" fmla="*/ 138309 w 11244627"/>
                <a:gd name="connsiteY2" fmla="*/ 3970963 h 8104581"/>
                <a:gd name="connsiteX3" fmla="*/ 0 w 11244627"/>
                <a:gd name="connsiteY3" fmla="*/ 3218394 h 8104581"/>
                <a:gd name="connsiteX4" fmla="*/ 301862 w 11244627"/>
                <a:gd name="connsiteY4" fmla="*/ 2992331 h 8104581"/>
                <a:gd name="connsiteX5" fmla="*/ 548177 w 11244627"/>
                <a:gd name="connsiteY5" fmla="*/ 2849764 h 8104581"/>
                <a:gd name="connsiteX6" fmla="*/ 629948 w 11244627"/>
                <a:gd name="connsiteY6" fmla="*/ 2626483 h 8104581"/>
                <a:gd name="connsiteX7" fmla="*/ 647264 w 11244627"/>
                <a:gd name="connsiteY7" fmla="*/ 2129205 h 8104581"/>
                <a:gd name="connsiteX8" fmla="*/ 1205285 w 11244627"/>
                <a:gd name="connsiteY8" fmla="*/ 1788717 h 8104581"/>
                <a:gd name="connsiteX9" fmla="*/ 1390028 w 11244627"/>
                <a:gd name="connsiteY9" fmla="*/ 1762740 h 8104581"/>
                <a:gd name="connsiteX10" fmla="*/ 1521834 w 11244627"/>
                <a:gd name="connsiteY10" fmla="*/ 1260396 h 8104581"/>
                <a:gd name="connsiteX11" fmla="*/ 1673783 w 11244627"/>
                <a:gd name="connsiteY11" fmla="*/ 1133210 h 8104581"/>
                <a:gd name="connsiteX12" fmla="*/ 1969281 w 11244627"/>
                <a:gd name="connsiteY12" fmla="*/ 1077850 h 8104581"/>
                <a:gd name="connsiteX13" fmla="*/ 2305049 w 11244627"/>
                <a:gd name="connsiteY13" fmla="*/ 1127781 h 8104581"/>
                <a:gd name="connsiteX14" fmla="*/ 2520919 w 11244627"/>
                <a:gd name="connsiteY14" fmla="*/ 1132668 h 8104581"/>
                <a:gd name="connsiteX15" fmla="*/ 3168956 w 11244627"/>
                <a:gd name="connsiteY15" fmla="*/ 1814695 h 8104581"/>
                <a:gd name="connsiteX16" fmla="*/ 3711602 w 11244627"/>
                <a:gd name="connsiteY16" fmla="*/ 1891699 h 8104581"/>
                <a:gd name="connsiteX17" fmla="*/ 4008936 w 11244627"/>
                <a:gd name="connsiteY17" fmla="*/ 1966847 h 8104581"/>
                <a:gd name="connsiteX18" fmla="*/ 4225413 w 11244627"/>
                <a:gd name="connsiteY18" fmla="*/ 1990659 h 8104581"/>
                <a:gd name="connsiteX19" fmla="*/ 4388953 w 11244627"/>
                <a:gd name="connsiteY19" fmla="*/ 1894482 h 8104581"/>
                <a:gd name="connsiteX20" fmla="*/ 4518840 w 11244627"/>
                <a:gd name="connsiteY20" fmla="*/ 1626050 h 8104581"/>
                <a:gd name="connsiteX21" fmla="*/ 4318720 w 11244627"/>
                <a:gd name="connsiteY21" fmla="*/ 1206393 h 8104581"/>
                <a:gd name="connsiteX22" fmla="*/ 4301403 w 11244627"/>
                <a:gd name="connsiteY22" fmla="*/ 956207 h 8104581"/>
                <a:gd name="connsiteX23" fmla="*/ 4311981 w 11244627"/>
                <a:gd name="connsiteY23" fmla="*/ 625306 h 8104581"/>
                <a:gd name="connsiteX24" fmla="*/ 4403417 w 11244627"/>
                <a:gd name="connsiteY24" fmla="*/ 345123 h 8104581"/>
                <a:gd name="connsiteX25" fmla="*/ 4716056 w 11244627"/>
                <a:gd name="connsiteY25" fmla="*/ 79783 h 8104581"/>
                <a:gd name="connsiteX26" fmla="*/ 5156514 w 11244627"/>
                <a:gd name="connsiteY26" fmla="*/ 0 h 8104581"/>
                <a:gd name="connsiteX27" fmla="*/ 5599813 w 11244627"/>
                <a:gd name="connsiteY27" fmla="*/ 1042564 h 8104581"/>
                <a:gd name="connsiteX28" fmla="*/ 5903535 w 11244627"/>
                <a:gd name="connsiteY28" fmla="*/ 1865796 h 8104581"/>
                <a:gd name="connsiteX29" fmla="*/ 6299274 w 11244627"/>
                <a:gd name="connsiteY29" fmla="*/ 2724557 h 8104581"/>
                <a:gd name="connsiteX30" fmla="*/ 6688043 w 11244627"/>
                <a:gd name="connsiteY30" fmla="*/ 3318929 h 8104581"/>
                <a:gd name="connsiteX31" fmla="*/ 7057911 w 11244627"/>
                <a:gd name="connsiteY31" fmla="*/ 3757309 h 8104581"/>
                <a:gd name="connsiteX32" fmla="*/ 7534563 w 11244627"/>
                <a:gd name="connsiteY32" fmla="*/ 4207709 h 8104581"/>
                <a:gd name="connsiteX33" fmla="*/ 7995338 w 11244627"/>
                <a:gd name="connsiteY33" fmla="*/ 4447177 h 8104581"/>
                <a:gd name="connsiteX34" fmla="*/ 8450049 w 11244627"/>
                <a:gd name="connsiteY34" fmla="*/ 4607012 h 8104581"/>
                <a:gd name="connsiteX35" fmla="*/ 8592215 w 11244627"/>
                <a:gd name="connsiteY35" fmla="*/ 4585454 h 8104581"/>
                <a:gd name="connsiteX36" fmla="*/ 8923707 w 11244627"/>
                <a:gd name="connsiteY36" fmla="*/ 4541198 h 8104581"/>
                <a:gd name="connsiteX37" fmla="*/ 8828975 w 11244627"/>
                <a:gd name="connsiteY37" fmla="*/ 4813858 h 8104581"/>
                <a:gd name="connsiteX38" fmla="*/ 9065803 w 11244627"/>
                <a:gd name="connsiteY38" fmla="*/ 4851466 h 8104581"/>
                <a:gd name="connsiteX39" fmla="*/ 9008963 w 11244627"/>
                <a:gd name="connsiteY39" fmla="*/ 5330971 h 8104581"/>
                <a:gd name="connsiteX40" fmla="*/ 9634192 w 11244627"/>
                <a:gd name="connsiteY40" fmla="*/ 5424992 h 8104581"/>
                <a:gd name="connsiteX41" fmla="*/ 10164689 w 11244627"/>
                <a:gd name="connsiteY41" fmla="*/ 5556621 h 8104581"/>
                <a:gd name="connsiteX42" fmla="*/ 10344677 w 11244627"/>
                <a:gd name="connsiteY42" fmla="*/ 5387383 h 8104581"/>
                <a:gd name="connsiteX43" fmla="*/ 11244627 w 11244627"/>
                <a:gd name="connsiteY43" fmla="*/ 5697652 h 8104581"/>
                <a:gd name="connsiteX44" fmla="*/ 11064637 w 11244627"/>
                <a:gd name="connsiteY44" fmla="*/ 6036126 h 8104581"/>
                <a:gd name="connsiteX45" fmla="*/ 10950959 w 11244627"/>
                <a:gd name="connsiteY45" fmla="*/ 6111342 h 8104581"/>
                <a:gd name="connsiteX46" fmla="*/ 10799389 w 11244627"/>
                <a:gd name="connsiteY46" fmla="*/ 6280580 h 8104581"/>
                <a:gd name="connsiteX47" fmla="*/ 10562560 w 11244627"/>
                <a:gd name="connsiteY47" fmla="*/ 6412209 h 8104581"/>
                <a:gd name="connsiteX48" fmla="*/ 10193107 w 11244627"/>
                <a:gd name="connsiteY48" fmla="*/ 7126766 h 8104581"/>
                <a:gd name="connsiteX49" fmla="*/ 9975225 w 11244627"/>
                <a:gd name="connsiteY49" fmla="*/ 7399425 h 8104581"/>
                <a:gd name="connsiteX50" fmla="*/ 9984698 w 11244627"/>
                <a:gd name="connsiteY50" fmla="*/ 7531054 h 8104581"/>
                <a:gd name="connsiteX51" fmla="*/ 9548933 w 11244627"/>
                <a:gd name="connsiteY51" fmla="*/ 7559261 h 8104581"/>
                <a:gd name="connsiteX52" fmla="*/ 9207900 w 11244627"/>
                <a:gd name="connsiteY52" fmla="*/ 7615673 h 8104581"/>
                <a:gd name="connsiteX53" fmla="*/ 9170007 w 11244627"/>
                <a:gd name="connsiteY53" fmla="*/ 7446436 h 8104581"/>
                <a:gd name="connsiteX54" fmla="*/ 8857393 w 11244627"/>
                <a:gd name="connsiteY54" fmla="*/ 7606271 h 8104581"/>
                <a:gd name="connsiteX55" fmla="*/ 8942652 w 11244627"/>
                <a:gd name="connsiteY55" fmla="*/ 7794313 h 8104581"/>
                <a:gd name="connsiteX56" fmla="*/ 8374263 w 11244627"/>
                <a:gd name="connsiteY56" fmla="*/ 8001158 h 8104581"/>
                <a:gd name="connsiteX57" fmla="*/ 7654303 w 11244627"/>
                <a:gd name="connsiteY57" fmla="*/ 8104581 h 8104581"/>
                <a:gd name="connsiteX58" fmla="*/ 6379783 w 11244627"/>
                <a:gd name="connsiteY58" fmla="*/ 7718818 h 8104581"/>
                <a:gd name="connsiteX59" fmla="*/ 5432722 w 11244627"/>
                <a:gd name="connsiteY59" fmla="*/ 7016801 h 8104581"/>
                <a:gd name="connsiteX60" fmla="*/ 5175355 w 11244627"/>
                <a:gd name="connsiteY60" fmla="*/ 6744717 h 8104581"/>
                <a:gd name="connsiteX61" fmla="*/ 4652019 w 11244627"/>
                <a:gd name="connsiteY61" fmla="*/ 6448841 h 8104581"/>
                <a:gd name="connsiteX62" fmla="*/ 3653566 w 11244627"/>
                <a:gd name="connsiteY62" fmla="*/ 5844713 h 8104581"/>
                <a:gd name="connsiteX63" fmla="*/ 3395434 w 11244627"/>
                <a:gd name="connsiteY63" fmla="*/ 5612187 h 8104581"/>
                <a:gd name="connsiteX64" fmla="*/ 2480314 w 11244627"/>
                <a:gd name="connsiteY64" fmla="*/ 5658941 h 8104581"/>
                <a:gd name="connsiteX65" fmla="*/ 2200330 w 11244627"/>
                <a:gd name="connsiteY65" fmla="*/ 5194701 h 8104581"/>
                <a:gd name="connsiteX66" fmla="*/ 1235100 w 11244627"/>
                <a:gd name="connsiteY66" fmla="*/ 7067669 h 8104581"/>
                <a:gd name="connsiteX67" fmla="*/ 527221 w 11244627"/>
                <a:gd name="connsiteY67" fmla="*/ 4939662 h 8104581"/>
                <a:gd name="connsiteX0" fmla="*/ 527221 w 11244627"/>
                <a:gd name="connsiteY0" fmla="*/ 4939662 h 8104581"/>
                <a:gd name="connsiteX1" fmla="*/ 244426 w 11244627"/>
                <a:gd name="connsiteY1" fmla="*/ 4064352 h 8104581"/>
                <a:gd name="connsiteX2" fmla="*/ 138309 w 11244627"/>
                <a:gd name="connsiteY2" fmla="*/ 3970963 h 8104581"/>
                <a:gd name="connsiteX3" fmla="*/ 0 w 11244627"/>
                <a:gd name="connsiteY3" fmla="*/ 3218394 h 8104581"/>
                <a:gd name="connsiteX4" fmla="*/ 301862 w 11244627"/>
                <a:gd name="connsiteY4" fmla="*/ 2992331 h 8104581"/>
                <a:gd name="connsiteX5" fmla="*/ 548177 w 11244627"/>
                <a:gd name="connsiteY5" fmla="*/ 2849764 h 8104581"/>
                <a:gd name="connsiteX6" fmla="*/ 629948 w 11244627"/>
                <a:gd name="connsiteY6" fmla="*/ 2626483 h 8104581"/>
                <a:gd name="connsiteX7" fmla="*/ 647264 w 11244627"/>
                <a:gd name="connsiteY7" fmla="*/ 2129205 h 8104581"/>
                <a:gd name="connsiteX8" fmla="*/ 1205285 w 11244627"/>
                <a:gd name="connsiteY8" fmla="*/ 1788717 h 8104581"/>
                <a:gd name="connsiteX9" fmla="*/ 1390028 w 11244627"/>
                <a:gd name="connsiteY9" fmla="*/ 1762740 h 8104581"/>
                <a:gd name="connsiteX10" fmla="*/ 1521834 w 11244627"/>
                <a:gd name="connsiteY10" fmla="*/ 1260396 h 8104581"/>
                <a:gd name="connsiteX11" fmla="*/ 1673783 w 11244627"/>
                <a:gd name="connsiteY11" fmla="*/ 1133210 h 8104581"/>
                <a:gd name="connsiteX12" fmla="*/ 1969281 w 11244627"/>
                <a:gd name="connsiteY12" fmla="*/ 1077850 h 8104581"/>
                <a:gd name="connsiteX13" fmla="*/ 2305049 w 11244627"/>
                <a:gd name="connsiteY13" fmla="*/ 1127781 h 8104581"/>
                <a:gd name="connsiteX14" fmla="*/ 2520919 w 11244627"/>
                <a:gd name="connsiteY14" fmla="*/ 1132668 h 8104581"/>
                <a:gd name="connsiteX15" fmla="*/ 3168956 w 11244627"/>
                <a:gd name="connsiteY15" fmla="*/ 1814695 h 8104581"/>
                <a:gd name="connsiteX16" fmla="*/ 3711602 w 11244627"/>
                <a:gd name="connsiteY16" fmla="*/ 1891699 h 8104581"/>
                <a:gd name="connsiteX17" fmla="*/ 4008936 w 11244627"/>
                <a:gd name="connsiteY17" fmla="*/ 1966847 h 8104581"/>
                <a:gd name="connsiteX18" fmla="*/ 4225413 w 11244627"/>
                <a:gd name="connsiteY18" fmla="*/ 1990659 h 8104581"/>
                <a:gd name="connsiteX19" fmla="*/ 4388953 w 11244627"/>
                <a:gd name="connsiteY19" fmla="*/ 1894482 h 8104581"/>
                <a:gd name="connsiteX20" fmla="*/ 4518840 w 11244627"/>
                <a:gd name="connsiteY20" fmla="*/ 1626050 h 8104581"/>
                <a:gd name="connsiteX21" fmla="*/ 4318720 w 11244627"/>
                <a:gd name="connsiteY21" fmla="*/ 1206393 h 8104581"/>
                <a:gd name="connsiteX22" fmla="*/ 4301403 w 11244627"/>
                <a:gd name="connsiteY22" fmla="*/ 956207 h 8104581"/>
                <a:gd name="connsiteX23" fmla="*/ 4311981 w 11244627"/>
                <a:gd name="connsiteY23" fmla="*/ 625306 h 8104581"/>
                <a:gd name="connsiteX24" fmla="*/ 4403417 w 11244627"/>
                <a:gd name="connsiteY24" fmla="*/ 345123 h 8104581"/>
                <a:gd name="connsiteX25" fmla="*/ 4716056 w 11244627"/>
                <a:gd name="connsiteY25" fmla="*/ 79783 h 8104581"/>
                <a:gd name="connsiteX26" fmla="*/ 5156514 w 11244627"/>
                <a:gd name="connsiteY26" fmla="*/ 0 h 8104581"/>
                <a:gd name="connsiteX27" fmla="*/ 5599813 w 11244627"/>
                <a:gd name="connsiteY27" fmla="*/ 1042564 h 8104581"/>
                <a:gd name="connsiteX28" fmla="*/ 5903535 w 11244627"/>
                <a:gd name="connsiteY28" fmla="*/ 1865796 h 8104581"/>
                <a:gd name="connsiteX29" fmla="*/ 6299274 w 11244627"/>
                <a:gd name="connsiteY29" fmla="*/ 2724557 h 8104581"/>
                <a:gd name="connsiteX30" fmla="*/ 6688043 w 11244627"/>
                <a:gd name="connsiteY30" fmla="*/ 3318929 h 8104581"/>
                <a:gd name="connsiteX31" fmla="*/ 7057911 w 11244627"/>
                <a:gd name="connsiteY31" fmla="*/ 3757309 h 8104581"/>
                <a:gd name="connsiteX32" fmla="*/ 7534563 w 11244627"/>
                <a:gd name="connsiteY32" fmla="*/ 4207709 h 8104581"/>
                <a:gd name="connsiteX33" fmla="*/ 7995338 w 11244627"/>
                <a:gd name="connsiteY33" fmla="*/ 4447177 h 8104581"/>
                <a:gd name="connsiteX34" fmla="*/ 8450049 w 11244627"/>
                <a:gd name="connsiteY34" fmla="*/ 4607012 h 8104581"/>
                <a:gd name="connsiteX35" fmla="*/ 8592215 w 11244627"/>
                <a:gd name="connsiteY35" fmla="*/ 4585454 h 8104581"/>
                <a:gd name="connsiteX36" fmla="*/ 8923707 w 11244627"/>
                <a:gd name="connsiteY36" fmla="*/ 4541198 h 8104581"/>
                <a:gd name="connsiteX37" fmla="*/ 8828975 w 11244627"/>
                <a:gd name="connsiteY37" fmla="*/ 4813858 h 8104581"/>
                <a:gd name="connsiteX38" fmla="*/ 9065803 w 11244627"/>
                <a:gd name="connsiteY38" fmla="*/ 4851466 h 8104581"/>
                <a:gd name="connsiteX39" fmla="*/ 9008963 w 11244627"/>
                <a:gd name="connsiteY39" fmla="*/ 5330971 h 8104581"/>
                <a:gd name="connsiteX40" fmla="*/ 9634192 w 11244627"/>
                <a:gd name="connsiteY40" fmla="*/ 5424992 h 8104581"/>
                <a:gd name="connsiteX41" fmla="*/ 10164689 w 11244627"/>
                <a:gd name="connsiteY41" fmla="*/ 5556621 h 8104581"/>
                <a:gd name="connsiteX42" fmla="*/ 10344677 w 11244627"/>
                <a:gd name="connsiteY42" fmla="*/ 5387383 h 8104581"/>
                <a:gd name="connsiteX43" fmla="*/ 11244627 w 11244627"/>
                <a:gd name="connsiteY43" fmla="*/ 5697652 h 8104581"/>
                <a:gd name="connsiteX44" fmla="*/ 11064637 w 11244627"/>
                <a:gd name="connsiteY44" fmla="*/ 6036126 h 8104581"/>
                <a:gd name="connsiteX45" fmla="*/ 10950959 w 11244627"/>
                <a:gd name="connsiteY45" fmla="*/ 6111342 h 8104581"/>
                <a:gd name="connsiteX46" fmla="*/ 10799389 w 11244627"/>
                <a:gd name="connsiteY46" fmla="*/ 6280580 h 8104581"/>
                <a:gd name="connsiteX47" fmla="*/ 10562560 w 11244627"/>
                <a:gd name="connsiteY47" fmla="*/ 6412209 h 8104581"/>
                <a:gd name="connsiteX48" fmla="*/ 10193107 w 11244627"/>
                <a:gd name="connsiteY48" fmla="*/ 7126766 h 8104581"/>
                <a:gd name="connsiteX49" fmla="*/ 9975225 w 11244627"/>
                <a:gd name="connsiteY49" fmla="*/ 7399425 h 8104581"/>
                <a:gd name="connsiteX50" fmla="*/ 9984698 w 11244627"/>
                <a:gd name="connsiteY50" fmla="*/ 7531054 h 8104581"/>
                <a:gd name="connsiteX51" fmla="*/ 9548933 w 11244627"/>
                <a:gd name="connsiteY51" fmla="*/ 7559261 h 8104581"/>
                <a:gd name="connsiteX52" fmla="*/ 9207900 w 11244627"/>
                <a:gd name="connsiteY52" fmla="*/ 7615673 h 8104581"/>
                <a:gd name="connsiteX53" fmla="*/ 9170007 w 11244627"/>
                <a:gd name="connsiteY53" fmla="*/ 7446436 h 8104581"/>
                <a:gd name="connsiteX54" fmla="*/ 8857393 w 11244627"/>
                <a:gd name="connsiteY54" fmla="*/ 7606271 h 8104581"/>
                <a:gd name="connsiteX55" fmla="*/ 8942652 w 11244627"/>
                <a:gd name="connsiteY55" fmla="*/ 7794313 h 8104581"/>
                <a:gd name="connsiteX56" fmla="*/ 8374263 w 11244627"/>
                <a:gd name="connsiteY56" fmla="*/ 8001158 h 8104581"/>
                <a:gd name="connsiteX57" fmla="*/ 7654303 w 11244627"/>
                <a:gd name="connsiteY57" fmla="*/ 8104581 h 8104581"/>
                <a:gd name="connsiteX58" fmla="*/ 6379783 w 11244627"/>
                <a:gd name="connsiteY58" fmla="*/ 7718818 h 8104581"/>
                <a:gd name="connsiteX59" fmla="*/ 5432722 w 11244627"/>
                <a:gd name="connsiteY59" fmla="*/ 7016801 h 8104581"/>
                <a:gd name="connsiteX60" fmla="*/ 5175355 w 11244627"/>
                <a:gd name="connsiteY60" fmla="*/ 6744717 h 8104581"/>
                <a:gd name="connsiteX61" fmla="*/ 4652019 w 11244627"/>
                <a:gd name="connsiteY61" fmla="*/ 6448841 h 8104581"/>
                <a:gd name="connsiteX62" fmla="*/ 3653566 w 11244627"/>
                <a:gd name="connsiteY62" fmla="*/ 5844713 h 8104581"/>
                <a:gd name="connsiteX63" fmla="*/ 3395434 w 11244627"/>
                <a:gd name="connsiteY63" fmla="*/ 5612187 h 8104581"/>
                <a:gd name="connsiteX64" fmla="*/ 2480314 w 11244627"/>
                <a:gd name="connsiteY64" fmla="*/ 5658941 h 8104581"/>
                <a:gd name="connsiteX65" fmla="*/ 2200330 w 11244627"/>
                <a:gd name="connsiteY65" fmla="*/ 5194701 h 8104581"/>
                <a:gd name="connsiteX66" fmla="*/ 1936113 w 11244627"/>
                <a:gd name="connsiteY66" fmla="*/ 4162431 h 8104581"/>
                <a:gd name="connsiteX67" fmla="*/ 527221 w 11244627"/>
                <a:gd name="connsiteY67" fmla="*/ 4939662 h 8104581"/>
                <a:gd name="connsiteX0" fmla="*/ 3871243 w 11244627"/>
                <a:gd name="connsiteY0" fmla="*/ 3651579 h 8104581"/>
                <a:gd name="connsiteX1" fmla="*/ 244426 w 11244627"/>
                <a:gd name="connsiteY1" fmla="*/ 4064352 h 8104581"/>
                <a:gd name="connsiteX2" fmla="*/ 138309 w 11244627"/>
                <a:gd name="connsiteY2" fmla="*/ 3970963 h 8104581"/>
                <a:gd name="connsiteX3" fmla="*/ 0 w 11244627"/>
                <a:gd name="connsiteY3" fmla="*/ 3218394 h 8104581"/>
                <a:gd name="connsiteX4" fmla="*/ 301862 w 11244627"/>
                <a:gd name="connsiteY4" fmla="*/ 2992331 h 8104581"/>
                <a:gd name="connsiteX5" fmla="*/ 548177 w 11244627"/>
                <a:gd name="connsiteY5" fmla="*/ 2849764 h 8104581"/>
                <a:gd name="connsiteX6" fmla="*/ 629948 w 11244627"/>
                <a:gd name="connsiteY6" fmla="*/ 2626483 h 8104581"/>
                <a:gd name="connsiteX7" fmla="*/ 647264 w 11244627"/>
                <a:gd name="connsiteY7" fmla="*/ 2129205 h 8104581"/>
                <a:gd name="connsiteX8" fmla="*/ 1205285 w 11244627"/>
                <a:gd name="connsiteY8" fmla="*/ 1788717 h 8104581"/>
                <a:gd name="connsiteX9" fmla="*/ 1390028 w 11244627"/>
                <a:gd name="connsiteY9" fmla="*/ 1762740 h 8104581"/>
                <a:gd name="connsiteX10" fmla="*/ 1521834 w 11244627"/>
                <a:gd name="connsiteY10" fmla="*/ 1260396 h 8104581"/>
                <a:gd name="connsiteX11" fmla="*/ 1673783 w 11244627"/>
                <a:gd name="connsiteY11" fmla="*/ 1133210 h 8104581"/>
                <a:gd name="connsiteX12" fmla="*/ 1969281 w 11244627"/>
                <a:gd name="connsiteY12" fmla="*/ 1077850 h 8104581"/>
                <a:gd name="connsiteX13" fmla="*/ 2305049 w 11244627"/>
                <a:gd name="connsiteY13" fmla="*/ 1127781 h 8104581"/>
                <a:gd name="connsiteX14" fmla="*/ 2520919 w 11244627"/>
                <a:gd name="connsiteY14" fmla="*/ 1132668 h 8104581"/>
                <a:gd name="connsiteX15" fmla="*/ 3168956 w 11244627"/>
                <a:gd name="connsiteY15" fmla="*/ 1814695 h 8104581"/>
                <a:gd name="connsiteX16" fmla="*/ 3711602 w 11244627"/>
                <a:gd name="connsiteY16" fmla="*/ 1891699 h 8104581"/>
                <a:gd name="connsiteX17" fmla="*/ 4008936 w 11244627"/>
                <a:gd name="connsiteY17" fmla="*/ 1966847 h 8104581"/>
                <a:gd name="connsiteX18" fmla="*/ 4225413 w 11244627"/>
                <a:gd name="connsiteY18" fmla="*/ 1990659 h 8104581"/>
                <a:gd name="connsiteX19" fmla="*/ 4388953 w 11244627"/>
                <a:gd name="connsiteY19" fmla="*/ 1894482 h 8104581"/>
                <a:gd name="connsiteX20" fmla="*/ 4518840 w 11244627"/>
                <a:gd name="connsiteY20" fmla="*/ 1626050 h 8104581"/>
                <a:gd name="connsiteX21" fmla="*/ 4318720 w 11244627"/>
                <a:gd name="connsiteY21" fmla="*/ 1206393 h 8104581"/>
                <a:gd name="connsiteX22" fmla="*/ 4301403 w 11244627"/>
                <a:gd name="connsiteY22" fmla="*/ 956207 h 8104581"/>
                <a:gd name="connsiteX23" fmla="*/ 4311981 w 11244627"/>
                <a:gd name="connsiteY23" fmla="*/ 625306 h 8104581"/>
                <a:gd name="connsiteX24" fmla="*/ 4403417 w 11244627"/>
                <a:gd name="connsiteY24" fmla="*/ 345123 h 8104581"/>
                <a:gd name="connsiteX25" fmla="*/ 4716056 w 11244627"/>
                <a:gd name="connsiteY25" fmla="*/ 79783 h 8104581"/>
                <a:gd name="connsiteX26" fmla="*/ 5156514 w 11244627"/>
                <a:gd name="connsiteY26" fmla="*/ 0 h 8104581"/>
                <a:gd name="connsiteX27" fmla="*/ 5599813 w 11244627"/>
                <a:gd name="connsiteY27" fmla="*/ 1042564 h 8104581"/>
                <a:gd name="connsiteX28" fmla="*/ 5903535 w 11244627"/>
                <a:gd name="connsiteY28" fmla="*/ 1865796 h 8104581"/>
                <a:gd name="connsiteX29" fmla="*/ 6299274 w 11244627"/>
                <a:gd name="connsiteY29" fmla="*/ 2724557 h 8104581"/>
                <a:gd name="connsiteX30" fmla="*/ 6688043 w 11244627"/>
                <a:gd name="connsiteY30" fmla="*/ 3318929 h 8104581"/>
                <a:gd name="connsiteX31" fmla="*/ 7057911 w 11244627"/>
                <a:gd name="connsiteY31" fmla="*/ 3757309 h 8104581"/>
                <a:gd name="connsiteX32" fmla="*/ 7534563 w 11244627"/>
                <a:gd name="connsiteY32" fmla="*/ 4207709 h 8104581"/>
                <a:gd name="connsiteX33" fmla="*/ 7995338 w 11244627"/>
                <a:gd name="connsiteY33" fmla="*/ 4447177 h 8104581"/>
                <a:gd name="connsiteX34" fmla="*/ 8450049 w 11244627"/>
                <a:gd name="connsiteY34" fmla="*/ 4607012 h 8104581"/>
                <a:gd name="connsiteX35" fmla="*/ 8592215 w 11244627"/>
                <a:gd name="connsiteY35" fmla="*/ 4585454 h 8104581"/>
                <a:gd name="connsiteX36" fmla="*/ 8923707 w 11244627"/>
                <a:gd name="connsiteY36" fmla="*/ 4541198 h 8104581"/>
                <a:gd name="connsiteX37" fmla="*/ 8828975 w 11244627"/>
                <a:gd name="connsiteY37" fmla="*/ 4813858 h 8104581"/>
                <a:gd name="connsiteX38" fmla="*/ 9065803 w 11244627"/>
                <a:gd name="connsiteY38" fmla="*/ 4851466 h 8104581"/>
                <a:gd name="connsiteX39" fmla="*/ 9008963 w 11244627"/>
                <a:gd name="connsiteY39" fmla="*/ 5330971 h 8104581"/>
                <a:gd name="connsiteX40" fmla="*/ 9634192 w 11244627"/>
                <a:gd name="connsiteY40" fmla="*/ 5424992 h 8104581"/>
                <a:gd name="connsiteX41" fmla="*/ 10164689 w 11244627"/>
                <a:gd name="connsiteY41" fmla="*/ 5556621 h 8104581"/>
                <a:gd name="connsiteX42" fmla="*/ 10344677 w 11244627"/>
                <a:gd name="connsiteY42" fmla="*/ 5387383 h 8104581"/>
                <a:gd name="connsiteX43" fmla="*/ 11244627 w 11244627"/>
                <a:gd name="connsiteY43" fmla="*/ 5697652 h 8104581"/>
                <a:gd name="connsiteX44" fmla="*/ 11064637 w 11244627"/>
                <a:gd name="connsiteY44" fmla="*/ 6036126 h 8104581"/>
                <a:gd name="connsiteX45" fmla="*/ 10950959 w 11244627"/>
                <a:gd name="connsiteY45" fmla="*/ 6111342 h 8104581"/>
                <a:gd name="connsiteX46" fmla="*/ 10799389 w 11244627"/>
                <a:gd name="connsiteY46" fmla="*/ 6280580 h 8104581"/>
                <a:gd name="connsiteX47" fmla="*/ 10562560 w 11244627"/>
                <a:gd name="connsiteY47" fmla="*/ 6412209 h 8104581"/>
                <a:gd name="connsiteX48" fmla="*/ 10193107 w 11244627"/>
                <a:gd name="connsiteY48" fmla="*/ 7126766 h 8104581"/>
                <a:gd name="connsiteX49" fmla="*/ 9975225 w 11244627"/>
                <a:gd name="connsiteY49" fmla="*/ 7399425 h 8104581"/>
                <a:gd name="connsiteX50" fmla="*/ 9984698 w 11244627"/>
                <a:gd name="connsiteY50" fmla="*/ 7531054 h 8104581"/>
                <a:gd name="connsiteX51" fmla="*/ 9548933 w 11244627"/>
                <a:gd name="connsiteY51" fmla="*/ 7559261 h 8104581"/>
                <a:gd name="connsiteX52" fmla="*/ 9207900 w 11244627"/>
                <a:gd name="connsiteY52" fmla="*/ 7615673 h 8104581"/>
                <a:gd name="connsiteX53" fmla="*/ 9170007 w 11244627"/>
                <a:gd name="connsiteY53" fmla="*/ 7446436 h 8104581"/>
                <a:gd name="connsiteX54" fmla="*/ 8857393 w 11244627"/>
                <a:gd name="connsiteY54" fmla="*/ 7606271 h 8104581"/>
                <a:gd name="connsiteX55" fmla="*/ 8942652 w 11244627"/>
                <a:gd name="connsiteY55" fmla="*/ 7794313 h 8104581"/>
                <a:gd name="connsiteX56" fmla="*/ 8374263 w 11244627"/>
                <a:gd name="connsiteY56" fmla="*/ 8001158 h 8104581"/>
                <a:gd name="connsiteX57" fmla="*/ 7654303 w 11244627"/>
                <a:gd name="connsiteY57" fmla="*/ 8104581 h 8104581"/>
                <a:gd name="connsiteX58" fmla="*/ 6379783 w 11244627"/>
                <a:gd name="connsiteY58" fmla="*/ 7718818 h 8104581"/>
                <a:gd name="connsiteX59" fmla="*/ 5432722 w 11244627"/>
                <a:gd name="connsiteY59" fmla="*/ 7016801 h 8104581"/>
                <a:gd name="connsiteX60" fmla="*/ 5175355 w 11244627"/>
                <a:gd name="connsiteY60" fmla="*/ 6744717 h 8104581"/>
                <a:gd name="connsiteX61" fmla="*/ 4652019 w 11244627"/>
                <a:gd name="connsiteY61" fmla="*/ 6448841 h 8104581"/>
                <a:gd name="connsiteX62" fmla="*/ 3653566 w 11244627"/>
                <a:gd name="connsiteY62" fmla="*/ 5844713 h 8104581"/>
                <a:gd name="connsiteX63" fmla="*/ 3395434 w 11244627"/>
                <a:gd name="connsiteY63" fmla="*/ 5612187 h 8104581"/>
                <a:gd name="connsiteX64" fmla="*/ 2480314 w 11244627"/>
                <a:gd name="connsiteY64" fmla="*/ 5658941 h 8104581"/>
                <a:gd name="connsiteX65" fmla="*/ 2200330 w 11244627"/>
                <a:gd name="connsiteY65" fmla="*/ 5194701 h 8104581"/>
                <a:gd name="connsiteX66" fmla="*/ 1936113 w 11244627"/>
                <a:gd name="connsiteY66" fmla="*/ 4162431 h 8104581"/>
                <a:gd name="connsiteX67" fmla="*/ 3871243 w 11244627"/>
                <a:gd name="connsiteY67" fmla="*/ 3651579 h 8104581"/>
                <a:gd name="connsiteX0" fmla="*/ 3871243 w 11244627"/>
                <a:gd name="connsiteY0" fmla="*/ 3651579 h 8104581"/>
                <a:gd name="connsiteX1" fmla="*/ 3512663 w 11244627"/>
                <a:gd name="connsiteY1" fmla="*/ 2607032 h 8104581"/>
                <a:gd name="connsiteX2" fmla="*/ 138309 w 11244627"/>
                <a:gd name="connsiteY2" fmla="*/ 3970963 h 8104581"/>
                <a:gd name="connsiteX3" fmla="*/ 0 w 11244627"/>
                <a:gd name="connsiteY3" fmla="*/ 3218394 h 8104581"/>
                <a:gd name="connsiteX4" fmla="*/ 301862 w 11244627"/>
                <a:gd name="connsiteY4" fmla="*/ 2992331 h 8104581"/>
                <a:gd name="connsiteX5" fmla="*/ 548177 w 11244627"/>
                <a:gd name="connsiteY5" fmla="*/ 2849764 h 8104581"/>
                <a:gd name="connsiteX6" fmla="*/ 629948 w 11244627"/>
                <a:gd name="connsiteY6" fmla="*/ 2626483 h 8104581"/>
                <a:gd name="connsiteX7" fmla="*/ 647264 w 11244627"/>
                <a:gd name="connsiteY7" fmla="*/ 2129205 h 8104581"/>
                <a:gd name="connsiteX8" fmla="*/ 1205285 w 11244627"/>
                <a:gd name="connsiteY8" fmla="*/ 1788717 h 8104581"/>
                <a:gd name="connsiteX9" fmla="*/ 1390028 w 11244627"/>
                <a:gd name="connsiteY9" fmla="*/ 1762740 h 8104581"/>
                <a:gd name="connsiteX10" fmla="*/ 1521834 w 11244627"/>
                <a:gd name="connsiteY10" fmla="*/ 1260396 h 8104581"/>
                <a:gd name="connsiteX11" fmla="*/ 1673783 w 11244627"/>
                <a:gd name="connsiteY11" fmla="*/ 1133210 h 8104581"/>
                <a:gd name="connsiteX12" fmla="*/ 1969281 w 11244627"/>
                <a:gd name="connsiteY12" fmla="*/ 1077850 h 8104581"/>
                <a:gd name="connsiteX13" fmla="*/ 2305049 w 11244627"/>
                <a:gd name="connsiteY13" fmla="*/ 1127781 h 8104581"/>
                <a:gd name="connsiteX14" fmla="*/ 2520919 w 11244627"/>
                <a:gd name="connsiteY14" fmla="*/ 1132668 h 8104581"/>
                <a:gd name="connsiteX15" fmla="*/ 3168956 w 11244627"/>
                <a:gd name="connsiteY15" fmla="*/ 1814695 h 8104581"/>
                <a:gd name="connsiteX16" fmla="*/ 3711602 w 11244627"/>
                <a:gd name="connsiteY16" fmla="*/ 1891699 h 8104581"/>
                <a:gd name="connsiteX17" fmla="*/ 4008936 w 11244627"/>
                <a:gd name="connsiteY17" fmla="*/ 1966847 h 8104581"/>
                <a:gd name="connsiteX18" fmla="*/ 4225413 w 11244627"/>
                <a:gd name="connsiteY18" fmla="*/ 1990659 h 8104581"/>
                <a:gd name="connsiteX19" fmla="*/ 4388953 w 11244627"/>
                <a:gd name="connsiteY19" fmla="*/ 1894482 h 8104581"/>
                <a:gd name="connsiteX20" fmla="*/ 4518840 w 11244627"/>
                <a:gd name="connsiteY20" fmla="*/ 1626050 h 8104581"/>
                <a:gd name="connsiteX21" fmla="*/ 4318720 w 11244627"/>
                <a:gd name="connsiteY21" fmla="*/ 1206393 h 8104581"/>
                <a:gd name="connsiteX22" fmla="*/ 4301403 w 11244627"/>
                <a:gd name="connsiteY22" fmla="*/ 956207 h 8104581"/>
                <a:gd name="connsiteX23" fmla="*/ 4311981 w 11244627"/>
                <a:gd name="connsiteY23" fmla="*/ 625306 h 8104581"/>
                <a:gd name="connsiteX24" fmla="*/ 4403417 w 11244627"/>
                <a:gd name="connsiteY24" fmla="*/ 345123 h 8104581"/>
                <a:gd name="connsiteX25" fmla="*/ 4716056 w 11244627"/>
                <a:gd name="connsiteY25" fmla="*/ 79783 h 8104581"/>
                <a:gd name="connsiteX26" fmla="*/ 5156514 w 11244627"/>
                <a:gd name="connsiteY26" fmla="*/ 0 h 8104581"/>
                <a:gd name="connsiteX27" fmla="*/ 5599813 w 11244627"/>
                <a:gd name="connsiteY27" fmla="*/ 1042564 h 8104581"/>
                <a:gd name="connsiteX28" fmla="*/ 5903535 w 11244627"/>
                <a:gd name="connsiteY28" fmla="*/ 1865796 h 8104581"/>
                <a:gd name="connsiteX29" fmla="*/ 6299274 w 11244627"/>
                <a:gd name="connsiteY29" fmla="*/ 2724557 h 8104581"/>
                <a:gd name="connsiteX30" fmla="*/ 6688043 w 11244627"/>
                <a:gd name="connsiteY30" fmla="*/ 3318929 h 8104581"/>
                <a:gd name="connsiteX31" fmla="*/ 7057911 w 11244627"/>
                <a:gd name="connsiteY31" fmla="*/ 3757309 h 8104581"/>
                <a:gd name="connsiteX32" fmla="*/ 7534563 w 11244627"/>
                <a:gd name="connsiteY32" fmla="*/ 4207709 h 8104581"/>
                <a:gd name="connsiteX33" fmla="*/ 7995338 w 11244627"/>
                <a:gd name="connsiteY33" fmla="*/ 4447177 h 8104581"/>
                <a:gd name="connsiteX34" fmla="*/ 8450049 w 11244627"/>
                <a:gd name="connsiteY34" fmla="*/ 4607012 h 8104581"/>
                <a:gd name="connsiteX35" fmla="*/ 8592215 w 11244627"/>
                <a:gd name="connsiteY35" fmla="*/ 4585454 h 8104581"/>
                <a:gd name="connsiteX36" fmla="*/ 8923707 w 11244627"/>
                <a:gd name="connsiteY36" fmla="*/ 4541198 h 8104581"/>
                <a:gd name="connsiteX37" fmla="*/ 8828975 w 11244627"/>
                <a:gd name="connsiteY37" fmla="*/ 4813858 h 8104581"/>
                <a:gd name="connsiteX38" fmla="*/ 9065803 w 11244627"/>
                <a:gd name="connsiteY38" fmla="*/ 4851466 h 8104581"/>
                <a:gd name="connsiteX39" fmla="*/ 9008963 w 11244627"/>
                <a:gd name="connsiteY39" fmla="*/ 5330971 h 8104581"/>
                <a:gd name="connsiteX40" fmla="*/ 9634192 w 11244627"/>
                <a:gd name="connsiteY40" fmla="*/ 5424992 h 8104581"/>
                <a:gd name="connsiteX41" fmla="*/ 10164689 w 11244627"/>
                <a:gd name="connsiteY41" fmla="*/ 5556621 h 8104581"/>
                <a:gd name="connsiteX42" fmla="*/ 10344677 w 11244627"/>
                <a:gd name="connsiteY42" fmla="*/ 5387383 h 8104581"/>
                <a:gd name="connsiteX43" fmla="*/ 11244627 w 11244627"/>
                <a:gd name="connsiteY43" fmla="*/ 5697652 h 8104581"/>
                <a:gd name="connsiteX44" fmla="*/ 11064637 w 11244627"/>
                <a:gd name="connsiteY44" fmla="*/ 6036126 h 8104581"/>
                <a:gd name="connsiteX45" fmla="*/ 10950959 w 11244627"/>
                <a:gd name="connsiteY45" fmla="*/ 6111342 h 8104581"/>
                <a:gd name="connsiteX46" fmla="*/ 10799389 w 11244627"/>
                <a:gd name="connsiteY46" fmla="*/ 6280580 h 8104581"/>
                <a:gd name="connsiteX47" fmla="*/ 10562560 w 11244627"/>
                <a:gd name="connsiteY47" fmla="*/ 6412209 h 8104581"/>
                <a:gd name="connsiteX48" fmla="*/ 10193107 w 11244627"/>
                <a:gd name="connsiteY48" fmla="*/ 7126766 h 8104581"/>
                <a:gd name="connsiteX49" fmla="*/ 9975225 w 11244627"/>
                <a:gd name="connsiteY49" fmla="*/ 7399425 h 8104581"/>
                <a:gd name="connsiteX50" fmla="*/ 9984698 w 11244627"/>
                <a:gd name="connsiteY50" fmla="*/ 7531054 h 8104581"/>
                <a:gd name="connsiteX51" fmla="*/ 9548933 w 11244627"/>
                <a:gd name="connsiteY51" fmla="*/ 7559261 h 8104581"/>
                <a:gd name="connsiteX52" fmla="*/ 9207900 w 11244627"/>
                <a:gd name="connsiteY52" fmla="*/ 7615673 h 8104581"/>
                <a:gd name="connsiteX53" fmla="*/ 9170007 w 11244627"/>
                <a:gd name="connsiteY53" fmla="*/ 7446436 h 8104581"/>
                <a:gd name="connsiteX54" fmla="*/ 8857393 w 11244627"/>
                <a:gd name="connsiteY54" fmla="*/ 7606271 h 8104581"/>
                <a:gd name="connsiteX55" fmla="*/ 8942652 w 11244627"/>
                <a:gd name="connsiteY55" fmla="*/ 7794313 h 8104581"/>
                <a:gd name="connsiteX56" fmla="*/ 8374263 w 11244627"/>
                <a:gd name="connsiteY56" fmla="*/ 8001158 h 8104581"/>
                <a:gd name="connsiteX57" fmla="*/ 7654303 w 11244627"/>
                <a:gd name="connsiteY57" fmla="*/ 8104581 h 8104581"/>
                <a:gd name="connsiteX58" fmla="*/ 6379783 w 11244627"/>
                <a:gd name="connsiteY58" fmla="*/ 7718818 h 8104581"/>
                <a:gd name="connsiteX59" fmla="*/ 5432722 w 11244627"/>
                <a:gd name="connsiteY59" fmla="*/ 7016801 h 8104581"/>
                <a:gd name="connsiteX60" fmla="*/ 5175355 w 11244627"/>
                <a:gd name="connsiteY60" fmla="*/ 6744717 h 8104581"/>
                <a:gd name="connsiteX61" fmla="*/ 4652019 w 11244627"/>
                <a:gd name="connsiteY61" fmla="*/ 6448841 h 8104581"/>
                <a:gd name="connsiteX62" fmla="*/ 3653566 w 11244627"/>
                <a:gd name="connsiteY62" fmla="*/ 5844713 h 8104581"/>
                <a:gd name="connsiteX63" fmla="*/ 3395434 w 11244627"/>
                <a:gd name="connsiteY63" fmla="*/ 5612187 h 8104581"/>
                <a:gd name="connsiteX64" fmla="*/ 2480314 w 11244627"/>
                <a:gd name="connsiteY64" fmla="*/ 5658941 h 8104581"/>
                <a:gd name="connsiteX65" fmla="*/ 2200330 w 11244627"/>
                <a:gd name="connsiteY65" fmla="*/ 5194701 h 8104581"/>
                <a:gd name="connsiteX66" fmla="*/ 1936113 w 11244627"/>
                <a:gd name="connsiteY66" fmla="*/ 4162431 h 8104581"/>
                <a:gd name="connsiteX67" fmla="*/ 3871243 w 11244627"/>
                <a:gd name="connsiteY67" fmla="*/ 3651579 h 8104581"/>
                <a:gd name="connsiteX0" fmla="*/ 3871243 w 11244627"/>
                <a:gd name="connsiteY0" fmla="*/ 3651579 h 8104581"/>
                <a:gd name="connsiteX1" fmla="*/ 3512663 w 11244627"/>
                <a:gd name="connsiteY1" fmla="*/ 2607032 h 8104581"/>
                <a:gd name="connsiteX2" fmla="*/ 4240183 w 11244627"/>
                <a:gd name="connsiteY2" fmla="*/ 2447829 h 8104581"/>
                <a:gd name="connsiteX3" fmla="*/ 0 w 11244627"/>
                <a:gd name="connsiteY3" fmla="*/ 3218394 h 8104581"/>
                <a:gd name="connsiteX4" fmla="*/ 301862 w 11244627"/>
                <a:gd name="connsiteY4" fmla="*/ 2992331 h 8104581"/>
                <a:gd name="connsiteX5" fmla="*/ 548177 w 11244627"/>
                <a:gd name="connsiteY5" fmla="*/ 2849764 h 8104581"/>
                <a:gd name="connsiteX6" fmla="*/ 629948 w 11244627"/>
                <a:gd name="connsiteY6" fmla="*/ 2626483 h 8104581"/>
                <a:gd name="connsiteX7" fmla="*/ 647264 w 11244627"/>
                <a:gd name="connsiteY7" fmla="*/ 2129205 h 8104581"/>
                <a:gd name="connsiteX8" fmla="*/ 1205285 w 11244627"/>
                <a:gd name="connsiteY8" fmla="*/ 1788717 h 8104581"/>
                <a:gd name="connsiteX9" fmla="*/ 1390028 w 11244627"/>
                <a:gd name="connsiteY9" fmla="*/ 1762740 h 8104581"/>
                <a:gd name="connsiteX10" fmla="*/ 1521834 w 11244627"/>
                <a:gd name="connsiteY10" fmla="*/ 1260396 h 8104581"/>
                <a:gd name="connsiteX11" fmla="*/ 1673783 w 11244627"/>
                <a:gd name="connsiteY11" fmla="*/ 1133210 h 8104581"/>
                <a:gd name="connsiteX12" fmla="*/ 1969281 w 11244627"/>
                <a:gd name="connsiteY12" fmla="*/ 1077850 h 8104581"/>
                <a:gd name="connsiteX13" fmla="*/ 2305049 w 11244627"/>
                <a:gd name="connsiteY13" fmla="*/ 1127781 h 8104581"/>
                <a:gd name="connsiteX14" fmla="*/ 2520919 w 11244627"/>
                <a:gd name="connsiteY14" fmla="*/ 1132668 h 8104581"/>
                <a:gd name="connsiteX15" fmla="*/ 3168956 w 11244627"/>
                <a:gd name="connsiteY15" fmla="*/ 1814695 h 8104581"/>
                <a:gd name="connsiteX16" fmla="*/ 3711602 w 11244627"/>
                <a:gd name="connsiteY16" fmla="*/ 1891699 h 8104581"/>
                <a:gd name="connsiteX17" fmla="*/ 4008936 w 11244627"/>
                <a:gd name="connsiteY17" fmla="*/ 1966847 h 8104581"/>
                <a:gd name="connsiteX18" fmla="*/ 4225413 w 11244627"/>
                <a:gd name="connsiteY18" fmla="*/ 1990659 h 8104581"/>
                <a:gd name="connsiteX19" fmla="*/ 4388953 w 11244627"/>
                <a:gd name="connsiteY19" fmla="*/ 1894482 h 8104581"/>
                <a:gd name="connsiteX20" fmla="*/ 4518840 w 11244627"/>
                <a:gd name="connsiteY20" fmla="*/ 1626050 h 8104581"/>
                <a:gd name="connsiteX21" fmla="*/ 4318720 w 11244627"/>
                <a:gd name="connsiteY21" fmla="*/ 1206393 h 8104581"/>
                <a:gd name="connsiteX22" fmla="*/ 4301403 w 11244627"/>
                <a:gd name="connsiteY22" fmla="*/ 956207 h 8104581"/>
                <a:gd name="connsiteX23" fmla="*/ 4311981 w 11244627"/>
                <a:gd name="connsiteY23" fmla="*/ 625306 h 8104581"/>
                <a:gd name="connsiteX24" fmla="*/ 4403417 w 11244627"/>
                <a:gd name="connsiteY24" fmla="*/ 345123 h 8104581"/>
                <a:gd name="connsiteX25" fmla="*/ 4716056 w 11244627"/>
                <a:gd name="connsiteY25" fmla="*/ 79783 h 8104581"/>
                <a:gd name="connsiteX26" fmla="*/ 5156514 w 11244627"/>
                <a:gd name="connsiteY26" fmla="*/ 0 h 8104581"/>
                <a:gd name="connsiteX27" fmla="*/ 5599813 w 11244627"/>
                <a:gd name="connsiteY27" fmla="*/ 1042564 h 8104581"/>
                <a:gd name="connsiteX28" fmla="*/ 5903535 w 11244627"/>
                <a:gd name="connsiteY28" fmla="*/ 1865796 h 8104581"/>
                <a:gd name="connsiteX29" fmla="*/ 6299274 w 11244627"/>
                <a:gd name="connsiteY29" fmla="*/ 2724557 h 8104581"/>
                <a:gd name="connsiteX30" fmla="*/ 6688043 w 11244627"/>
                <a:gd name="connsiteY30" fmla="*/ 3318929 h 8104581"/>
                <a:gd name="connsiteX31" fmla="*/ 7057911 w 11244627"/>
                <a:gd name="connsiteY31" fmla="*/ 3757309 h 8104581"/>
                <a:gd name="connsiteX32" fmla="*/ 7534563 w 11244627"/>
                <a:gd name="connsiteY32" fmla="*/ 4207709 h 8104581"/>
                <a:gd name="connsiteX33" fmla="*/ 7995338 w 11244627"/>
                <a:gd name="connsiteY33" fmla="*/ 4447177 h 8104581"/>
                <a:gd name="connsiteX34" fmla="*/ 8450049 w 11244627"/>
                <a:gd name="connsiteY34" fmla="*/ 4607012 h 8104581"/>
                <a:gd name="connsiteX35" fmla="*/ 8592215 w 11244627"/>
                <a:gd name="connsiteY35" fmla="*/ 4585454 h 8104581"/>
                <a:gd name="connsiteX36" fmla="*/ 8923707 w 11244627"/>
                <a:gd name="connsiteY36" fmla="*/ 4541198 h 8104581"/>
                <a:gd name="connsiteX37" fmla="*/ 8828975 w 11244627"/>
                <a:gd name="connsiteY37" fmla="*/ 4813858 h 8104581"/>
                <a:gd name="connsiteX38" fmla="*/ 9065803 w 11244627"/>
                <a:gd name="connsiteY38" fmla="*/ 4851466 h 8104581"/>
                <a:gd name="connsiteX39" fmla="*/ 9008963 w 11244627"/>
                <a:gd name="connsiteY39" fmla="*/ 5330971 h 8104581"/>
                <a:gd name="connsiteX40" fmla="*/ 9634192 w 11244627"/>
                <a:gd name="connsiteY40" fmla="*/ 5424992 h 8104581"/>
                <a:gd name="connsiteX41" fmla="*/ 10164689 w 11244627"/>
                <a:gd name="connsiteY41" fmla="*/ 5556621 h 8104581"/>
                <a:gd name="connsiteX42" fmla="*/ 10344677 w 11244627"/>
                <a:gd name="connsiteY42" fmla="*/ 5387383 h 8104581"/>
                <a:gd name="connsiteX43" fmla="*/ 11244627 w 11244627"/>
                <a:gd name="connsiteY43" fmla="*/ 5697652 h 8104581"/>
                <a:gd name="connsiteX44" fmla="*/ 11064637 w 11244627"/>
                <a:gd name="connsiteY44" fmla="*/ 6036126 h 8104581"/>
                <a:gd name="connsiteX45" fmla="*/ 10950959 w 11244627"/>
                <a:gd name="connsiteY45" fmla="*/ 6111342 h 8104581"/>
                <a:gd name="connsiteX46" fmla="*/ 10799389 w 11244627"/>
                <a:gd name="connsiteY46" fmla="*/ 6280580 h 8104581"/>
                <a:gd name="connsiteX47" fmla="*/ 10562560 w 11244627"/>
                <a:gd name="connsiteY47" fmla="*/ 6412209 h 8104581"/>
                <a:gd name="connsiteX48" fmla="*/ 10193107 w 11244627"/>
                <a:gd name="connsiteY48" fmla="*/ 7126766 h 8104581"/>
                <a:gd name="connsiteX49" fmla="*/ 9975225 w 11244627"/>
                <a:gd name="connsiteY49" fmla="*/ 7399425 h 8104581"/>
                <a:gd name="connsiteX50" fmla="*/ 9984698 w 11244627"/>
                <a:gd name="connsiteY50" fmla="*/ 7531054 h 8104581"/>
                <a:gd name="connsiteX51" fmla="*/ 9548933 w 11244627"/>
                <a:gd name="connsiteY51" fmla="*/ 7559261 h 8104581"/>
                <a:gd name="connsiteX52" fmla="*/ 9207900 w 11244627"/>
                <a:gd name="connsiteY52" fmla="*/ 7615673 h 8104581"/>
                <a:gd name="connsiteX53" fmla="*/ 9170007 w 11244627"/>
                <a:gd name="connsiteY53" fmla="*/ 7446436 h 8104581"/>
                <a:gd name="connsiteX54" fmla="*/ 8857393 w 11244627"/>
                <a:gd name="connsiteY54" fmla="*/ 7606271 h 8104581"/>
                <a:gd name="connsiteX55" fmla="*/ 8942652 w 11244627"/>
                <a:gd name="connsiteY55" fmla="*/ 7794313 h 8104581"/>
                <a:gd name="connsiteX56" fmla="*/ 8374263 w 11244627"/>
                <a:gd name="connsiteY56" fmla="*/ 8001158 h 8104581"/>
                <a:gd name="connsiteX57" fmla="*/ 7654303 w 11244627"/>
                <a:gd name="connsiteY57" fmla="*/ 8104581 h 8104581"/>
                <a:gd name="connsiteX58" fmla="*/ 6379783 w 11244627"/>
                <a:gd name="connsiteY58" fmla="*/ 7718818 h 8104581"/>
                <a:gd name="connsiteX59" fmla="*/ 5432722 w 11244627"/>
                <a:gd name="connsiteY59" fmla="*/ 7016801 h 8104581"/>
                <a:gd name="connsiteX60" fmla="*/ 5175355 w 11244627"/>
                <a:gd name="connsiteY60" fmla="*/ 6744717 h 8104581"/>
                <a:gd name="connsiteX61" fmla="*/ 4652019 w 11244627"/>
                <a:gd name="connsiteY61" fmla="*/ 6448841 h 8104581"/>
                <a:gd name="connsiteX62" fmla="*/ 3653566 w 11244627"/>
                <a:gd name="connsiteY62" fmla="*/ 5844713 h 8104581"/>
                <a:gd name="connsiteX63" fmla="*/ 3395434 w 11244627"/>
                <a:gd name="connsiteY63" fmla="*/ 5612187 h 8104581"/>
                <a:gd name="connsiteX64" fmla="*/ 2480314 w 11244627"/>
                <a:gd name="connsiteY64" fmla="*/ 5658941 h 8104581"/>
                <a:gd name="connsiteX65" fmla="*/ 2200330 w 11244627"/>
                <a:gd name="connsiteY65" fmla="*/ 5194701 h 8104581"/>
                <a:gd name="connsiteX66" fmla="*/ 1936113 w 11244627"/>
                <a:gd name="connsiteY66" fmla="*/ 4162431 h 8104581"/>
                <a:gd name="connsiteX67" fmla="*/ 3871243 w 11244627"/>
                <a:gd name="connsiteY67" fmla="*/ 3651579 h 8104581"/>
                <a:gd name="connsiteX0" fmla="*/ 3569381 w 10942765"/>
                <a:gd name="connsiteY0" fmla="*/ 3651579 h 8104581"/>
                <a:gd name="connsiteX1" fmla="*/ 3210801 w 10942765"/>
                <a:gd name="connsiteY1" fmla="*/ 2607032 h 8104581"/>
                <a:gd name="connsiteX2" fmla="*/ 3938321 w 10942765"/>
                <a:gd name="connsiteY2" fmla="*/ 2447829 h 8104581"/>
                <a:gd name="connsiteX3" fmla="*/ 4216830 w 10942765"/>
                <a:gd name="connsiteY3" fmla="*/ 3472250 h 8104581"/>
                <a:gd name="connsiteX4" fmla="*/ 0 w 10942765"/>
                <a:gd name="connsiteY4" fmla="*/ 2992331 h 8104581"/>
                <a:gd name="connsiteX5" fmla="*/ 246315 w 10942765"/>
                <a:gd name="connsiteY5" fmla="*/ 2849764 h 8104581"/>
                <a:gd name="connsiteX6" fmla="*/ 328086 w 10942765"/>
                <a:gd name="connsiteY6" fmla="*/ 2626483 h 8104581"/>
                <a:gd name="connsiteX7" fmla="*/ 345402 w 10942765"/>
                <a:gd name="connsiteY7" fmla="*/ 2129205 h 8104581"/>
                <a:gd name="connsiteX8" fmla="*/ 903423 w 10942765"/>
                <a:gd name="connsiteY8" fmla="*/ 1788717 h 8104581"/>
                <a:gd name="connsiteX9" fmla="*/ 1088166 w 10942765"/>
                <a:gd name="connsiteY9" fmla="*/ 1762740 h 8104581"/>
                <a:gd name="connsiteX10" fmla="*/ 1219972 w 10942765"/>
                <a:gd name="connsiteY10" fmla="*/ 1260396 h 8104581"/>
                <a:gd name="connsiteX11" fmla="*/ 1371921 w 10942765"/>
                <a:gd name="connsiteY11" fmla="*/ 1133210 h 8104581"/>
                <a:gd name="connsiteX12" fmla="*/ 1667419 w 10942765"/>
                <a:gd name="connsiteY12" fmla="*/ 1077850 h 8104581"/>
                <a:gd name="connsiteX13" fmla="*/ 2003187 w 10942765"/>
                <a:gd name="connsiteY13" fmla="*/ 1127781 h 8104581"/>
                <a:gd name="connsiteX14" fmla="*/ 2219057 w 10942765"/>
                <a:gd name="connsiteY14" fmla="*/ 1132668 h 8104581"/>
                <a:gd name="connsiteX15" fmla="*/ 2867094 w 10942765"/>
                <a:gd name="connsiteY15" fmla="*/ 1814695 h 8104581"/>
                <a:gd name="connsiteX16" fmla="*/ 3409740 w 10942765"/>
                <a:gd name="connsiteY16" fmla="*/ 1891699 h 8104581"/>
                <a:gd name="connsiteX17" fmla="*/ 3707074 w 10942765"/>
                <a:gd name="connsiteY17" fmla="*/ 1966847 h 8104581"/>
                <a:gd name="connsiteX18" fmla="*/ 3923551 w 10942765"/>
                <a:gd name="connsiteY18" fmla="*/ 1990659 h 8104581"/>
                <a:gd name="connsiteX19" fmla="*/ 4087091 w 10942765"/>
                <a:gd name="connsiteY19" fmla="*/ 1894482 h 8104581"/>
                <a:gd name="connsiteX20" fmla="*/ 4216978 w 10942765"/>
                <a:gd name="connsiteY20" fmla="*/ 1626050 h 8104581"/>
                <a:gd name="connsiteX21" fmla="*/ 4016858 w 10942765"/>
                <a:gd name="connsiteY21" fmla="*/ 1206393 h 8104581"/>
                <a:gd name="connsiteX22" fmla="*/ 3999541 w 10942765"/>
                <a:gd name="connsiteY22" fmla="*/ 956207 h 8104581"/>
                <a:gd name="connsiteX23" fmla="*/ 4010119 w 10942765"/>
                <a:gd name="connsiteY23" fmla="*/ 625306 h 8104581"/>
                <a:gd name="connsiteX24" fmla="*/ 4101555 w 10942765"/>
                <a:gd name="connsiteY24" fmla="*/ 345123 h 8104581"/>
                <a:gd name="connsiteX25" fmla="*/ 4414194 w 10942765"/>
                <a:gd name="connsiteY25" fmla="*/ 79783 h 8104581"/>
                <a:gd name="connsiteX26" fmla="*/ 4854652 w 10942765"/>
                <a:gd name="connsiteY26" fmla="*/ 0 h 8104581"/>
                <a:gd name="connsiteX27" fmla="*/ 5297951 w 10942765"/>
                <a:gd name="connsiteY27" fmla="*/ 1042564 h 8104581"/>
                <a:gd name="connsiteX28" fmla="*/ 5601673 w 10942765"/>
                <a:gd name="connsiteY28" fmla="*/ 1865796 h 8104581"/>
                <a:gd name="connsiteX29" fmla="*/ 5997412 w 10942765"/>
                <a:gd name="connsiteY29" fmla="*/ 2724557 h 8104581"/>
                <a:gd name="connsiteX30" fmla="*/ 6386181 w 10942765"/>
                <a:gd name="connsiteY30" fmla="*/ 3318929 h 8104581"/>
                <a:gd name="connsiteX31" fmla="*/ 6756049 w 10942765"/>
                <a:gd name="connsiteY31" fmla="*/ 3757309 h 8104581"/>
                <a:gd name="connsiteX32" fmla="*/ 7232701 w 10942765"/>
                <a:gd name="connsiteY32" fmla="*/ 4207709 h 8104581"/>
                <a:gd name="connsiteX33" fmla="*/ 7693476 w 10942765"/>
                <a:gd name="connsiteY33" fmla="*/ 4447177 h 8104581"/>
                <a:gd name="connsiteX34" fmla="*/ 8148187 w 10942765"/>
                <a:gd name="connsiteY34" fmla="*/ 4607012 h 8104581"/>
                <a:gd name="connsiteX35" fmla="*/ 8290353 w 10942765"/>
                <a:gd name="connsiteY35" fmla="*/ 4585454 h 8104581"/>
                <a:gd name="connsiteX36" fmla="*/ 8621845 w 10942765"/>
                <a:gd name="connsiteY36" fmla="*/ 4541198 h 8104581"/>
                <a:gd name="connsiteX37" fmla="*/ 8527113 w 10942765"/>
                <a:gd name="connsiteY37" fmla="*/ 4813858 h 8104581"/>
                <a:gd name="connsiteX38" fmla="*/ 8763941 w 10942765"/>
                <a:gd name="connsiteY38" fmla="*/ 4851466 h 8104581"/>
                <a:gd name="connsiteX39" fmla="*/ 8707101 w 10942765"/>
                <a:gd name="connsiteY39" fmla="*/ 5330971 h 8104581"/>
                <a:gd name="connsiteX40" fmla="*/ 9332330 w 10942765"/>
                <a:gd name="connsiteY40" fmla="*/ 5424992 h 8104581"/>
                <a:gd name="connsiteX41" fmla="*/ 9862827 w 10942765"/>
                <a:gd name="connsiteY41" fmla="*/ 5556621 h 8104581"/>
                <a:gd name="connsiteX42" fmla="*/ 10042815 w 10942765"/>
                <a:gd name="connsiteY42" fmla="*/ 5387383 h 8104581"/>
                <a:gd name="connsiteX43" fmla="*/ 10942765 w 10942765"/>
                <a:gd name="connsiteY43" fmla="*/ 5697652 h 8104581"/>
                <a:gd name="connsiteX44" fmla="*/ 10762775 w 10942765"/>
                <a:gd name="connsiteY44" fmla="*/ 6036126 h 8104581"/>
                <a:gd name="connsiteX45" fmla="*/ 10649097 w 10942765"/>
                <a:gd name="connsiteY45" fmla="*/ 6111342 h 8104581"/>
                <a:gd name="connsiteX46" fmla="*/ 10497527 w 10942765"/>
                <a:gd name="connsiteY46" fmla="*/ 6280580 h 8104581"/>
                <a:gd name="connsiteX47" fmla="*/ 10260698 w 10942765"/>
                <a:gd name="connsiteY47" fmla="*/ 6412209 h 8104581"/>
                <a:gd name="connsiteX48" fmla="*/ 9891245 w 10942765"/>
                <a:gd name="connsiteY48" fmla="*/ 7126766 h 8104581"/>
                <a:gd name="connsiteX49" fmla="*/ 9673363 w 10942765"/>
                <a:gd name="connsiteY49" fmla="*/ 7399425 h 8104581"/>
                <a:gd name="connsiteX50" fmla="*/ 9682836 w 10942765"/>
                <a:gd name="connsiteY50" fmla="*/ 7531054 h 8104581"/>
                <a:gd name="connsiteX51" fmla="*/ 9247071 w 10942765"/>
                <a:gd name="connsiteY51" fmla="*/ 7559261 h 8104581"/>
                <a:gd name="connsiteX52" fmla="*/ 8906038 w 10942765"/>
                <a:gd name="connsiteY52" fmla="*/ 7615673 h 8104581"/>
                <a:gd name="connsiteX53" fmla="*/ 8868145 w 10942765"/>
                <a:gd name="connsiteY53" fmla="*/ 7446436 h 8104581"/>
                <a:gd name="connsiteX54" fmla="*/ 8555531 w 10942765"/>
                <a:gd name="connsiteY54" fmla="*/ 7606271 h 8104581"/>
                <a:gd name="connsiteX55" fmla="*/ 8640790 w 10942765"/>
                <a:gd name="connsiteY55" fmla="*/ 7794313 h 8104581"/>
                <a:gd name="connsiteX56" fmla="*/ 8072401 w 10942765"/>
                <a:gd name="connsiteY56" fmla="*/ 8001158 h 8104581"/>
                <a:gd name="connsiteX57" fmla="*/ 7352441 w 10942765"/>
                <a:gd name="connsiteY57" fmla="*/ 8104581 h 8104581"/>
                <a:gd name="connsiteX58" fmla="*/ 6077921 w 10942765"/>
                <a:gd name="connsiteY58" fmla="*/ 7718818 h 8104581"/>
                <a:gd name="connsiteX59" fmla="*/ 5130860 w 10942765"/>
                <a:gd name="connsiteY59" fmla="*/ 7016801 h 8104581"/>
                <a:gd name="connsiteX60" fmla="*/ 4873493 w 10942765"/>
                <a:gd name="connsiteY60" fmla="*/ 6744717 h 8104581"/>
                <a:gd name="connsiteX61" fmla="*/ 4350157 w 10942765"/>
                <a:gd name="connsiteY61" fmla="*/ 6448841 h 8104581"/>
                <a:gd name="connsiteX62" fmla="*/ 3351704 w 10942765"/>
                <a:gd name="connsiteY62" fmla="*/ 5844713 h 8104581"/>
                <a:gd name="connsiteX63" fmla="*/ 3093572 w 10942765"/>
                <a:gd name="connsiteY63" fmla="*/ 5612187 h 8104581"/>
                <a:gd name="connsiteX64" fmla="*/ 2178452 w 10942765"/>
                <a:gd name="connsiteY64" fmla="*/ 5658941 h 8104581"/>
                <a:gd name="connsiteX65" fmla="*/ 1898468 w 10942765"/>
                <a:gd name="connsiteY65" fmla="*/ 5194701 h 8104581"/>
                <a:gd name="connsiteX66" fmla="*/ 1634251 w 10942765"/>
                <a:gd name="connsiteY66" fmla="*/ 4162431 h 8104581"/>
                <a:gd name="connsiteX67" fmla="*/ 3569381 w 10942765"/>
                <a:gd name="connsiteY67" fmla="*/ 3651579 h 8104581"/>
                <a:gd name="connsiteX0" fmla="*/ 3323600 w 10696984"/>
                <a:gd name="connsiteY0" fmla="*/ 3651579 h 8104581"/>
                <a:gd name="connsiteX1" fmla="*/ 2965020 w 10696984"/>
                <a:gd name="connsiteY1" fmla="*/ 2607032 h 8104581"/>
                <a:gd name="connsiteX2" fmla="*/ 3692540 w 10696984"/>
                <a:gd name="connsiteY2" fmla="*/ 2447829 h 8104581"/>
                <a:gd name="connsiteX3" fmla="*/ 3971049 w 10696984"/>
                <a:gd name="connsiteY3" fmla="*/ 3472250 h 8104581"/>
                <a:gd name="connsiteX4" fmla="*/ 4121341 w 10696984"/>
                <a:gd name="connsiteY4" fmla="*/ 3434228 h 8104581"/>
                <a:gd name="connsiteX5" fmla="*/ 534 w 10696984"/>
                <a:gd name="connsiteY5" fmla="*/ 2849764 h 8104581"/>
                <a:gd name="connsiteX6" fmla="*/ 82305 w 10696984"/>
                <a:gd name="connsiteY6" fmla="*/ 2626483 h 8104581"/>
                <a:gd name="connsiteX7" fmla="*/ 99621 w 10696984"/>
                <a:gd name="connsiteY7" fmla="*/ 2129205 h 8104581"/>
                <a:gd name="connsiteX8" fmla="*/ 657642 w 10696984"/>
                <a:gd name="connsiteY8" fmla="*/ 1788717 h 8104581"/>
                <a:gd name="connsiteX9" fmla="*/ 842385 w 10696984"/>
                <a:gd name="connsiteY9" fmla="*/ 1762740 h 8104581"/>
                <a:gd name="connsiteX10" fmla="*/ 974191 w 10696984"/>
                <a:gd name="connsiteY10" fmla="*/ 1260396 h 8104581"/>
                <a:gd name="connsiteX11" fmla="*/ 1126140 w 10696984"/>
                <a:gd name="connsiteY11" fmla="*/ 1133210 h 8104581"/>
                <a:gd name="connsiteX12" fmla="*/ 1421638 w 10696984"/>
                <a:gd name="connsiteY12" fmla="*/ 1077850 h 8104581"/>
                <a:gd name="connsiteX13" fmla="*/ 1757406 w 10696984"/>
                <a:gd name="connsiteY13" fmla="*/ 1127781 h 8104581"/>
                <a:gd name="connsiteX14" fmla="*/ 1973276 w 10696984"/>
                <a:gd name="connsiteY14" fmla="*/ 1132668 h 8104581"/>
                <a:gd name="connsiteX15" fmla="*/ 2621313 w 10696984"/>
                <a:gd name="connsiteY15" fmla="*/ 1814695 h 8104581"/>
                <a:gd name="connsiteX16" fmla="*/ 3163959 w 10696984"/>
                <a:gd name="connsiteY16" fmla="*/ 1891699 h 8104581"/>
                <a:gd name="connsiteX17" fmla="*/ 3461293 w 10696984"/>
                <a:gd name="connsiteY17" fmla="*/ 1966847 h 8104581"/>
                <a:gd name="connsiteX18" fmla="*/ 3677770 w 10696984"/>
                <a:gd name="connsiteY18" fmla="*/ 1990659 h 8104581"/>
                <a:gd name="connsiteX19" fmla="*/ 3841310 w 10696984"/>
                <a:gd name="connsiteY19" fmla="*/ 1894482 h 8104581"/>
                <a:gd name="connsiteX20" fmla="*/ 3971197 w 10696984"/>
                <a:gd name="connsiteY20" fmla="*/ 1626050 h 8104581"/>
                <a:gd name="connsiteX21" fmla="*/ 3771077 w 10696984"/>
                <a:gd name="connsiteY21" fmla="*/ 1206393 h 8104581"/>
                <a:gd name="connsiteX22" fmla="*/ 3753760 w 10696984"/>
                <a:gd name="connsiteY22" fmla="*/ 956207 h 8104581"/>
                <a:gd name="connsiteX23" fmla="*/ 3764338 w 10696984"/>
                <a:gd name="connsiteY23" fmla="*/ 625306 h 8104581"/>
                <a:gd name="connsiteX24" fmla="*/ 3855774 w 10696984"/>
                <a:gd name="connsiteY24" fmla="*/ 345123 h 8104581"/>
                <a:gd name="connsiteX25" fmla="*/ 4168413 w 10696984"/>
                <a:gd name="connsiteY25" fmla="*/ 79783 h 8104581"/>
                <a:gd name="connsiteX26" fmla="*/ 4608871 w 10696984"/>
                <a:gd name="connsiteY26" fmla="*/ 0 h 8104581"/>
                <a:gd name="connsiteX27" fmla="*/ 5052170 w 10696984"/>
                <a:gd name="connsiteY27" fmla="*/ 1042564 h 8104581"/>
                <a:gd name="connsiteX28" fmla="*/ 5355892 w 10696984"/>
                <a:gd name="connsiteY28" fmla="*/ 1865796 h 8104581"/>
                <a:gd name="connsiteX29" fmla="*/ 5751631 w 10696984"/>
                <a:gd name="connsiteY29" fmla="*/ 2724557 h 8104581"/>
                <a:gd name="connsiteX30" fmla="*/ 6140400 w 10696984"/>
                <a:gd name="connsiteY30" fmla="*/ 3318929 h 8104581"/>
                <a:gd name="connsiteX31" fmla="*/ 6510268 w 10696984"/>
                <a:gd name="connsiteY31" fmla="*/ 3757309 h 8104581"/>
                <a:gd name="connsiteX32" fmla="*/ 6986920 w 10696984"/>
                <a:gd name="connsiteY32" fmla="*/ 4207709 h 8104581"/>
                <a:gd name="connsiteX33" fmla="*/ 7447695 w 10696984"/>
                <a:gd name="connsiteY33" fmla="*/ 4447177 h 8104581"/>
                <a:gd name="connsiteX34" fmla="*/ 7902406 w 10696984"/>
                <a:gd name="connsiteY34" fmla="*/ 4607012 h 8104581"/>
                <a:gd name="connsiteX35" fmla="*/ 8044572 w 10696984"/>
                <a:gd name="connsiteY35" fmla="*/ 4585454 h 8104581"/>
                <a:gd name="connsiteX36" fmla="*/ 8376064 w 10696984"/>
                <a:gd name="connsiteY36" fmla="*/ 4541198 h 8104581"/>
                <a:gd name="connsiteX37" fmla="*/ 8281332 w 10696984"/>
                <a:gd name="connsiteY37" fmla="*/ 4813858 h 8104581"/>
                <a:gd name="connsiteX38" fmla="*/ 8518160 w 10696984"/>
                <a:gd name="connsiteY38" fmla="*/ 4851466 h 8104581"/>
                <a:gd name="connsiteX39" fmla="*/ 8461320 w 10696984"/>
                <a:gd name="connsiteY39" fmla="*/ 5330971 h 8104581"/>
                <a:gd name="connsiteX40" fmla="*/ 9086549 w 10696984"/>
                <a:gd name="connsiteY40" fmla="*/ 5424992 h 8104581"/>
                <a:gd name="connsiteX41" fmla="*/ 9617046 w 10696984"/>
                <a:gd name="connsiteY41" fmla="*/ 5556621 h 8104581"/>
                <a:gd name="connsiteX42" fmla="*/ 9797034 w 10696984"/>
                <a:gd name="connsiteY42" fmla="*/ 5387383 h 8104581"/>
                <a:gd name="connsiteX43" fmla="*/ 10696984 w 10696984"/>
                <a:gd name="connsiteY43" fmla="*/ 5697652 h 8104581"/>
                <a:gd name="connsiteX44" fmla="*/ 10516994 w 10696984"/>
                <a:gd name="connsiteY44" fmla="*/ 6036126 h 8104581"/>
                <a:gd name="connsiteX45" fmla="*/ 10403316 w 10696984"/>
                <a:gd name="connsiteY45" fmla="*/ 6111342 h 8104581"/>
                <a:gd name="connsiteX46" fmla="*/ 10251746 w 10696984"/>
                <a:gd name="connsiteY46" fmla="*/ 6280580 h 8104581"/>
                <a:gd name="connsiteX47" fmla="*/ 10014917 w 10696984"/>
                <a:gd name="connsiteY47" fmla="*/ 6412209 h 8104581"/>
                <a:gd name="connsiteX48" fmla="*/ 9645464 w 10696984"/>
                <a:gd name="connsiteY48" fmla="*/ 7126766 h 8104581"/>
                <a:gd name="connsiteX49" fmla="*/ 9427582 w 10696984"/>
                <a:gd name="connsiteY49" fmla="*/ 7399425 h 8104581"/>
                <a:gd name="connsiteX50" fmla="*/ 9437055 w 10696984"/>
                <a:gd name="connsiteY50" fmla="*/ 7531054 h 8104581"/>
                <a:gd name="connsiteX51" fmla="*/ 9001290 w 10696984"/>
                <a:gd name="connsiteY51" fmla="*/ 7559261 h 8104581"/>
                <a:gd name="connsiteX52" fmla="*/ 8660257 w 10696984"/>
                <a:gd name="connsiteY52" fmla="*/ 7615673 h 8104581"/>
                <a:gd name="connsiteX53" fmla="*/ 8622364 w 10696984"/>
                <a:gd name="connsiteY53" fmla="*/ 7446436 h 8104581"/>
                <a:gd name="connsiteX54" fmla="*/ 8309750 w 10696984"/>
                <a:gd name="connsiteY54" fmla="*/ 7606271 h 8104581"/>
                <a:gd name="connsiteX55" fmla="*/ 8395009 w 10696984"/>
                <a:gd name="connsiteY55" fmla="*/ 7794313 h 8104581"/>
                <a:gd name="connsiteX56" fmla="*/ 7826620 w 10696984"/>
                <a:gd name="connsiteY56" fmla="*/ 8001158 h 8104581"/>
                <a:gd name="connsiteX57" fmla="*/ 7106660 w 10696984"/>
                <a:gd name="connsiteY57" fmla="*/ 8104581 h 8104581"/>
                <a:gd name="connsiteX58" fmla="*/ 5832140 w 10696984"/>
                <a:gd name="connsiteY58" fmla="*/ 7718818 h 8104581"/>
                <a:gd name="connsiteX59" fmla="*/ 4885079 w 10696984"/>
                <a:gd name="connsiteY59" fmla="*/ 7016801 h 8104581"/>
                <a:gd name="connsiteX60" fmla="*/ 4627712 w 10696984"/>
                <a:gd name="connsiteY60" fmla="*/ 6744717 h 8104581"/>
                <a:gd name="connsiteX61" fmla="*/ 4104376 w 10696984"/>
                <a:gd name="connsiteY61" fmla="*/ 6448841 h 8104581"/>
                <a:gd name="connsiteX62" fmla="*/ 3105923 w 10696984"/>
                <a:gd name="connsiteY62" fmla="*/ 5844713 h 8104581"/>
                <a:gd name="connsiteX63" fmla="*/ 2847791 w 10696984"/>
                <a:gd name="connsiteY63" fmla="*/ 5612187 h 8104581"/>
                <a:gd name="connsiteX64" fmla="*/ 1932671 w 10696984"/>
                <a:gd name="connsiteY64" fmla="*/ 5658941 h 8104581"/>
                <a:gd name="connsiteX65" fmla="*/ 1652687 w 10696984"/>
                <a:gd name="connsiteY65" fmla="*/ 5194701 h 8104581"/>
                <a:gd name="connsiteX66" fmla="*/ 1388470 w 10696984"/>
                <a:gd name="connsiteY66" fmla="*/ 4162431 h 8104581"/>
                <a:gd name="connsiteX67" fmla="*/ 3323600 w 10696984"/>
                <a:gd name="connsiteY67" fmla="*/ 3651579 h 8104581"/>
                <a:gd name="connsiteX0" fmla="*/ 3295325 w 10668709"/>
                <a:gd name="connsiteY0" fmla="*/ 3651579 h 8104581"/>
                <a:gd name="connsiteX1" fmla="*/ 2936745 w 10668709"/>
                <a:gd name="connsiteY1" fmla="*/ 2607032 h 8104581"/>
                <a:gd name="connsiteX2" fmla="*/ 3664265 w 10668709"/>
                <a:gd name="connsiteY2" fmla="*/ 2447829 h 8104581"/>
                <a:gd name="connsiteX3" fmla="*/ 3942774 w 10668709"/>
                <a:gd name="connsiteY3" fmla="*/ 3472250 h 8104581"/>
                <a:gd name="connsiteX4" fmla="*/ 4093066 w 10668709"/>
                <a:gd name="connsiteY4" fmla="*/ 3434228 h 8104581"/>
                <a:gd name="connsiteX5" fmla="*/ 3799411 w 10668709"/>
                <a:gd name="connsiteY5" fmla="*/ 2398465 h 8104581"/>
                <a:gd name="connsiteX6" fmla="*/ 54030 w 10668709"/>
                <a:gd name="connsiteY6" fmla="*/ 2626483 h 8104581"/>
                <a:gd name="connsiteX7" fmla="*/ 71346 w 10668709"/>
                <a:gd name="connsiteY7" fmla="*/ 2129205 h 8104581"/>
                <a:gd name="connsiteX8" fmla="*/ 629367 w 10668709"/>
                <a:gd name="connsiteY8" fmla="*/ 1788717 h 8104581"/>
                <a:gd name="connsiteX9" fmla="*/ 814110 w 10668709"/>
                <a:gd name="connsiteY9" fmla="*/ 1762740 h 8104581"/>
                <a:gd name="connsiteX10" fmla="*/ 945916 w 10668709"/>
                <a:gd name="connsiteY10" fmla="*/ 1260396 h 8104581"/>
                <a:gd name="connsiteX11" fmla="*/ 1097865 w 10668709"/>
                <a:gd name="connsiteY11" fmla="*/ 1133210 h 8104581"/>
                <a:gd name="connsiteX12" fmla="*/ 1393363 w 10668709"/>
                <a:gd name="connsiteY12" fmla="*/ 1077850 h 8104581"/>
                <a:gd name="connsiteX13" fmla="*/ 1729131 w 10668709"/>
                <a:gd name="connsiteY13" fmla="*/ 1127781 h 8104581"/>
                <a:gd name="connsiteX14" fmla="*/ 1945001 w 10668709"/>
                <a:gd name="connsiteY14" fmla="*/ 1132668 h 8104581"/>
                <a:gd name="connsiteX15" fmla="*/ 2593038 w 10668709"/>
                <a:gd name="connsiteY15" fmla="*/ 1814695 h 8104581"/>
                <a:gd name="connsiteX16" fmla="*/ 3135684 w 10668709"/>
                <a:gd name="connsiteY16" fmla="*/ 1891699 h 8104581"/>
                <a:gd name="connsiteX17" fmla="*/ 3433018 w 10668709"/>
                <a:gd name="connsiteY17" fmla="*/ 1966847 h 8104581"/>
                <a:gd name="connsiteX18" fmla="*/ 3649495 w 10668709"/>
                <a:gd name="connsiteY18" fmla="*/ 1990659 h 8104581"/>
                <a:gd name="connsiteX19" fmla="*/ 3813035 w 10668709"/>
                <a:gd name="connsiteY19" fmla="*/ 1894482 h 8104581"/>
                <a:gd name="connsiteX20" fmla="*/ 3942922 w 10668709"/>
                <a:gd name="connsiteY20" fmla="*/ 1626050 h 8104581"/>
                <a:gd name="connsiteX21" fmla="*/ 3742802 w 10668709"/>
                <a:gd name="connsiteY21" fmla="*/ 1206393 h 8104581"/>
                <a:gd name="connsiteX22" fmla="*/ 3725485 w 10668709"/>
                <a:gd name="connsiteY22" fmla="*/ 956207 h 8104581"/>
                <a:gd name="connsiteX23" fmla="*/ 3736063 w 10668709"/>
                <a:gd name="connsiteY23" fmla="*/ 625306 h 8104581"/>
                <a:gd name="connsiteX24" fmla="*/ 3827499 w 10668709"/>
                <a:gd name="connsiteY24" fmla="*/ 345123 h 8104581"/>
                <a:gd name="connsiteX25" fmla="*/ 4140138 w 10668709"/>
                <a:gd name="connsiteY25" fmla="*/ 79783 h 8104581"/>
                <a:gd name="connsiteX26" fmla="*/ 4580596 w 10668709"/>
                <a:gd name="connsiteY26" fmla="*/ 0 h 8104581"/>
                <a:gd name="connsiteX27" fmla="*/ 5023895 w 10668709"/>
                <a:gd name="connsiteY27" fmla="*/ 1042564 h 8104581"/>
                <a:gd name="connsiteX28" fmla="*/ 5327617 w 10668709"/>
                <a:gd name="connsiteY28" fmla="*/ 1865796 h 8104581"/>
                <a:gd name="connsiteX29" fmla="*/ 5723356 w 10668709"/>
                <a:gd name="connsiteY29" fmla="*/ 2724557 h 8104581"/>
                <a:gd name="connsiteX30" fmla="*/ 6112125 w 10668709"/>
                <a:gd name="connsiteY30" fmla="*/ 3318929 h 8104581"/>
                <a:gd name="connsiteX31" fmla="*/ 6481993 w 10668709"/>
                <a:gd name="connsiteY31" fmla="*/ 3757309 h 8104581"/>
                <a:gd name="connsiteX32" fmla="*/ 6958645 w 10668709"/>
                <a:gd name="connsiteY32" fmla="*/ 4207709 h 8104581"/>
                <a:gd name="connsiteX33" fmla="*/ 7419420 w 10668709"/>
                <a:gd name="connsiteY33" fmla="*/ 4447177 h 8104581"/>
                <a:gd name="connsiteX34" fmla="*/ 7874131 w 10668709"/>
                <a:gd name="connsiteY34" fmla="*/ 4607012 h 8104581"/>
                <a:gd name="connsiteX35" fmla="*/ 8016297 w 10668709"/>
                <a:gd name="connsiteY35" fmla="*/ 4585454 h 8104581"/>
                <a:gd name="connsiteX36" fmla="*/ 8347789 w 10668709"/>
                <a:gd name="connsiteY36" fmla="*/ 4541198 h 8104581"/>
                <a:gd name="connsiteX37" fmla="*/ 8253057 w 10668709"/>
                <a:gd name="connsiteY37" fmla="*/ 4813858 h 8104581"/>
                <a:gd name="connsiteX38" fmla="*/ 8489885 w 10668709"/>
                <a:gd name="connsiteY38" fmla="*/ 4851466 h 8104581"/>
                <a:gd name="connsiteX39" fmla="*/ 8433045 w 10668709"/>
                <a:gd name="connsiteY39" fmla="*/ 5330971 h 8104581"/>
                <a:gd name="connsiteX40" fmla="*/ 9058274 w 10668709"/>
                <a:gd name="connsiteY40" fmla="*/ 5424992 h 8104581"/>
                <a:gd name="connsiteX41" fmla="*/ 9588771 w 10668709"/>
                <a:gd name="connsiteY41" fmla="*/ 5556621 h 8104581"/>
                <a:gd name="connsiteX42" fmla="*/ 9768759 w 10668709"/>
                <a:gd name="connsiteY42" fmla="*/ 5387383 h 8104581"/>
                <a:gd name="connsiteX43" fmla="*/ 10668709 w 10668709"/>
                <a:gd name="connsiteY43" fmla="*/ 5697652 h 8104581"/>
                <a:gd name="connsiteX44" fmla="*/ 10488719 w 10668709"/>
                <a:gd name="connsiteY44" fmla="*/ 6036126 h 8104581"/>
                <a:gd name="connsiteX45" fmla="*/ 10375041 w 10668709"/>
                <a:gd name="connsiteY45" fmla="*/ 6111342 h 8104581"/>
                <a:gd name="connsiteX46" fmla="*/ 10223471 w 10668709"/>
                <a:gd name="connsiteY46" fmla="*/ 6280580 h 8104581"/>
                <a:gd name="connsiteX47" fmla="*/ 9986642 w 10668709"/>
                <a:gd name="connsiteY47" fmla="*/ 6412209 h 8104581"/>
                <a:gd name="connsiteX48" fmla="*/ 9617189 w 10668709"/>
                <a:gd name="connsiteY48" fmla="*/ 7126766 h 8104581"/>
                <a:gd name="connsiteX49" fmla="*/ 9399307 w 10668709"/>
                <a:gd name="connsiteY49" fmla="*/ 7399425 h 8104581"/>
                <a:gd name="connsiteX50" fmla="*/ 9408780 w 10668709"/>
                <a:gd name="connsiteY50" fmla="*/ 7531054 h 8104581"/>
                <a:gd name="connsiteX51" fmla="*/ 8973015 w 10668709"/>
                <a:gd name="connsiteY51" fmla="*/ 7559261 h 8104581"/>
                <a:gd name="connsiteX52" fmla="*/ 8631982 w 10668709"/>
                <a:gd name="connsiteY52" fmla="*/ 7615673 h 8104581"/>
                <a:gd name="connsiteX53" fmla="*/ 8594089 w 10668709"/>
                <a:gd name="connsiteY53" fmla="*/ 7446436 h 8104581"/>
                <a:gd name="connsiteX54" fmla="*/ 8281475 w 10668709"/>
                <a:gd name="connsiteY54" fmla="*/ 7606271 h 8104581"/>
                <a:gd name="connsiteX55" fmla="*/ 8366734 w 10668709"/>
                <a:gd name="connsiteY55" fmla="*/ 7794313 h 8104581"/>
                <a:gd name="connsiteX56" fmla="*/ 7798345 w 10668709"/>
                <a:gd name="connsiteY56" fmla="*/ 8001158 h 8104581"/>
                <a:gd name="connsiteX57" fmla="*/ 7078385 w 10668709"/>
                <a:gd name="connsiteY57" fmla="*/ 8104581 h 8104581"/>
                <a:gd name="connsiteX58" fmla="*/ 5803865 w 10668709"/>
                <a:gd name="connsiteY58" fmla="*/ 7718818 h 8104581"/>
                <a:gd name="connsiteX59" fmla="*/ 4856804 w 10668709"/>
                <a:gd name="connsiteY59" fmla="*/ 7016801 h 8104581"/>
                <a:gd name="connsiteX60" fmla="*/ 4599437 w 10668709"/>
                <a:gd name="connsiteY60" fmla="*/ 6744717 h 8104581"/>
                <a:gd name="connsiteX61" fmla="*/ 4076101 w 10668709"/>
                <a:gd name="connsiteY61" fmla="*/ 6448841 h 8104581"/>
                <a:gd name="connsiteX62" fmla="*/ 3077648 w 10668709"/>
                <a:gd name="connsiteY62" fmla="*/ 5844713 h 8104581"/>
                <a:gd name="connsiteX63" fmla="*/ 2819516 w 10668709"/>
                <a:gd name="connsiteY63" fmla="*/ 5612187 h 8104581"/>
                <a:gd name="connsiteX64" fmla="*/ 1904396 w 10668709"/>
                <a:gd name="connsiteY64" fmla="*/ 5658941 h 8104581"/>
                <a:gd name="connsiteX65" fmla="*/ 1624412 w 10668709"/>
                <a:gd name="connsiteY65" fmla="*/ 5194701 h 8104581"/>
                <a:gd name="connsiteX66" fmla="*/ 1360195 w 10668709"/>
                <a:gd name="connsiteY66" fmla="*/ 4162431 h 8104581"/>
                <a:gd name="connsiteX67" fmla="*/ 3295325 w 10668709"/>
                <a:gd name="connsiteY67" fmla="*/ 3651579 h 8104581"/>
                <a:gd name="connsiteX0" fmla="*/ 3295325 w 10668709"/>
                <a:gd name="connsiteY0" fmla="*/ 3651579 h 8104581"/>
                <a:gd name="connsiteX1" fmla="*/ 2936745 w 10668709"/>
                <a:gd name="connsiteY1" fmla="*/ 2607032 h 8104581"/>
                <a:gd name="connsiteX2" fmla="*/ 3664265 w 10668709"/>
                <a:gd name="connsiteY2" fmla="*/ 2447829 h 8104581"/>
                <a:gd name="connsiteX3" fmla="*/ 3942774 w 10668709"/>
                <a:gd name="connsiteY3" fmla="*/ 3472250 h 8104581"/>
                <a:gd name="connsiteX4" fmla="*/ 4093066 w 10668709"/>
                <a:gd name="connsiteY4" fmla="*/ 3434228 h 8104581"/>
                <a:gd name="connsiteX5" fmla="*/ 3799411 w 10668709"/>
                <a:gd name="connsiteY5" fmla="*/ 2398465 h 8104581"/>
                <a:gd name="connsiteX6" fmla="*/ 54030 w 10668709"/>
                <a:gd name="connsiteY6" fmla="*/ 2626483 h 8104581"/>
                <a:gd name="connsiteX7" fmla="*/ 71346 w 10668709"/>
                <a:gd name="connsiteY7" fmla="*/ 2129205 h 8104581"/>
                <a:gd name="connsiteX8" fmla="*/ 629367 w 10668709"/>
                <a:gd name="connsiteY8" fmla="*/ 1788717 h 8104581"/>
                <a:gd name="connsiteX9" fmla="*/ 814110 w 10668709"/>
                <a:gd name="connsiteY9" fmla="*/ 1762740 h 8104581"/>
                <a:gd name="connsiteX10" fmla="*/ 945916 w 10668709"/>
                <a:gd name="connsiteY10" fmla="*/ 1260396 h 8104581"/>
                <a:gd name="connsiteX11" fmla="*/ 1097865 w 10668709"/>
                <a:gd name="connsiteY11" fmla="*/ 1133210 h 8104581"/>
                <a:gd name="connsiteX12" fmla="*/ 1393363 w 10668709"/>
                <a:gd name="connsiteY12" fmla="*/ 1077850 h 8104581"/>
                <a:gd name="connsiteX13" fmla="*/ 1729131 w 10668709"/>
                <a:gd name="connsiteY13" fmla="*/ 1127781 h 8104581"/>
                <a:gd name="connsiteX14" fmla="*/ 1945001 w 10668709"/>
                <a:gd name="connsiteY14" fmla="*/ 1132668 h 8104581"/>
                <a:gd name="connsiteX15" fmla="*/ 2593038 w 10668709"/>
                <a:gd name="connsiteY15" fmla="*/ 1814695 h 8104581"/>
                <a:gd name="connsiteX16" fmla="*/ 3135684 w 10668709"/>
                <a:gd name="connsiteY16" fmla="*/ 1891699 h 8104581"/>
                <a:gd name="connsiteX17" fmla="*/ 3433018 w 10668709"/>
                <a:gd name="connsiteY17" fmla="*/ 1966847 h 8104581"/>
                <a:gd name="connsiteX18" fmla="*/ 3649495 w 10668709"/>
                <a:gd name="connsiteY18" fmla="*/ 1990659 h 8104581"/>
                <a:gd name="connsiteX19" fmla="*/ 3813035 w 10668709"/>
                <a:gd name="connsiteY19" fmla="*/ 1894482 h 8104581"/>
                <a:gd name="connsiteX20" fmla="*/ 3942922 w 10668709"/>
                <a:gd name="connsiteY20" fmla="*/ 1626050 h 8104581"/>
                <a:gd name="connsiteX21" fmla="*/ 3742802 w 10668709"/>
                <a:gd name="connsiteY21" fmla="*/ 1206393 h 8104581"/>
                <a:gd name="connsiteX22" fmla="*/ 3725485 w 10668709"/>
                <a:gd name="connsiteY22" fmla="*/ 956207 h 8104581"/>
                <a:gd name="connsiteX23" fmla="*/ 3736063 w 10668709"/>
                <a:gd name="connsiteY23" fmla="*/ 625306 h 8104581"/>
                <a:gd name="connsiteX24" fmla="*/ 3827499 w 10668709"/>
                <a:gd name="connsiteY24" fmla="*/ 345123 h 8104581"/>
                <a:gd name="connsiteX25" fmla="*/ 4140138 w 10668709"/>
                <a:gd name="connsiteY25" fmla="*/ 79783 h 8104581"/>
                <a:gd name="connsiteX26" fmla="*/ 4580596 w 10668709"/>
                <a:gd name="connsiteY26" fmla="*/ 0 h 8104581"/>
                <a:gd name="connsiteX27" fmla="*/ 5023895 w 10668709"/>
                <a:gd name="connsiteY27" fmla="*/ 1042564 h 8104581"/>
                <a:gd name="connsiteX28" fmla="*/ 5327617 w 10668709"/>
                <a:gd name="connsiteY28" fmla="*/ 1865796 h 8104581"/>
                <a:gd name="connsiteX29" fmla="*/ 5723356 w 10668709"/>
                <a:gd name="connsiteY29" fmla="*/ 2724557 h 8104581"/>
                <a:gd name="connsiteX30" fmla="*/ 6112125 w 10668709"/>
                <a:gd name="connsiteY30" fmla="*/ 3318929 h 8104581"/>
                <a:gd name="connsiteX31" fmla="*/ 6481993 w 10668709"/>
                <a:gd name="connsiteY31" fmla="*/ 3757309 h 8104581"/>
                <a:gd name="connsiteX32" fmla="*/ 6958645 w 10668709"/>
                <a:gd name="connsiteY32" fmla="*/ 4207709 h 8104581"/>
                <a:gd name="connsiteX33" fmla="*/ 7419420 w 10668709"/>
                <a:gd name="connsiteY33" fmla="*/ 4447177 h 8104581"/>
                <a:gd name="connsiteX34" fmla="*/ 7874131 w 10668709"/>
                <a:gd name="connsiteY34" fmla="*/ 4607012 h 8104581"/>
                <a:gd name="connsiteX35" fmla="*/ 8016297 w 10668709"/>
                <a:gd name="connsiteY35" fmla="*/ 4585454 h 8104581"/>
                <a:gd name="connsiteX36" fmla="*/ 8347789 w 10668709"/>
                <a:gd name="connsiteY36" fmla="*/ 4541198 h 8104581"/>
                <a:gd name="connsiteX37" fmla="*/ 8253057 w 10668709"/>
                <a:gd name="connsiteY37" fmla="*/ 4813858 h 8104581"/>
                <a:gd name="connsiteX38" fmla="*/ 8489885 w 10668709"/>
                <a:gd name="connsiteY38" fmla="*/ 4851466 h 8104581"/>
                <a:gd name="connsiteX39" fmla="*/ 8433045 w 10668709"/>
                <a:gd name="connsiteY39" fmla="*/ 5330971 h 8104581"/>
                <a:gd name="connsiteX40" fmla="*/ 9058274 w 10668709"/>
                <a:gd name="connsiteY40" fmla="*/ 5424992 h 8104581"/>
                <a:gd name="connsiteX41" fmla="*/ 9588771 w 10668709"/>
                <a:gd name="connsiteY41" fmla="*/ 5556621 h 8104581"/>
                <a:gd name="connsiteX42" fmla="*/ 9768759 w 10668709"/>
                <a:gd name="connsiteY42" fmla="*/ 5387383 h 8104581"/>
                <a:gd name="connsiteX43" fmla="*/ 10668709 w 10668709"/>
                <a:gd name="connsiteY43" fmla="*/ 5697652 h 8104581"/>
                <a:gd name="connsiteX44" fmla="*/ 10488719 w 10668709"/>
                <a:gd name="connsiteY44" fmla="*/ 6036126 h 8104581"/>
                <a:gd name="connsiteX45" fmla="*/ 10375041 w 10668709"/>
                <a:gd name="connsiteY45" fmla="*/ 6111342 h 8104581"/>
                <a:gd name="connsiteX46" fmla="*/ 10223471 w 10668709"/>
                <a:gd name="connsiteY46" fmla="*/ 6280580 h 8104581"/>
                <a:gd name="connsiteX47" fmla="*/ 9986642 w 10668709"/>
                <a:gd name="connsiteY47" fmla="*/ 6412209 h 8104581"/>
                <a:gd name="connsiteX48" fmla="*/ 9617189 w 10668709"/>
                <a:gd name="connsiteY48" fmla="*/ 7126766 h 8104581"/>
                <a:gd name="connsiteX49" fmla="*/ 9399307 w 10668709"/>
                <a:gd name="connsiteY49" fmla="*/ 7399425 h 8104581"/>
                <a:gd name="connsiteX50" fmla="*/ 9408780 w 10668709"/>
                <a:gd name="connsiteY50" fmla="*/ 7531054 h 8104581"/>
                <a:gd name="connsiteX51" fmla="*/ 8973015 w 10668709"/>
                <a:gd name="connsiteY51" fmla="*/ 7559261 h 8104581"/>
                <a:gd name="connsiteX52" fmla="*/ 8631982 w 10668709"/>
                <a:gd name="connsiteY52" fmla="*/ 7615673 h 8104581"/>
                <a:gd name="connsiteX53" fmla="*/ 8594089 w 10668709"/>
                <a:gd name="connsiteY53" fmla="*/ 7446436 h 8104581"/>
                <a:gd name="connsiteX54" fmla="*/ 8281475 w 10668709"/>
                <a:gd name="connsiteY54" fmla="*/ 7606271 h 8104581"/>
                <a:gd name="connsiteX55" fmla="*/ 8366734 w 10668709"/>
                <a:gd name="connsiteY55" fmla="*/ 7794313 h 8104581"/>
                <a:gd name="connsiteX56" fmla="*/ 7798345 w 10668709"/>
                <a:gd name="connsiteY56" fmla="*/ 8001158 h 8104581"/>
                <a:gd name="connsiteX57" fmla="*/ 7078385 w 10668709"/>
                <a:gd name="connsiteY57" fmla="*/ 8104581 h 8104581"/>
                <a:gd name="connsiteX58" fmla="*/ 5803865 w 10668709"/>
                <a:gd name="connsiteY58" fmla="*/ 7718818 h 8104581"/>
                <a:gd name="connsiteX59" fmla="*/ 4856804 w 10668709"/>
                <a:gd name="connsiteY59" fmla="*/ 7016801 h 8104581"/>
                <a:gd name="connsiteX60" fmla="*/ 4599437 w 10668709"/>
                <a:gd name="connsiteY60" fmla="*/ 6744717 h 8104581"/>
                <a:gd name="connsiteX61" fmla="*/ 4076101 w 10668709"/>
                <a:gd name="connsiteY61" fmla="*/ 6448841 h 8104581"/>
                <a:gd name="connsiteX62" fmla="*/ 3077648 w 10668709"/>
                <a:gd name="connsiteY62" fmla="*/ 5844713 h 8104581"/>
                <a:gd name="connsiteX63" fmla="*/ 2819516 w 10668709"/>
                <a:gd name="connsiteY63" fmla="*/ 5612187 h 8104581"/>
                <a:gd name="connsiteX64" fmla="*/ 1904396 w 10668709"/>
                <a:gd name="connsiteY64" fmla="*/ 5658941 h 8104581"/>
                <a:gd name="connsiteX65" fmla="*/ 1624412 w 10668709"/>
                <a:gd name="connsiteY65" fmla="*/ 5194701 h 8104581"/>
                <a:gd name="connsiteX66" fmla="*/ 1360195 w 10668709"/>
                <a:gd name="connsiteY66" fmla="*/ 4162431 h 8104581"/>
                <a:gd name="connsiteX67" fmla="*/ 3295325 w 10668709"/>
                <a:gd name="connsiteY67" fmla="*/ 3651579 h 8104581"/>
                <a:gd name="connsiteX0" fmla="*/ 3295325 w 10668709"/>
                <a:gd name="connsiteY0" fmla="*/ 3651579 h 8104581"/>
                <a:gd name="connsiteX1" fmla="*/ 2936745 w 10668709"/>
                <a:gd name="connsiteY1" fmla="*/ 2607032 h 8104581"/>
                <a:gd name="connsiteX2" fmla="*/ 3664265 w 10668709"/>
                <a:gd name="connsiteY2" fmla="*/ 2447829 h 8104581"/>
                <a:gd name="connsiteX3" fmla="*/ 3942774 w 10668709"/>
                <a:gd name="connsiteY3" fmla="*/ 3472250 h 8104581"/>
                <a:gd name="connsiteX4" fmla="*/ 4093066 w 10668709"/>
                <a:gd name="connsiteY4" fmla="*/ 3434228 h 8104581"/>
                <a:gd name="connsiteX5" fmla="*/ 3837304 w 10668709"/>
                <a:gd name="connsiteY5" fmla="*/ 2370259 h 8104581"/>
                <a:gd name="connsiteX6" fmla="*/ 54030 w 10668709"/>
                <a:gd name="connsiteY6" fmla="*/ 2626483 h 8104581"/>
                <a:gd name="connsiteX7" fmla="*/ 71346 w 10668709"/>
                <a:gd name="connsiteY7" fmla="*/ 2129205 h 8104581"/>
                <a:gd name="connsiteX8" fmla="*/ 629367 w 10668709"/>
                <a:gd name="connsiteY8" fmla="*/ 1788717 h 8104581"/>
                <a:gd name="connsiteX9" fmla="*/ 814110 w 10668709"/>
                <a:gd name="connsiteY9" fmla="*/ 1762740 h 8104581"/>
                <a:gd name="connsiteX10" fmla="*/ 945916 w 10668709"/>
                <a:gd name="connsiteY10" fmla="*/ 1260396 h 8104581"/>
                <a:gd name="connsiteX11" fmla="*/ 1097865 w 10668709"/>
                <a:gd name="connsiteY11" fmla="*/ 1133210 h 8104581"/>
                <a:gd name="connsiteX12" fmla="*/ 1393363 w 10668709"/>
                <a:gd name="connsiteY12" fmla="*/ 1077850 h 8104581"/>
                <a:gd name="connsiteX13" fmla="*/ 1729131 w 10668709"/>
                <a:gd name="connsiteY13" fmla="*/ 1127781 h 8104581"/>
                <a:gd name="connsiteX14" fmla="*/ 1945001 w 10668709"/>
                <a:gd name="connsiteY14" fmla="*/ 1132668 h 8104581"/>
                <a:gd name="connsiteX15" fmla="*/ 2593038 w 10668709"/>
                <a:gd name="connsiteY15" fmla="*/ 1814695 h 8104581"/>
                <a:gd name="connsiteX16" fmla="*/ 3135684 w 10668709"/>
                <a:gd name="connsiteY16" fmla="*/ 1891699 h 8104581"/>
                <a:gd name="connsiteX17" fmla="*/ 3433018 w 10668709"/>
                <a:gd name="connsiteY17" fmla="*/ 1966847 h 8104581"/>
                <a:gd name="connsiteX18" fmla="*/ 3649495 w 10668709"/>
                <a:gd name="connsiteY18" fmla="*/ 1990659 h 8104581"/>
                <a:gd name="connsiteX19" fmla="*/ 3813035 w 10668709"/>
                <a:gd name="connsiteY19" fmla="*/ 1894482 h 8104581"/>
                <a:gd name="connsiteX20" fmla="*/ 3942922 w 10668709"/>
                <a:gd name="connsiteY20" fmla="*/ 1626050 h 8104581"/>
                <a:gd name="connsiteX21" fmla="*/ 3742802 w 10668709"/>
                <a:gd name="connsiteY21" fmla="*/ 1206393 h 8104581"/>
                <a:gd name="connsiteX22" fmla="*/ 3725485 w 10668709"/>
                <a:gd name="connsiteY22" fmla="*/ 956207 h 8104581"/>
                <a:gd name="connsiteX23" fmla="*/ 3736063 w 10668709"/>
                <a:gd name="connsiteY23" fmla="*/ 625306 h 8104581"/>
                <a:gd name="connsiteX24" fmla="*/ 3827499 w 10668709"/>
                <a:gd name="connsiteY24" fmla="*/ 345123 h 8104581"/>
                <a:gd name="connsiteX25" fmla="*/ 4140138 w 10668709"/>
                <a:gd name="connsiteY25" fmla="*/ 79783 h 8104581"/>
                <a:gd name="connsiteX26" fmla="*/ 4580596 w 10668709"/>
                <a:gd name="connsiteY26" fmla="*/ 0 h 8104581"/>
                <a:gd name="connsiteX27" fmla="*/ 5023895 w 10668709"/>
                <a:gd name="connsiteY27" fmla="*/ 1042564 h 8104581"/>
                <a:gd name="connsiteX28" fmla="*/ 5327617 w 10668709"/>
                <a:gd name="connsiteY28" fmla="*/ 1865796 h 8104581"/>
                <a:gd name="connsiteX29" fmla="*/ 5723356 w 10668709"/>
                <a:gd name="connsiteY29" fmla="*/ 2724557 h 8104581"/>
                <a:gd name="connsiteX30" fmla="*/ 6112125 w 10668709"/>
                <a:gd name="connsiteY30" fmla="*/ 3318929 h 8104581"/>
                <a:gd name="connsiteX31" fmla="*/ 6481993 w 10668709"/>
                <a:gd name="connsiteY31" fmla="*/ 3757309 h 8104581"/>
                <a:gd name="connsiteX32" fmla="*/ 6958645 w 10668709"/>
                <a:gd name="connsiteY32" fmla="*/ 4207709 h 8104581"/>
                <a:gd name="connsiteX33" fmla="*/ 7419420 w 10668709"/>
                <a:gd name="connsiteY33" fmla="*/ 4447177 h 8104581"/>
                <a:gd name="connsiteX34" fmla="*/ 7874131 w 10668709"/>
                <a:gd name="connsiteY34" fmla="*/ 4607012 h 8104581"/>
                <a:gd name="connsiteX35" fmla="*/ 8016297 w 10668709"/>
                <a:gd name="connsiteY35" fmla="*/ 4585454 h 8104581"/>
                <a:gd name="connsiteX36" fmla="*/ 8347789 w 10668709"/>
                <a:gd name="connsiteY36" fmla="*/ 4541198 h 8104581"/>
                <a:gd name="connsiteX37" fmla="*/ 8253057 w 10668709"/>
                <a:gd name="connsiteY37" fmla="*/ 4813858 h 8104581"/>
                <a:gd name="connsiteX38" fmla="*/ 8489885 w 10668709"/>
                <a:gd name="connsiteY38" fmla="*/ 4851466 h 8104581"/>
                <a:gd name="connsiteX39" fmla="*/ 8433045 w 10668709"/>
                <a:gd name="connsiteY39" fmla="*/ 5330971 h 8104581"/>
                <a:gd name="connsiteX40" fmla="*/ 9058274 w 10668709"/>
                <a:gd name="connsiteY40" fmla="*/ 5424992 h 8104581"/>
                <a:gd name="connsiteX41" fmla="*/ 9588771 w 10668709"/>
                <a:gd name="connsiteY41" fmla="*/ 5556621 h 8104581"/>
                <a:gd name="connsiteX42" fmla="*/ 9768759 w 10668709"/>
                <a:gd name="connsiteY42" fmla="*/ 5387383 h 8104581"/>
                <a:gd name="connsiteX43" fmla="*/ 10668709 w 10668709"/>
                <a:gd name="connsiteY43" fmla="*/ 5697652 h 8104581"/>
                <a:gd name="connsiteX44" fmla="*/ 10488719 w 10668709"/>
                <a:gd name="connsiteY44" fmla="*/ 6036126 h 8104581"/>
                <a:gd name="connsiteX45" fmla="*/ 10375041 w 10668709"/>
                <a:gd name="connsiteY45" fmla="*/ 6111342 h 8104581"/>
                <a:gd name="connsiteX46" fmla="*/ 10223471 w 10668709"/>
                <a:gd name="connsiteY46" fmla="*/ 6280580 h 8104581"/>
                <a:gd name="connsiteX47" fmla="*/ 9986642 w 10668709"/>
                <a:gd name="connsiteY47" fmla="*/ 6412209 h 8104581"/>
                <a:gd name="connsiteX48" fmla="*/ 9617189 w 10668709"/>
                <a:gd name="connsiteY48" fmla="*/ 7126766 h 8104581"/>
                <a:gd name="connsiteX49" fmla="*/ 9399307 w 10668709"/>
                <a:gd name="connsiteY49" fmla="*/ 7399425 h 8104581"/>
                <a:gd name="connsiteX50" fmla="*/ 9408780 w 10668709"/>
                <a:gd name="connsiteY50" fmla="*/ 7531054 h 8104581"/>
                <a:gd name="connsiteX51" fmla="*/ 8973015 w 10668709"/>
                <a:gd name="connsiteY51" fmla="*/ 7559261 h 8104581"/>
                <a:gd name="connsiteX52" fmla="*/ 8631982 w 10668709"/>
                <a:gd name="connsiteY52" fmla="*/ 7615673 h 8104581"/>
                <a:gd name="connsiteX53" fmla="*/ 8594089 w 10668709"/>
                <a:gd name="connsiteY53" fmla="*/ 7446436 h 8104581"/>
                <a:gd name="connsiteX54" fmla="*/ 8281475 w 10668709"/>
                <a:gd name="connsiteY54" fmla="*/ 7606271 h 8104581"/>
                <a:gd name="connsiteX55" fmla="*/ 8366734 w 10668709"/>
                <a:gd name="connsiteY55" fmla="*/ 7794313 h 8104581"/>
                <a:gd name="connsiteX56" fmla="*/ 7798345 w 10668709"/>
                <a:gd name="connsiteY56" fmla="*/ 8001158 h 8104581"/>
                <a:gd name="connsiteX57" fmla="*/ 7078385 w 10668709"/>
                <a:gd name="connsiteY57" fmla="*/ 8104581 h 8104581"/>
                <a:gd name="connsiteX58" fmla="*/ 5803865 w 10668709"/>
                <a:gd name="connsiteY58" fmla="*/ 7718818 h 8104581"/>
                <a:gd name="connsiteX59" fmla="*/ 4856804 w 10668709"/>
                <a:gd name="connsiteY59" fmla="*/ 7016801 h 8104581"/>
                <a:gd name="connsiteX60" fmla="*/ 4599437 w 10668709"/>
                <a:gd name="connsiteY60" fmla="*/ 6744717 h 8104581"/>
                <a:gd name="connsiteX61" fmla="*/ 4076101 w 10668709"/>
                <a:gd name="connsiteY61" fmla="*/ 6448841 h 8104581"/>
                <a:gd name="connsiteX62" fmla="*/ 3077648 w 10668709"/>
                <a:gd name="connsiteY62" fmla="*/ 5844713 h 8104581"/>
                <a:gd name="connsiteX63" fmla="*/ 2819516 w 10668709"/>
                <a:gd name="connsiteY63" fmla="*/ 5612187 h 8104581"/>
                <a:gd name="connsiteX64" fmla="*/ 1904396 w 10668709"/>
                <a:gd name="connsiteY64" fmla="*/ 5658941 h 8104581"/>
                <a:gd name="connsiteX65" fmla="*/ 1624412 w 10668709"/>
                <a:gd name="connsiteY65" fmla="*/ 5194701 h 8104581"/>
                <a:gd name="connsiteX66" fmla="*/ 1360195 w 10668709"/>
                <a:gd name="connsiteY66" fmla="*/ 4162431 h 8104581"/>
                <a:gd name="connsiteX67" fmla="*/ 3295325 w 10668709"/>
                <a:gd name="connsiteY67" fmla="*/ 3651579 h 8104581"/>
                <a:gd name="connsiteX0" fmla="*/ 3295325 w 10668709"/>
                <a:gd name="connsiteY0" fmla="*/ 3651579 h 8104581"/>
                <a:gd name="connsiteX1" fmla="*/ 2936745 w 10668709"/>
                <a:gd name="connsiteY1" fmla="*/ 2607032 h 8104581"/>
                <a:gd name="connsiteX2" fmla="*/ 3664265 w 10668709"/>
                <a:gd name="connsiteY2" fmla="*/ 2447829 h 8104581"/>
                <a:gd name="connsiteX3" fmla="*/ 3942774 w 10668709"/>
                <a:gd name="connsiteY3" fmla="*/ 3472250 h 8104581"/>
                <a:gd name="connsiteX4" fmla="*/ 4093066 w 10668709"/>
                <a:gd name="connsiteY4" fmla="*/ 3434228 h 8104581"/>
                <a:gd name="connsiteX5" fmla="*/ 3808885 w 10668709"/>
                <a:gd name="connsiteY5" fmla="*/ 2407867 h 8104581"/>
                <a:gd name="connsiteX6" fmla="*/ 54030 w 10668709"/>
                <a:gd name="connsiteY6" fmla="*/ 2626483 h 8104581"/>
                <a:gd name="connsiteX7" fmla="*/ 71346 w 10668709"/>
                <a:gd name="connsiteY7" fmla="*/ 2129205 h 8104581"/>
                <a:gd name="connsiteX8" fmla="*/ 629367 w 10668709"/>
                <a:gd name="connsiteY8" fmla="*/ 1788717 h 8104581"/>
                <a:gd name="connsiteX9" fmla="*/ 814110 w 10668709"/>
                <a:gd name="connsiteY9" fmla="*/ 1762740 h 8104581"/>
                <a:gd name="connsiteX10" fmla="*/ 945916 w 10668709"/>
                <a:gd name="connsiteY10" fmla="*/ 1260396 h 8104581"/>
                <a:gd name="connsiteX11" fmla="*/ 1097865 w 10668709"/>
                <a:gd name="connsiteY11" fmla="*/ 1133210 h 8104581"/>
                <a:gd name="connsiteX12" fmla="*/ 1393363 w 10668709"/>
                <a:gd name="connsiteY12" fmla="*/ 1077850 h 8104581"/>
                <a:gd name="connsiteX13" fmla="*/ 1729131 w 10668709"/>
                <a:gd name="connsiteY13" fmla="*/ 1127781 h 8104581"/>
                <a:gd name="connsiteX14" fmla="*/ 1945001 w 10668709"/>
                <a:gd name="connsiteY14" fmla="*/ 1132668 h 8104581"/>
                <a:gd name="connsiteX15" fmla="*/ 2593038 w 10668709"/>
                <a:gd name="connsiteY15" fmla="*/ 1814695 h 8104581"/>
                <a:gd name="connsiteX16" fmla="*/ 3135684 w 10668709"/>
                <a:gd name="connsiteY16" fmla="*/ 1891699 h 8104581"/>
                <a:gd name="connsiteX17" fmla="*/ 3433018 w 10668709"/>
                <a:gd name="connsiteY17" fmla="*/ 1966847 h 8104581"/>
                <a:gd name="connsiteX18" fmla="*/ 3649495 w 10668709"/>
                <a:gd name="connsiteY18" fmla="*/ 1990659 h 8104581"/>
                <a:gd name="connsiteX19" fmla="*/ 3813035 w 10668709"/>
                <a:gd name="connsiteY19" fmla="*/ 1894482 h 8104581"/>
                <a:gd name="connsiteX20" fmla="*/ 3942922 w 10668709"/>
                <a:gd name="connsiteY20" fmla="*/ 1626050 h 8104581"/>
                <a:gd name="connsiteX21" fmla="*/ 3742802 w 10668709"/>
                <a:gd name="connsiteY21" fmla="*/ 1206393 h 8104581"/>
                <a:gd name="connsiteX22" fmla="*/ 3725485 w 10668709"/>
                <a:gd name="connsiteY22" fmla="*/ 956207 h 8104581"/>
                <a:gd name="connsiteX23" fmla="*/ 3736063 w 10668709"/>
                <a:gd name="connsiteY23" fmla="*/ 625306 h 8104581"/>
                <a:gd name="connsiteX24" fmla="*/ 3827499 w 10668709"/>
                <a:gd name="connsiteY24" fmla="*/ 345123 h 8104581"/>
                <a:gd name="connsiteX25" fmla="*/ 4140138 w 10668709"/>
                <a:gd name="connsiteY25" fmla="*/ 79783 h 8104581"/>
                <a:gd name="connsiteX26" fmla="*/ 4580596 w 10668709"/>
                <a:gd name="connsiteY26" fmla="*/ 0 h 8104581"/>
                <a:gd name="connsiteX27" fmla="*/ 5023895 w 10668709"/>
                <a:gd name="connsiteY27" fmla="*/ 1042564 h 8104581"/>
                <a:gd name="connsiteX28" fmla="*/ 5327617 w 10668709"/>
                <a:gd name="connsiteY28" fmla="*/ 1865796 h 8104581"/>
                <a:gd name="connsiteX29" fmla="*/ 5723356 w 10668709"/>
                <a:gd name="connsiteY29" fmla="*/ 2724557 h 8104581"/>
                <a:gd name="connsiteX30" fmla="*/ 6112125 w 10668709"/>
                <a:gd name="connsiteY30" fmla="*/ 3318929 h 8104581"/>
                <a:gd name="connsiteX31" fmla="*/ 6481993 w 10668709"/>
                <a:gd name="connsiteY31" fmla="*/ 3757309 h 8104581"/>
                <a:gd name="connsiteX32" fmla="*/ 6958645 w 10668709"/>
                <a:gd name="connsiteY32" fmla="*/ 4207709 h 8104581"/>
                <a:gd name="connsiteX33" fmla="*/ 7419420 w 10668709"/>
                <a:gd name="connsiteY33" fmla="*/ 4447177 h 8104581"/>
                <a:gd name="connsiteX34" fmla="*/ 7874131 w 10668709"/>
                <a:gd name="connsiteY34" fmla="*/ 4607012 h 8104581"/>
                <a:gd name="connsiteX35" fmla="*/ 8016297 w 10668709"/>
                <a:gd name="connsiteY35" fmla="*/ 4585454 h 8104581"/>
                <a:gd name="connsiteX36" fmla="*/ 8347789 w 10668709"/>
                <a:gd name="connsiteY36" fmla="*/ 4541198 h 8104581"/>
                <a:gd name="connsiteX37" fmla="*/ 8253057 w 10668709"/>
                <a:gd name="connsiteY37" fmla="*/ 4813858 h 8104581"/>
                <a:gd name="connsiteX38" fmla="*/ 8489885 w 10668709"/>
                <a:gd name="connsiteY38" fmla="*/ 4851466 h 8104581"/>
                <a:gd name="connsiteX39" fmla="*/ 8433045 w 10668709"/>
                <a:gd name="connsiteY39" fmla="*/ 5330971 h 8104581"/>
                <a:gd name="connsiteX40" fmla="*/ 9058274 w 10668709"/>
                <a:gd name="connsiteY40" fmla="*/ 5424992 h 8104581"/>
                <a:gd name="connsiteX41" fmla="*/ 9588771 w 10668709"/>
                <a:gd name="connsiteY41" fmla="*/ 5556621 h 8104581"/>
                <a:gd name="connsiteX42" fmla="*/ 9768759 w 10668709"/>
                <a:gd name="connsiteY42" fmla="*/ 5387383 h 8104581"/>
                <a:gd name="connsiteX43" fmla="*/ 10668709 w 10668709"/>
                <a:gd name="connsiteY43" fmla="*/ 5697652 h 8104581"/>
                <a:gd name="connsiteX44" fmla="*/ 10488719 w 10668709"/>
                <a:gd name="connsiteY44" fmla="*/ 6036126 h 8104581"/>
                <a:gd name="connsiteX45" fmla="*/ 10375041 w 10668709"/>
                <a:gd name="connsiteY45" fmla="*/ 6111342 h 8104581"/>
                <a:gd name="connsiteX46" fmla="*/ 10223471 w 10668709"/>
                <a:gd name="connsiteY46" fmla="*/ 6280580 h 8104581"/>
                <a:gd name="connsiteX47" fmla="*/ 9986642 w 10668709"/>
                <a:gd name="connsiteY47" fmla="*/ 6412209 h 8104581"/>
                <a:gd name="connsiteX48" fmla="*/ 9617189 w 10668709"/>
                <a:gd name="connsiteY48" fmla="*/ 7126766 h 8104581"/>
                <a:gd name="connsiteX49" fmla="*/ 9399307 w 10668709"/>
                <a:gd name="connsiteY49" fmla="*/ 7399425 h 8104581"/>
                <a:gd name="connsiteX50" fmla="*/ 9408780 w 10668709"/>
                <a:gd name="connsiteY50" fmla="*/ 7531054 h 8104581"/>
                <a:gd name="connsiteX51" fmla="*/ 8973015 w 10668709"/>
                <a:gd name="connsiteY51" fmla="*/ 7559261 h 8104581"/>
                <a:gd name="connsiteX52" fmla="*/ 8631982 w 10668709"/>
                <a:gd name="connsiteY52" fmla="*/ 7615673 h 8104581"/>
                <a:gd name="connsiteX53" fmla="*/ 8594089 w 10668709"/>
                <a:gd name="connsiteY53" fmla="*/ 7446436 h 8104581"/>
                <a:gd name="connsiteX54" fmla="*/ 8281475 w 10668709"/>
                <a:gd name="connsiteY54" fmla="*/ 7606271 h 8104581"/>
                <a:gd name="connsiteX55" fmla="*/ 8366734 w 10668709"/>
                <a:gd name="connsiteY55" fmla="*/ 7794313 h 8104581"/>
                <a:gd name="connsiteX56" fmla="*/ 7798345 w 10668709"/>
                <a:gd name="connsiteY56" fmla="*/ 8001158 h 8104581"/>
                <a:gd name="connsiteX57" fmla="*/ 7078385 w 10668709"/>
                <a:gd name="connsiteY57" fmla="*/ 8104581 h 8104581"/>
                <a:gd name="connsiteX58" fmla="*/ 5803865 w 10668709"/>
                <a:gd name="connsiteY58" fmla="*/ 7718818 h 8104581"/>
                <a:gd name="connsiteX59" fmla="*/ 4856804 w 10668709"/>
                <a:gd name="connsiteY59" fmla="*/ 7016801 h 8104581"/>
                <a:gd name="connsiteX60" fmla="*/ 4599437 w 10668709"/>
                <a:gd name="connsiteY60" fmla="*/ 6744717 h 8104581"/>
                <a:gd name="connsiteX61" fmla="*/ 4076101 w 10668709"/>
                <a:gd name="connsiteY61" fmla="*/ 6448841 h 8104581"/>
                <a:gd name="connsiteX62" fmla="*/ 3077648 w 10668709"/>
                <a:gd name="connsiteY62" fmla="*/ 5844713 h 8104581"/>
                <a:gd name="connsiteX63" fmla="*/ 2819516 w 10668709"/>
                <a:gd name="connsiteY63" fmla="*/ 5612187 h 8104581"/>
                <a:gd name="connsiteX64" fmla="*/ 1904396 w 10668709"/>
                <a:gd name="connsiteY64" fmla="*/ 5658941 h 8104581"/>
                <a:gd name="connsiteX65" fmla="*/ 1624412 w 10668709"/>
                <a:gd name="connsiteY65" fmla="*/ 5194701 h 8104581"/>
                <a:gd name="connsiteX66" fmla="*/ 1360195 w 10668709"/>
                <a:gd name="connsiteY66" fmla="*/ 4162431 h 8104581"/>
                <a:gd name="connsiteX67" fmla="*/ 3295325 w 10668709"/>
                <a:gd name="connsiteY67" fmla="*/ 3651579 h 8104581"/>
                <a:gd name="connsiteX0" fmla="*/ 3227371 w 10600755"/>
                <a:gd name="connsiteY0" fmla="*/ 3651579 h 8104581"/>
                <a:gd name="connsiteX1" fmla="*/ 2868791 w 10600755"/>
                <a:gd name="connsiteY1" fmla="*/ 2607032 h 8104581"/>
                <a:gd name="connsiteX2" fmla="*/ 3596311 w 10600755"/>
                <a:gd name="connsiteY2" fmla="*/ 2447829 h 8104581"/>
                <a:gd name="connsiteX3" fmla="*/ 3874820 w 10600755"/>
                <a:gd name="connsiteY3" fmla="*/ 3472250 h 8104581"/>
                <a:gd name="connsiteX4" fmla="*/ 4025112 w 10600755"/>
                <a:gd name="connsiteY4" fmla="*/ 3434228 h 8104581"/>
                <a:gd name="connsiteX5" fmla="*/ 3740931 w 10600755"/>
                <a:gd name="connsiteY5" fmla="*/ 2407867 h 8104581"/>
                <a:gd name="connsiteX6" fmla="*/ 3870067 w 10600755"/>
                <a:gd name="connsiteY6" fmla="*/ 2391431 h 8104581"/>
                <a:gd name="connsiteX7" fmla="*/ 3392 w 10600755"/>
                <a:gd name="connsiteY7" fmla="*/ 2129205 h 8104581"/>
                <a:gd name="connsiteX8" fmla="*/ 561413 w 10600755"/>
                <a:gd name="connsiteY8" fmla="*/ 1788717 h 8104581"/>
                <a:gd name="connsiteX9" fmla="*/ 746156 w 10600755"/>
                <a:gd name="connsiteY9" fmla="*/ 1762740 h 8104581"/>
                <a:gd name="connsiteX10" fmla="*/ 877962 w 10600755"/>
                <a:gd name="connsiteY10" fmla="*/ 1260396 h 8104581"/>
                <a:gd name="connsiteX11" fmla="*/ 1029911 w 10600755"/>
                <a:gd name="connsiteY11" fmla="*/ 1133210 h 8104581"/>
                <a:gd name="connsiteX12" fmla="*/ 1325409 w 10600755"/>
                <a:gd name="connsiteY12" fmla="*/ 1077850 h 8104581"/>
                <a:gd name="connsiteX13" fmla="*/ 1661177 w 10600755"/>
                <a:gd name="connsiteY13" fmla="*/ 1127781 h 8104581"/>
                <a:gd name="connsiteX14" fmla="*/ 1877047 w 10600755"/>
                <a:gd name="connsiteY14" fmla="*/ 1132668 h 8104581"/>
                <a:gd name="connsiteX15" fmla="*/ 2525084 w 10600755"/>
                <a:gd name="connsiteY15" fmla="*/ 1814695 h 8104581"/>
                <a:gd name="connsiteX16" fmla="*/ 3067730 w 10600755"/>
                <a:gd name="connsiteY16" fmla="*/ 1891699 h 8104581"/>
                <a:gd name="connsiteX17" fmla="*/ 3365064 w 10600755"/>
                <a:gd name="connsiteY17" fmla="*/ 1966847 h 8104581"/>
                <a:gd name="connsiteX18" fmla="*/ 3581541 w 10600755"/>
                <a:gd name="connsiteY18" fmla="*/ 1990659 h 8104581"/>
                <a:gd name="connsiteX19" fmla="*/ 3745081 w 10600755"/>
                <a:gd name="connsiteY19" fmla="*/ 1894482 h 8104581"/>
                <a:gd name="connsiteX20" fmla="*/ 3874968 w 10600755"/>
                <a:gd name="connsiteY20" fmla="*/ 1626050 h 8104581"/>
                <a:gd name="connsiteX21" fmla="*/ 3674848 w 10600755"/>
                <a:gd name="connsiteY21" fmla="*/ 1206393 h 8104581"/>
                <a:gd name="connsiteX22" fmla="*/ 3657531 w 10600755"/>
                <a:gd name="connsiteY22" fmla="*/ 956207 h 8104581"/>
                <a:gd name="connsiteX23" fmla="*/ 3668109 w 10600755"/>
                <a:gd name="connsiteY23" fmla="*/ 625306 h 8104581"/>
                <a:gd name="connsiteX24" fmla="*/ 3759545 w 10600755"/>
                <a:gd name="connsiteY24" fmla="*/ 345123 h 8104581"/>
                <a:gd name="connsiteX25" fmla="*/ 4072184 w 10600755"/>
                <a:gd name="connsiteY25" fmla="*/ 79783 h 8104581"/>
                <a:gd name="connsiteX26" fmla="*/ 4512642 w 10600755"/>
                <a:gd name="connsiteY26" fmla="*/ 0 h 8104581"/>
                <a:gd name="connsiteX27" fmla="*/ 4955941 w 10600755"/>
                <a:gd name="connsiteY27" fmla="*/ 1042564 h 8104581"/>
                <a:gd name="connsiteX28" fmla="*/ 5259663 w 10600755"/>
                <a:gd name="connsiteY28" fmla="*/ 1865796 h 8104581"/>
                <a:gd name="connsiteX29" fmla="*/ 5655402 w 10600755"/>
                <a:gd name="connsiteY29" fmla="*/ 2724557 h 8104581"/>
                <a:gd name="connsiteX30" fmla="*/ 6044171 w 10600755"/>
                <a:gd name="connsiteY30" fmla="*/ 3318929 h 8104581"/>
                <a:gd name="connsiteX31" fmla="*/ 6414039 w 10600755"/>
                <a:gd name="connsiteY31" fmla="*/ 3757309 h 8104581"/>
                <a:gd name="connsiteX32" fmla="*/ 6890691 w 10600755"/>
                <a:gd name="connsiteY32" fmla="*/ 4207709 h 8104581"/>
                <a:gd name="connsiteX33" fmla="*/ 7351466 w 10600755"/>
                <a:gd name="connsiteY33" fmla="*/ 4447177 h 8104581"/>
                <a:gd name="connsiteX34" fmla="*/ 7806177 w 10600755"/>
                <a:gd name="connsiteY34" fmla="*/ 4607012 h 8104581"/>
                <a:gd name="connsiteX35" fmla="*/ 7948343 w 10600755"/>
                <a:gd name="connsiteY35" fmla="*/ 4585454 h 8104581"/>
                <a:gd name="connsiteX36" fmla="*/ 8279835 w 10600755"/>
                <a:gd name="connsiteY36" fmla="*/ 4541198 h 8104581"/>
                <a:gd name="connsiteX37" fmla="*/ 8185103 w 10600755"/>
                <a:gd name="connsiteY37" fmla="*/ 4813858 h 8104581"/>
                <a:gd name="connsiteX38" fmla="*/ 8421931 w 10600755"/>
                <a:gd name="connsiteY38" fmla="*/ 4851466 h 8104581"/>
                <a:gd name="connsiteX39" fmla="*/ 8365091 w 10600755"/>
                <a:gd name="connsiteY39" fmla="*/ 5330971 h 8104581"/>
                <a:gd name="connsiteX40" fmla="*/ 8990320 w 10600755"/>
                <a:gd name="connsiteY40" fmla="*/ 5424992 h 8104581"/>
                <a:gd name="connsiteX41" fmla="*/ 9520817 w 10600755"/>
                <a:gd name="connsiteY41" fmla="*/ 5556621 h 8104581"/>
                <a:gd name="connsiteX42" fmla="*/ 9700805 w 10600755"/>
                <a:gd name="connsiteY42" fmla="*/ 5387383 h 8104581"/>
                <a:gd name="connsiteX43" fmla="*/ 10600755 w 10600755"/>
                <a:gd name="connsiteY43" fmla="*/ 5697652 h 8104581"/>
                <a:gd name="connsiteX44" fmla="*/ 10420765 w 10600755"/>
                <a:gd name="connsiteY44" fmla="*/ 6036126 h 8104581"/>
                <a:gd name="connsiteX45" fmla="*/ 10307087 w 10600755"/>
                <a:gd name="connsiteY45" fmla="*/ 6111342 h 8104581"/>
                <a:gd name="connsiteX46" fmla="*/ 10155517 w 10600755"/>
                <a:gd name="connsiteY46" fmla="*/ 6280580 h 8104581"/>
                <a:gd name="connsiteX47" fmla="*/ 9918688 w 10600755"/>
                <a:gd name="connsiteY47" fmla="*/ 6412209 h 8104581"/>
                <a:gd name="connsiteX48" fmla="*/ 9549235 w 10600755"/>
                <a:gd name="connsiteY48" fmla="*/ 7126766 h 8104581"/>
                <a:gd name="connsiteX49" fmla="*/ 9331353 w 10600755"/>
                <a:gd name="connsiteY49" fmla="*/ 7399425 h 8104581"/>
                <a:gd name="connsiteX50" fmla="*/ 9340826 w 10600755"/>
                <a:gd name="connsiteY50" fmla="*/ 7531054 h 8104581"/>
                <a:gd name="connsiteX51" fmla="*/ 8905061 w 10600755"/>
                <a:gd name="connsiteY51" fmla="*/ 7559261 h 8104581"/>
                <a:gd name="connsiteX52" fmla="*/ 8564028 w 10600755"/>
                <a:gd name="connsiteY52" fmla="*/ 7615673 h 8104581"/>
                <a:gd name="connsiteX53" fmla="*/ 8526135 w 10600755"/>
                <a:gd name="connsiteY53" fmla="*/ 7446436 h 8104581"/>
                <a:gd name="connsiteX54" fmla="*/ 8213521 w 10600755"/>
                <a:gd name="connsiteY54" fmla="*/ 7606271 h 8104581"/>
                <a:gd name="connsiteX55" fmla="*/ 8298780 w 10600755"/>
                <a:gd name="connsiteY55" fmla="*/ 7794313 h 8104581"/>
                <a:gd name="connsiteX56" fmla="*/ 7730391 w 10600755"/>
                <a:gd name="connsiteY56" fmla="*/ 8001158 h 8104581"/>
                <a:gd name="connsiteX57" fmla="*/ 7010431 w 10600755"/>
                <a:gd name="connsiteY57" fmla="*/ 8104581 h 8104581"/>
                <a:gd name="connsiteX58" fmla="*/ 5735911 w 10600755"/>
                <a:gd name="connsiteY58" fmla="*/ 7718818 h 8104581"/>
                <a:gd name="connsiteX59" fmla="*/ 4788850 w 10600755"/>
                <a:gd name="connsiteY59" fmla="*/ 7016801 h 8104581"/>
                <a:gd name="connsiteX60" fmla="*/ 4531483 w 10600755"/>
                <a:gd name="connsiteY60" fmla="*/ 6744717 h 8104581"/>
                <a:gd name="connsiteX61" fmla="*/ 4008147 w 10600755"/>
                <a:gd name="connsiteY61" fmla="*/ 6448841 h 8104581"/>
                <a:gd name="connsiteX62" fmla="*/ 3009694 w 10600755"/>
                <a:gd name="connsiteY62" fmla="*/ 5844713 h 8104581"/>
                <a:gd name="connsiteX63" fmla="*/ 2751562 w 10600755"/>
                <a:gd name="connsiteY63" fmla="*/ 5612187 h 8104581"/>
                <a:gd name="connsiteX64" fmla="*/ 1836442 w 10600755"/>
                <a:gd name="connsiteY64" fmla="*/ 5658941 h 8104581"/>
                <a:gd name="connsiteX65" fmla="*/ 1556458 w 10600755"/>
                <a:gd name="connsiteY65" fmla="*/ 5194701 h 8104581"/>
                <a:gd name="connsiteX66" fmla="*/ 1292241 w 10600755"/>
                <a:gd name="connsiteY66" fmla="*/ 4162431 h 8104581"/>
                <a:gd name="connsiteX67" fmla="*/ 3227371 w 10600755"/>
                <a:gd name="connsiteY67" fmla="*/ 3651579 h 8104581"/>
                <a:gd name="connsiteX0" fmla="*/ 2665958 w 10039342"/>
                <a:gd name="connsiteY0" fmla="*/ 3651579 h 8104581"/>
                <a:gd name="connsiteX1" fmla="*/ 2307378 w 10039342"/>
                <a:gd name="connsiteY1" fmla="*/ 2607032 h 8104581"/>
                <a:gd name="connsiteX2" fmla="*/ 3034898 w 10039342"/>
                <a:gd name="connsiteY2" fmla="*/ 2447829 h 8104581"/>
                <a:gd name="connsiteX3" fmla="*/ 3313407 w 10039342"/>
                <a:gd name="connsiteY3" fmla="*/ 3472250 h 8104581"/>
                <a:gd name="connsiteX4" fmla="*/ 3463699 w 10039342"/>
                <a:gd name="connsiteY4" fmla="*/ 3434228 h 8104581"/>
                <a:gd name="connsiteX5" fmla="*/ 3179518 w 10039342"/>
                <a:gd name="connsiteY5" fmla="*/ 2407867 h 8104581"/>
                <a:gd name="connsiteX6" fmla="*/ 3308654 w 10039342"/>
                <a:gd name="connsiteY6" fmla="*/ 2391431 h 8104581"/>
                <a:gd name="connsiteX7" fmla="*/ 0 w 10039342"/>
                <a:gd name="connsiteY7" fmla="*/ 1788717 h 8104581"/>
                <a:gd name="connsiteX8" fmla="*/ 184743 w 10039342"/>
                <a:gd name="connsiteY8" fmla="*/ 1762740 h 8104581"/>
                <a:gd name="connsiteX9" fmla="*/ 316549 w 10039342"/>
                <a:gd name="connsiteY9" fmla="*/ 1260396 h 8104581"/>
                <a:gd name="connsiteX10" fmla="*/ 468498 w 10039342"/>
                <a:gd name="connsiteY10" fmla="*/ 1133210 h 8104581"/>
                <a:gd name="connsiteX11" fmla="*/ 763996 w 10039342"/>
                <a:gd name="connsiteY11" fmla="*/ 1077850 h 8104581"/>
                <a:gd name="connsiteX12" fmla="*/ 1099764 w 10039342"/>
                <a:gd name="connsiteY12" fmla="*/ 1127781 h 8104581"/>
                <a:gd name="connsiteX13" fmla="*/ 1315634 w 10039342"/>
                <a:gd name="connsiteY13" fmla="*/ 1132668 h 8104581"/>
                <a:gd name="connsiteX14" fmla="*/ 1963671 w 10039342"/>
                <a:gd name="connsiteY14" fmla="*/ 1814695 h 8104581"/>
                <a:gd name="connsiteX15" fmla="*/ 2506317 w 10039342"/>
                <a:gd name="connsiteY15" fmla="*/ 1891699 h 8104581"/>
                <a:gd name="connsiteX16" fmla="*/ 2803651 w 10039342"/>
                <a:gd name="connsiteY16" fmla="*/ 1966847 h 8104581"/>
                <a:gd name="connsiteX17" fmla="*/ 3020128 w 10039342"/>
                <a:gd name="connsiteY17" fmla="*/ 1990659 h 8104581"/>
                <a:gd name="connsiteX18" fmla="*/ 3183668 w 10039342"/>
                <a:gd name="connsiteY18" fmla="*/ 1894482 h 8104581"/>
                <a:gd name="connsiteX19" fmla="*/ 3313555 w 10039342"/>
                <a:gd name="connsiteY19" fmla="*/ 1626050 h 8104581"/>
                <a:gd name="connsiteX20" fmla="*/ 3113435 w 10039342"/>
                <a:gd name="connsiteY20" fmla="*/ 1206393 h 8104581"/>
                <a:gd name="connsiteX21" fmla="*/ 3096118 w 10039342"/>
                <a:gd name="connsiteY21" fmla="*/ 956207 h 8104581"/>
                <a:gd name="connsiteX22" fmla="*/ 3106696 w 10039342"/>
                <a:gd name="connsiteY22" fmla="*/ 625306 h 8104581"/>
                <a:gd name="connsiteX23" fmla="*/ 3198132 w 10039342"/>
                <a:gd name="connsiteY23" fmla="*/ 345123 h 8104581"/>
                <a:gd name="connsiteX24" fmla="*/ 3510771 w 10039342"/>
                <a:gd name="connsiteY24" fmla="*/ 79783 h 8104581"/>
                <a:gd name="connsiteX25" fmla="*/ 3951229 w 10039342"/>
                <a:gd name="connsiteY25" fmla="*/ 0 h 8104581"/>
                <a:gd name="connsiteX26" fmla="*/ 4394528 w 10039342"/>
                <a:gd name="connsiteY26" fmla="*/ 1042564 h 8104581"/>
                <a:gd name="connsiteX27" fmla="*/ 4698250 w 10039342"/>
                <a:gd name="connsiteY27" fmla="*/ 1865796 h 8104581"/>
                <a:gd name="connsiteX28" fmla="*/ 5093989 w 10039342"/>
                <a:gd name="connsiteY28" fmla="*/ 2724557 h 8104581"/>
                <a:gd name="connsiteX29" fmla="*/ 5482758 w 10039342"/>
                <a:gd name="connsiteY29" fmla="*/ 3318929 h 8104581"/>
                <a:gd name="connsiteX30" fmla="*/ 5852626 w 10039342"/>
                <a:gd name="connsiteY30" fmla="*/ 3757309 h 8104581"/>
                <a:gd name="connsiteX31" fmla="*/ 6329278 w 10039342"/>
                <a:gd name="connsiteY31" fmla="*/ 4207709 h 8104581"/>
                <a:gd name="connsiteX32" fmla="*/ 6790053 w 10039342"/>
                <a:gd name="connsiteY32" fmla="*/ 4447177 h 8104581"/>
                <a:gd name="connsiteX33" fmla="*/ 7244764 w 10039342"/>
                <a:gd name="connsiteY33" fmla="*/ 4607012 h 8104581"/>
                <a:gd name="connsiteX34" fmla="*/ 7386930 w 10039342"/>
                <a:gd name="connsiteY34" fmla="*/ 4585454 h 8104581"/>
                <a:gd name="connsiteX35" fmla="*/ 7718422 w 10039342"/>
                <a:gd name="connsiteY35" fmla="*/ 4541198 h 8104581"/>
                <a:gd name="connsiteX36" fmla="*/ 7623690 w 10039342"/>
                <a:gd name="connsiteY36" fmla="*/ 4813858 h 8104581"/>
                <a:gd name="connsiteX37" fmla="*/ 7860518 w 10039342"/>
                <a:gd name="connsiteY37" fmla="*/ 4851466 h 8104581"/>
                <a:gd name="connsiteX38" fmla="*/ 7803678 w 10039342"/>
                <a:gd name="connsiteY38" fmla="*/ 5330971 h 8104581"/>
                <a:gd name="connsiteX39" fmla="*/ 8428907 w 10039342"/>
                <a:gd name="connsiteY39" fmla="*/ 5424992 h 8104581"/>
                <a:gd name="connsiteX40" fmla="*/ 8959404 w 10039342"/>
                <a:gd name="connsiteY40" fmla="*/ 5556621 h 8104581"/>
                <a:gd name="connsiteX41" fmla="*/ 9139392 w 10039342"/>
                <a:gd name="connsiteY41" fmla="*/ 5387383 h 8104581"/>
                <a:gd name="connsiteX42" fmla="*/ 10039342 w 10039342"/>
                <a:gd name="connsiteY42" fmla="*/ 5697652 h 8104581"/>
                <a:gd name="connsiteX43" fmla="*/ 9859352 w 10039342"/>
                <a:gd name="connsiteY43" fmla="*/ 6036126 h 8104581"/>
                <a:gd name="connsiteX44" fmla="*/ 9745674 w 10039342"/>
                <a:gd name="connsiteY44" fmla="*/ 6111342 h 8104581"/>
                <a:gd name="connsiteX45" fmla="*/ 9594104 w 10039342"/>
                <a:gd name="connsiteY45" fmla="*/ 6280580 h 8104581"/>
                <a:gd name="connsiteX46" fmla="*/ 9357275 w 10039342"/>
                <a:gd name="connsiteY46" fmla="*/ 6412209 h 8104581"/>
                <a:gd name="connsiteX47" fmla="*/ 8987822 w 10039342"/>
                <a:gd name="connsiteY47" fmla="*/ 7126766 h 8104581"/>
                <a:gd name="connsiteX48" fmla="*/ 8769940 w 10039342"/>
                <a:gd name="connsiteY48" fmla="*/ 7399425 h 8104581"/>
                <a:gd name="connsiteX49" fmla="*/ 8779413 w 10039342"/>
                <a:gd name="connsiteY49" fmla="*/ 7531054 h 8104581"/>
                <a:gd name="connsiteX50" fmla="*/ 8343648 w 10039342"/>
                <a:gd name="connsiteY50" fmla="*/ 7559261 h 8104581"/>
                <a:gd name="connsiteX51" fmla="*/ 8002615 w 10039342"/>
                <a:gd name="connsiteY51" fmla="*/ 7615673 h 8104581"/>
                <a:gd name="connsiteX52" fmla="*/ 7964722 w 10039342"/>
                <a:gd name="connsiteY52" fmla="*/ 7446436 h 8104581"/>
                <a:gd name="connsiteX53" fmla="*/ 7652108 w 10039342"/>
                <a:gd name="connsiteY53" fmla="*/ 7606271 h 8104581"/>
                <a:gd name="connsiteX54" fmla="*/ 7737367 w 10039342"/>
                <a:gd name="connsiteY54" fmla="*/ 7794313 h 8104581"/>
                <a:gd name="connsiteX55" fmla="*/ 7168978 w 10039342"/>
                <a:gd name="connsiteY55" fmla="*/ 8001158 h 8104581"/>
                <a:gd name="connsiteX56" fmla="*/ 6449018 w 10039342"/>
                <a:gd name="connsiteY56" fmla="*/ 8104581 h 8104581"/>
                <a:gd name="connsiteX57" fmla="*/ 5174498 w 10039342"/>
                <a:gd name="connsiteY57" fmla="*/ 7718818 h 8104581"/>
                <a:gd name="connsiteX58" fmla="*/ 4227437 w 10039342"/>
                <a:gd name="connsiteY58" fmla="*/ 7016801 h 8104581"/>
                <a:gd name="connsiteX59" fmla="*/ 3970070 w 10039342"/>
                <a:gd name="connsiteY59" fmla="*/ 6744717 h 8104581"/>
                <a:gd name="connsiteX60" fmla="*/ 3446734 w 10039342"/>
                <a:gd name="connsiteY60" fmla="*/ 6448841 h 8104581"/>
                <a:gd name="connsiteX61" fmla="*/ 2448281 w 10039342"/>
                <a:gd name="connsiteY61" fmla="*/ 5844713 h 8104581"/>
                <a:gd name="connsiteX62" fmla="*/ 2190149 w 10039342"/>
                <a:gd name="connsiteY62" fmla="*/ 5612187 h 8104581"/>
                <a:gd name="connsiteX63" fmla="*/ 1275029 w 10039342"/>
                <a:gd name="connsiteY63" fmla="*/ 5658941 h 8104581"/>
                <a:gd name="connsiteX64" fmla="*/ 995045 w 10039342"/>
                <a:gd name="connsiteY64" fmla="*/ 5194701 h 8104581"/>
                <a:gd name="connsiteX65" fmla="*/ 730828 w 10039342"/>
                <a:gd name="connsiteY65" fmla="*/ 4162431 h 8104581"/>
                <a:gd name="connsiteX66" fmla="*/ 2665958 w 10039342"/>
                <a:gd name="connsiteY66" fmla="*/ 3651579 h 8104581"/>
                <a:gd name="connsiteX0" fmla="*/ 2665958 w 10039342"/>
                <a:gd name="connsiteY0" fmla="*/ 3651579 h 8104581"/>
                <a:gd name="connsiteX1" fmla="*/ 2307378 w 10039342"/>
                <a:gd name="connsiteY1" fmla="*/ 2607032 h 8104581"/>
                <a:gd name="connsiteX2" fmla="*/ 3034898 w 10039342"/>
                <a:gd name="connsiteY2" fmla="*/ 2447829 h 8104581"/>
                <a:gd name="connsiteX3" fmla="*/ 3313407 w 10039342"/>
                <a:gd name="connsiteY3" fmla="*/ 3472250 h 8104581"/>
                <a:gd name="connsiteX4" fmla="*/ 3463699 w 10039342"/>
                <a:gd name="connsiteY4" fmla="*/ 3434228 h 8104581"/>
                <a:gd name="connsiteX5" fmla="*/ 3179518 w 10039342"/>
                <a:gd name="connsiteY5" fmla="*/ 2407867 h 8104581"/>
                <a:gd name="connsiteX6" fmla="*/ 3308654 w 10039342"/>
                <a:gd name="connsiteY6" fmla="*/ 2391431 h 8104581"/>
                <a:gd name="connsiteX7" fmla="*/ 0 w 10039342"/>
                <a:gd name="connsiteY7" fmla="*/ 1788717 h 8104581"/>
                <a:gd name="connsiteX8" fmla="*/ 316549 w 10039342"/>
                <a:gd name="connsiteY8" fmla="*/ 1260396 h 8104581"/>
                <a:gd name="connsiteX9" fmla="*/ 468498 w 10039342"/>
                <a:gd name="connsiteY9" fmla="*/ 1133210 h 8104581"/>
                <a:gd name="connsiteX10" fmla="*/ 763996 w 10039342"/>
                <a:gd name="connsiteY10" fmla="*/ 1077850 h 8104581"/>
                <a:gd name="connsiteX11" fmla="*/ 1099764 w 10039342"/>
                <a:gd name="connsiteY11" fmla="*/ 1127781 h 8104581"/>
                <a:gd name="connsiteX12" fmla="*/ 1315634 w 10039342"/>
                <a:gd name="connsiteY12" fmla="*/ 1132668 h 8104581"/>
                <a:gd name="connsiteX13" fmla="*/ 1963671 w 10039342"/>
                <a:gd name="connsiteY13" fmla="*/ 1814695 h 8104581"/>
                <a:gd name="connsiteX14" fmla="*/ 2506317 w 10039342"/>
                <a:gd name="connsiteY14" fmla="*/ 1891699 h 8104581"/>
                <a:gd name="connsiteX15" fmla="*/ 2803651 w 10039342"/>
                <a:gd name="connsiteY15" fmla="*/ 1966847 h 8104581"/>
                <a:gd name="connsiteX16" fmla="*/ 3020128 w 10039342"/>
                <a:gd name="connsiteY16" fmla="*/ 1990659 h 8104581"/>
                <a:gd name="connsiteX17" fmla="*/ 3183668 w 10039342"/>
                <a:gd name="connsiteY17" fmla="*/ 1894482 h 8104581"/>
                <a:gd name="connsiteX18" fmla="*/ 3313555 w 10039342"/>
                <a:gd name="connsiteY18" fmla="*/ 1626050 h 8104581"/>
                <a:gd name="connsiteX19" fmla="*/ 3113435 w 10039342"/>
                <a:gd name="connsiteY19" fmla="*/ 1206393 h 8104581"/>
                <a:gd name="connsiteX20" fmla="*/ 3096118 w 10039342"/>
                <a:gd name="connsiteY20" fmla="*/ 956207 h 8104581"/>
                <a:gd name="connsiteX21" fmla="*/ 3106696 w 10039342"/>
                <a:gd name="connsiteY21" fmla="*/ 625306 h 8104581"/>
                <a:gd name="connsiteX22" fmla="*/ 3198132 w 10039342"/>
                <a:gd name="connsiteY22" fmla="*/ 345123 h 8104581"/>
                <a:gd name="connsiteX23" fmla="*/ 3510771 w 10039342"/>
                <a:gd name="connsiteY23" fmla="*/ 79783 h 8104581"/>
                <a:gd name="connsiteX24" fmla="*/ 3951229 w 10039342"/>
                <a:gd name="connsiteY24" fmla="*/ 0 h 8104581"/>
                <a:gd name="connsiteX25" fmla="*/ 4394528 w 10039342"/>
                <a:gd name="connsiteY25" fmla="*/ 1042564 h 8104581"/>
                <a:gd name="connsiteX26" fmla="*/ 4698250 w 10039342"/>
                <a:gd name="connsiteY26" fmla="*/ 1865796 h 8104581"/>
                <a:gd name="connsiteX27" fmla="*/ 5093989 w 10039342"/>
                <a:gd name="connsiteY27" fmla="*/ 2724557 h 8104581"/>
                <a:gd name="connsiteX28" fmla="*/ 5482758 w 10039342"/>
                <a:gd name="connsiteY28" fmla="*/ 3318929 h 8104581"/>
                <a:gd name="connsiteX29" fmla="*/ 5852626 w 10039342"/>
                <a:gd name="connsiteY29" fmla="*/ 3757309 h 8104581"/>
                <a:gd name="connsiteX30" fmla="*/ 6329278 w 10039342"/>
                <a:gd name="connsiteY30" fmla="*/ 4207709 h 8104581"/>
                <a:gd name="connsiteX31" fmla="*/ 6790053 w 10039342"/>
                <a:gd name="connsiteY31" fmla="*/ 4447177 h 8104581"/>
                <a:gd name="connsiteX32" fmla="*/ 7244764 w 10039342"/>
                <a:gd name="connsiteY32" fmla="*/ 4607012 h 8104581"/>
                <a:gd name="connsiteX33" fmla="*/ 7386930 w 10039342"/>
                <a:gd name="connsiteY33" fmla="*/ 4585454 h 8104581"/>
                <a:gd name="connsiteX34" fmla="*/ 7718422 w 10039342"/>
                <a:gd name="connsiteY34" fmla="*/ 4541198 h 8104581"/>
                <a:gd name="connsiteX35" fmla="*/ 7623690 w 10039342"/>
                <a:gd name="connsiteY35" fmla="*/ 4813858 h 8104581"/>
                <a:gd name="connsiteX36" fmla="*/ 7860518 w 10039342"/>
                <a:gd name="connsiteY36" fmla="*/ 4851466 h 8104581"/>
                <a:gd name="connsiteX37" fmla="*/ 7803678 w 10039342"/>
                <a:gd name="connsiteY37" fmla="*/ 5330971 h 8104581"/>
                <a:gd name="connsiteX38" fmla="*/ 8428907 w 10039342"/>
                <a:gd name="connsiteY38" fmla="*/ 5424992 h 8104581"/>
                <a:gd name="connsiteX39" fmla="*/ 8959404 w 10039342"/>
                <a:gd name="connsiteY39" fmla="*/ 5556621 h 8104581"/>
                <a:gd name="connsiteX40" fmla="*/ 9139392 w 10039342"/>
                <a:gd name="connsiteY40" fmla="*/ 5387383 h 8104581"/>
                <a:gd name="connsiteX41" fmla="*/ 10039342 w 10039342"/>
                <a:gd name="connsiteY41" fmla="*/ 5697652 h 8104581"/>
                <a:gd name="connsiteX42" fmla="*/ 9859352 w 10039342"/>
                <a:gd name="connsiteY42" fmla="*/ 6036126 h 8104581"/>
                <a:gd name="connsiteX43" fmla="*/ 9745674 w 10039342"/>
                <a:gd name="connsiteY43" fmla="*/ 6111342 h 8104581"/>
                <a:gd name="connsiteX44" fmla="*/ 9594104 w 10039342"/>
                <a:gd name="connsiteY44" fmla="*/ 6280580 h 8104581"/>
                <a:gd name="connsiteX45" fmla="*/ 9357275 w 10039342"/>
                <a:gd name="connsiteY45" fmla="*/ 6412209 h 8104581"/>
                <a:gd name="connsiteX46" fmla="*/ 8987822 w 10039342"/>
                <a:gd name="connsiteY46" fmla="*/ 7126766 h 8104581"/>
                <a:gd name="connsiteX47" fmla="*/ 8769940 w 10039342"/>
                <a:gd name="connsiteY47" fmla="*/ 7399425 h 8104581"/>
                <a:gd name="connsiteX48" fmla="*/ 8779413 w 10039342"/>
                <a:gd name="connsiteY48" fmla="*/ 7531054 h 8104581"/>
                <a:gd name="connsiteX49" fmla="*/ 8343648 w 10039342"/>
                <a:gd name="connsiteY49" fmla="*/ 7559261 h 8104581"/>
                <a:gd name="connsiteX50" fmla="*/ 8002615 w 10039342"/>
                <a:gd name="connsiteY50" fmla="*/ 7615673 h 8104581"/>
                <a:gd name="connsiteX51" fmla="*/ 7964722 w 10039342"/>
                <a:gd name="connsiteY51" fmla="*/ 7446436 h 8104581"/>
                <a:gd name="connsiteX52" fmla="*/ 7652108 w 10039342"/>
                <a:gd name="connsiteY52" fmla="*/ 7606271 h 8104581"/>
                <a:gd name="connsiteX53" fmla="*/ 7737367 w 10039342"/>
                <a:gd name="connsiteY53" fmla="*/ 7794313 h 8104581"/>
                <a:gd name="connsiteX54" fmla="*/ 7168978 w 10039342"/>
                <a:gd name="connsiteY54" fmla="*/ 8001158 h 8104581"/>
                <a:gd name="connsiteX55" fmla="*/ 6449018 w 10039342"/>
                <a:gd name="connsiteY55" fmla="*/ 8104581 h 8104581"/>
                <a:gd name="connsiteX56" fmla="*/ 5174498 w 10039342"/>
                <a:gd name="connsiteY56" fmla="*/ 7718818 h 8104581"/>
                <a:gd name="connsiteX57" fmla="*/ 4227437 w 10039342"/>
                <a:gd name="connsiteY57" fmla="*/ 7016801 h 8104581"/>
                <a:gd name="connsiteX58" fmla="*/ 3970070 w 10039342"/>
                <a:gd name="connsiteY58" fmla="*/ 6744717 h 8104581"/>
                <a:gd name="connsiteX59" fmla="*/ 3446734 w 10039342"/>
                <a:gd name="connsiteY59" fmla="*/ 6448841 h 8104581"/>
                <a:gd name="connsiteX60" fmla="*/ 2448281 w 10039342"/>
                <a:gd name="connsiteY60" fmla="*/ 5844713 h 8104581"/>
                <a:gd name="connsiteX61" fmla="*/ 2190149 w 10039342"/>
                <a:gd name="connsiteY61" fmla="*/ 5612187 h 8104581"/>
                <a:gd name="connsiteX62" fmla="*/ 1275029 w 10039342"/>
                <a:gd name="connsiteY62" fmla="*/ 5658941 h 8104581"/>
                <a:gd name="connsiteX63" fmla="*/ 995045 w 10039342"/>
                <a:gd name="connsiteY63" fmla="*/ 5194701 h 8104581"/>
                <a:gd name="connsiteX64" fmla="*/ 730828 w 10039342"/>
                <a:gd name="connsiteY64" fmla="*/ 4162431 h 8104581"/>
                <a:gd name="connsiteX65" fmla="*/ 2665958 w 10039342"/>
                <a:gd name="connsiteY65"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151949 w 9722793"/>
                <a:gd name="connsiteY8" fmla="*/ 1133210 h 8104581"/>
                <a:gd name="connsiteX9" fmla="*/ 447447 w 9722793"/>
                <a:gd name="connsiteY9" fmla="*/ 1077850 h 8104581"/>
                <a:gd name="connsiteX10" fmla="*/ 783215 w 9722793"/>
                <a:gd name="connsiteY10" fmla="*/ 1127781 h 8104581"/>
                <a:gd name="connsiteX11" fmla="*/ 999085 w 9722793"/>
                <a:gd name="connsiteY11" fmla="*/ 1132668 h 8104581"/>
                <a:gd name="connsiteX12" fmla="*/ 1647122 w 9722793"/>
                <a:gd name="connsiteY12" fmla="*/ 1814695 h 8104581"/>
                <a:gd name="connsiteX13" fmla="*/ 2189768 w 9722793"/>
                <a:gd name="connsiteY13" fmla="*/ 1891699 h 8104581"/>
                <a:gd name="connsiteX14" fmla="*/ 2487102 w 9722793"/>
                <a:gd name="connsiteY14" fmla="*/ 1966847 h 8104581"/>
                <a:gd name="connsiteX15" fmla="*/ 2703579 w 9722793"/>
                <a:gd name="connsiteY15" fmla="*/ 1990659 h 8104581"/>
                <a:gd name="connsiteX16" fmla="*/ 2867119 w 9722793"/>
                <a:gd name="connsiteY16" fmla="*/ 1894482 h 8104581"/>
                <a:gd name="connsiteX17" fmla="*/ 2997006 w 9722793"/>
                <a:gd name="connsiteY17" fmla="*/ 1626050 h 8104581"/>
                <a:gd name="connsiteX18" fmla="*/ 2796886 w 9722793"/>
                <a:gd name="connsiteY18" fmla="*/ 1206393 h 8104581"/>
                <a:gd name="connsiteX19" fmla="*/ 2779569 w 9722793"/>
                <a:gd name="connsiteY19" fmla="*/ 956207 h 8104581"/>
                <a:gd name="connsiteX20" fmla="*/ 2790147 w 9722793"/>
                <a:gd name="connsiteY20" fmla="*/ 625306 h 8104581"/>
                <a:gd name="connsiteX21" fmla="*/ 2881583 w 9722793"/>
                <a:gd name="connsiteY21" fmla="*/ 345123 h 8104581"/>
                <a:gd name="connsiteX22" fmla="*/ 3194222 w 9722793"/>
                <a:gd name="connsiteY22" fmla="*/ 79783 h 8104581"/>
                <a:gd name="connsiteX23" fmla="*/ 3634680 w 9722793"/>
                <a:gd name="connsiteY23" fmla="*/ 0 h 8104581"/>
                <a:gd name="connsiteX24" fmla="*/ 4077979 w 9722793"/>
                <a:gd name="connsiteY24" fmla="*/ 1042564 h 8104581"/>
                <a:gd name="connsiteX25" fmla="*/ 4381701 w 9722793"/>
                <a:gd name="connsiteY25" fmla="*/ 1865796 h 8104581"/>
                <a:gd name="connsiteX26" fmla="*/ 4777440 w 9722793"/>
                <a:gd name="connsiteY26" fmla="*/ 2724557 h 8104581"/>
                <a:gd name="connsiteX27" fmla="*/ 5166209 w 9722793"/>
                <a:gd name="connsiteY27" fmla="*/ 3318929 h 8104581"/>
                <a:gd name="connsiteX28" fmla="*/ 5536077 w 9722793"/>
                <a:gd name="connsiteY28" fmla="*/ 3757309 h 8104581"/>
                <a:gd name="connsiteX29" fmla="*/ 6012729 w 9722793"/>
                <a:gd name="connsiteY29" fmla="*/ 4207709 h 8104581"/>
                <a:gd name="connsiteX30" fmla="*/ 6473504 w 9722793"/>
                <a:gd name="connsiteY30" fmla="*/ 4447177 h 8104581"/>
                <a:gd name="connsiteX31" fmla="*/ 6928215 w 9722793"/>
                <a:gd name="connsiteY31" fmla="*/ 4607012 h 8104581"/>
                <a:gd name="connsiteX32" fmla="*/ 7070381 w 9722793"/>
                <a:gd name="connsiteY32" fmla="*/ 4585454 h 8104581"/>
                <a:gd name="connsiteX33" fmla="*/ 7401873 w 9722793"/>
                <a:gd name="connsiteY33" fmla="*/ 4541198 h 8104581"/>
                <a:gd name="connsiteX34" fmla="*/ 7307141 w 9722793"/>
                <a:gd name="connsiteY34" fmla="*/ 4813858 h 8104581"/>
                <a:gd name="connsiteX35" fmla="*/ 7543969 w 9722793"/>
                <a:gd name="connsiteY35" fmla="*/ 4851466 h 8104581"/>
                <a:gd name="connsiteX36" fmla="*/ 7487129 w 9722793"/>
                <a:gd name="connsiteY36" fmla="*/ 5330971 h 8104581"/>
                <a:gd name="connsiteX37" fmla="*/ 8112358 w 9722793"/>
                <a:gd name="connsiteY37" fmla="*/ 5424992 h 8104581"/>
                <a:gd name="connsiteX38" fmla="*/ 8642855 w 9722793"/>
                <a:gd name="connsiteY38" fmla="*/ 5556621 h 8104581"/>
                <a:gd name="connsiteX39" fmla="*/ 8822843 w 9722793"/>
                <a:gd name="connsiteY39" fmla="*/ 5387383 h 8104581"/>
                <a:gd name="connsiteX40" fmla="*/ 9722793 w 9722793"/>
                <a:gd name="connsiteY40" fmla="*/ 5697652 h 8104581"/>
                <a:gd name="connsiteX41" fmla="*/ 9542803 w 9722793"/>
                <a:gd name="connsiteY41" fmla="*/ 6036126 h 8104581"/>
                <a:gd name="connsiteX42" fmla="*/ 9429125 w 9722793"/>
                <a:gd name="connsiteY42" fmla="*/ 6111342 h 8104581"/>
                <a:gd name="connsiteX43" fmla="*/ 9277555 w 9722793"/>
                <a:gd name="connsiteY43" fmla="*/ 6280580 h 8104581"/>
                <a:gd name="connsiteX44" fmla="*/ 9040726 w 9722793"/>
                <a:gd name="connsiteY44" fmla="*/ 6412209 h 8104581"/>
                <a:gd name="connsiteX45" fmla="*/ 8671273 w 9722793"/>
                <a:gd name="connsiteY45" fmla="*/ 7126766 h 8104581"/>
                <a:gd name="connsiteX46" fmla="*/ 8453391 w 9722793"/>
                <a:gd name="connsiteY46" fmla="*/ 7399425 h 8104581"/>
                <a:gd name="connsiteX47" fmla="*/ 8462864 w 9722793"/>
                <a:gd name="connsiteY47" fmla="*/ 7531054 h 8104581"/>
                <a:gd name="connsiteX48" fmla="*/ 8027099 w 9722793"/>
                <a:gd name="connsiteY48" fmla="*/ 7559261 h 8104581"/>
                <a:gd name="connsiteX49" fmla="*/ 7686066 w 9722793"/>
                <a:gd name="connsiteY49" fmla="*/ 7615673 h 8104581"/>
                <a:gd name="connsiteX50" fmla="*/ 7648173 w 9722793"/>
                <a:gd name="connsiteY50" fmla="*/ 7446436 h 8104581"/>
                <a:gd name="connsiteX51" fmla="*/ 7335559 w 9722793"/>
                <a:gd name="connsiteY51" fmla="*/ 7606271 h 8104581"/>
                <a:gd name="connsiteX52" fmla="*/ 7420818 w 9722793"/>
                <a:gd name="connsiteY52" fmla="*/ 7794313 h 8104581"/>
                <a:gd name="connsiteX53" fmla="*/ 6852429 w 9722793"/>
                <a:gd name="connsiteY53" fmla="*/ 8001158 h 8104581"/>
                <a:gd name="connsiteX54" fmla="*/ 6132469 w 9722793"/>
                <a:gd name="connsiteY54" fmla="*/ 8104581 h 8104581"/>
                <a:gd name="connsiteX55" fmla="*/ 4857949 w 9722793"/>
                <a:gd name="connsiteY55" fmla="*/ 7718818 h 8104581"/>
                <a:gd name="connsiteX56" fmla="*/ 3910888 w 9722793"/>
                <a:gd name="connsiteY56" fmla="*/ 7016801 h 8104581"/>
                <a:gd name="connsiteX57" fmla="*/ 3653521 w 9722793"/>
                <a:gd name="connsiteY57" fmla="*/ 6744717 h 8104581"/>
                <a:gd name="connsiteX58" fmla="*/ 3130185 w 9722793"/>
                <a:gd name="connsiteY58" fmla="*/ 6448841 h 8104581"/>
                <a:gd name="connsiteX59" fmla="*/ 2131732 w 9722793"/>
                <a:gd name="connsiteY59" fmla="*/ 5844713 h 8104581"/>
                <a:gd name="connsiteX60" fmla="*/ 1873600 w 9722793"/>
                <a:gd name="connsiteY60" fmla="*/ 5612187 h 8104581"/>
                <a:gd name="connsiteX61" fmla="*/ 958480 w 9722793"/>
                <a:gd name="connsiteY61" fmla="*/ 5658941 h 8104581"/>
                <a:gd name="connsiteX62" fmla="*/ 678496 w 9722793"/>
                <a:gd name="connsiteY62" fmla="*/ 5194701 h 8104581"/>
                <a:gd name="connsiteX63" fmla="*/ 414279 w 9722793"/>
                <a:gd name="connsiteY63" fmla="*/ 4162431 h 8104581"/>
                <a:gd name="connsiteX64" fmla="*/ 2349409 w 9722793"/>
                <a:gd name="connsiteY64"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447447 w 9722793"/>
                <a:gd name="connsiteY8" fmla="*/ 1077850 h 8104581"/>
                <a:gd name="connsiteX9" fmla="*/ 783215 w 9722793"/>
                <a:gd name="connsiteY9" fmla="*/ 1127781 h 8104581"/>
                <a:gd name="connsiteX10" fmla="*/ 999085 w 9722793"/>
                <a:gd name="connsiteY10" fmla="*/ 1132668 h 8104581"/>
                <a:gd name="connsiteX11" fmla="*/ 1647122 w 9722793"/>
                <a:gd name="connsiteY11" fmla="*/ 1814695 h 8104581"/>
                <a:gd name="connsiteX12" fmla="*/ 2189768 w 9722793"/>
                <a:gd name="connsiteY12" fmla="*/ 1891699 h 8104581"/>
                <a:gd name="connsiteX13" fmla="*/ 2487102 w 9722793"/>
                <a:gd name="connsiteY13" fmla="*/ 1966847 h 8104581"/>
                <a:gd name="connsiteX14" fmla="*/ 2703579 w 9722793"/>
                <a:gd name="connsiteY14" fmla="*/ 1990659 h 8104581"/>
                <a:gd name="connsiteX15" fmla="*/ 2867119 w 9722793"/>
                <a:gd name="connsiteY15" fmla="*/ 1894482 h 8104581"/>
                <a:gd name="connsiteX16" fmla="*/ 2997006 w 9722793"/>
                <a:gd name="connsiteY16" fmla="*/ 1626050 h 8104581"/>
                <a:gd name="connsiteX17" fmla="*/ 2796886 w 9722793"/>
                <a:gd name="connsiteY17" fmla="*/ 1206393 h 8104581"/>
                <a:gd name="connsiteX18" fmla="*/ 2779569 w 9722793"/>
                <a:gd name="connsiteY18" fmla="*/ 956207 h 8104581"/>
                <a:gd name="connsiteX19" fmla="*/ 2790147 w 9722793"/>
                <a:gd name="connsiteY19" fmla="*/ 625306 h 8104581"/>
                <a:gd name="connsiteX20" fmla="*/ 2881583 w 9722793"/>
                <a:gd name="connsiteY20" fmla="*/ 345123 h 8104581"/>
                <a:gd name="connsiteX21" fmla="*/ 3194222 w 9722793"/>
                <a:gd name="connsiteY21" fmla="*/ 79783 h 8104581"/>
                <a:gd name="connsiteX22" fmla="*/ 3634680 w 9722793"/>
                <a:gd name="connsiteY22" fmla="*/ 0 h 8104581"/>
                <a:gd name="connsiteX23" fmla="*/ 4077979 w 9722793"/>
                <a:gd name="connsiteY23" fmla="*/ 1042564 h 8104581"/>
                <a:gd name="connsiteX24" fmla="*/ 4381701 w 9722793"/>
                <a:gd name="connsiteY24" fmla="*/ 1865796 h 8104581"/>
                <a:gd name="connsiteX25" fmla="*/ 4777440 w 9722793"/>
                <a:gd name="connsiteY25" fmla="*/ 2724557 h 8104581"/>
                <a:gd name="connsiteX26" fmla="*/ 5166209 w 9722793"/>
                <a:gd name="connsiteY26" fmla="*/ 3318929 h 8104581"/>
                <a:gd name="connsiteX27" fmla="*/ 5536077 w 9722793"/>
                <a:gd name="connsiteY27" fmla="*/ 3757309 h 8104581"/>
                <a:gd name="connsiteX28" fmla="*/ 6012729 w 9722793"/>
                <a:gd name="connsiteY28" fmla="*/ 4207709 h 8104581"/>
                <a:gd name="connsiteX29" fmla="*/ 6473504 w 9722793"/>
                <a:gd name="connsiteY29" fmla="*/ 4447177 h 8104581"/>
                <a:gd name="connsiteX30" fmla="*/ 6928215 w 9722793"/>
                <a:gd name="connsiteY30" fmla="*/ 4607012 h 8104581"/>
                <a:gd name="connsiteX31" fmla="*/ 7070381 w 9722793"/>
                <a:gd name="connsiteY31" fmla="*/ 4585454 h 8104581"/>
                <a:gd name="connsiteX32" fmla="*/ 7401873 w 9722793"/>
                <a:gd name="connsiteY32" fmla="*/ 4541198 h 8104581"/>
                <a:gd name="connsiteX33" fmla="*/ 7307141 w 9722793"/>
                <a:gd name="connsiteY33" fmla="*/ 4813858 h 8104581"/>
                <a:gd name="connsiteX34" fmla="*/ 7543969 w 9722793"/>
                <a:gd name="connsiteY34" fmla="*/ 4851466 h 8104581"/>
                <a:gd name="connsiteX35" fmla="*/ 7487129 w 9722793"/>
                <a:gd name="connsiteY35" fmla="*/ 5330971 h 8104581"/>
                <a:gd name="connsiteX36" fmla="*/ 8112358 w 9722793"/>
                <a:gd name="connsiteY36" fmla="*/ 5424992 h 8104581"/>
                <a:gd name="connsiteX37" fmla="*/ 8642855 w 9722793"/>
                <a:gd name="connsiteY37" fmla="*/ 5556621 h 8104581"/>
                <a:gd name="connsiteX38" fmla="*/ 8822843 w 9722793"/>
                <a:gd name="connsiteY38" fmla="*/ 5387383 h 8104581"/>
                <a:gd name="connsiteX39" fmla="*/ 9722793 w 9722793"/>
                <a:gd name="connsiteY39" fmla="*/ 5697652 h 8104581"/>
                <a:gd name="connsiteX40" fmla="*/ 9542803 w 9722793"/>
                <a:gd name="connsiteY40" fmla="*/ 6036126 h 8104581"/>
                <a:gd name="connsiteX41" fmla="*/ 9429125 w 9722793"/>
                <a:gd name="connsiteY41" fmla="*/ 6111342 h 8104581"/>
                <a:gd name="connsiteX42" fmla="*/ 9277555 w 9722793"/>
                <a:gd name="connsiteY42" fmla="*/ 6280580 h 8104581"/>
                <a:gd name="connsiteX43" fmla="*/ 9040726 w 9722793"/>
                <a:gd name="connsiteY43" fmla="*/ 6412209 h 8104581"/>
                <a:gd name="connsiteX44" fmla="*/ 8671273 w 9722793"/>
                <a:gd name="connsiteY44" fmla="*/ 7126766 h 8104581"/>
                <a:gd name="connsiteX45" fmla="*/ 8453391 w 9722793"/>
                <a:gd name="connsiteY45" fmla="*/ 7399425 h 8104581"/>
                <a:gd name="connsiteX46" fmla="*/ 8462864 w 9722793"/>
                <a:gd name="connsiteY46" fmla="*/ 7531054 h 8104581"/>
                <a:gd name="connsiteX47" fmla="*/ 8027099 w 9722793"/>
                <a:gd name="connsiteY47" fmla="*/ 7559261 h 8104581"/>
                <a:gd name="connsiteX48" fmla="*/ 7686066 w 9722793"/>
                <a:gd name="connsiteY48" fmla="*/ 7615673 h 8104581"/>
                <a:gd name="connsiteX49" fmla="*/ 7648173 w 9722793"/>
                <a:gd name="connsiteY49" fmla="*/ 7446436 h 8104581"/>
                <a:gd name="connsiteX50" fmla="*/ 7335559 w 9722793"/>
                <a:gd name="connsiteY50" fmla="*/ 7606271 h 8104581"/>
                <a:gd name="connsiteX51" fmla="*/ 7420818 w 9722793"/>
                <a:gd name="connsiteY51" fmla="*/ 7794313 h 8104581"/>
                <a:gd name="connsiteX52" fmla="*/ 6852429 w 9722793"/>
                <a:gd name="connsiteY52" fmla="*/ 8001158 h 8104581"/>
                <a:gd name="connsiteX53" fmla="*/ 6132469 w 9722793"/>
                <a:gd name="connsiteY53" fmla="*/ 8104581 h 8104581"/>
                <a:gd name="connsiteX54" fmla="*/ 4857949 w 9722793"/>
                <a:gd name="connsiteY54" fmla="*/ 7718818 h 8104581"/>
                <a:gd name="connsiteX55" fmla="*/ 3910888 w 9722793"/>
                <a:gd name="connsiteY55" fmla="*/ 7016801 h 8104581"/>
                <a:gd name="connsiteX56" fmla="*/ 3653521 w 9722793"/>
                <a:gd name="connsiteY56" fmla="*/ 6744717 h 8104581"/>
                <a:gd name="connsiteX57" fmla="*/ 3130185 w 9722793"/>
                <a:gd name="connsiteY57" fmla="*/ 6448841 h 8104581"/>
                <a:gd name="connsiteX58" fmla="*/ 2131732 w 9722793"/>
                <a:gd name="connsiteY58" fmla="*/ 5844713 h 8104581"/>
                <a:gd name="connsiteX59" fmla="*/ 1873600 w 9722793"/>
                <a:gd name="connsiteY59" fmla="*/ 5612187 h 8104581"/>
                <a:gd name="connsiteX60" fmla="*/ 958480 w 9722793"/>
                <a:gd name="connsiteY60" fmla="*/ 5658941 h 8104581"/>
                <a:gd name="connsiteX61" fmla="*/ 678496 w 9722793"/>
                <a:gd name="connsiteY61" fmla="*/ 5194701 h 8104581"/>
                <a:gd name="connsiteX62" fmla="*/ 414279 w 9722793"/>
                <a:gd name="connsiteY62" fmla="*/ 4162431 h 8104581"/>
                <a:gd name="connsiteX63" fmla="*/ 2349409 w 9722793"/>
                <a:gd name="connsiteY63"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783215 w 9722793"/>
                <a:gd name="connsiteY8" fmla="*/ 1127781 h 8104581"/>
                <a:gd name="connsiteX9" fmla="*/ 999085 w 9722793"/>
                <a:gd name="connsiteY9" fmla="*/ 1132668 h 8104581"/>
                <a:gd name="connsiteX10" fmla="*/ 1647122 w 9722793"/>
                <a:gd name="connsiteY10" fmla="*/ 1814695 h 8104581"/>
                <a:gd name="connsiteX11" fmla="*/ 2189768 w 9722793"/>
                <a:gd name="connsiteY11" fmla="*/ 1891699 h 8104581"/>
                <a:gd name="connsiteX12" fmla="*/ 2487102 w 9722793"/>
                <a:gd name="connsiteY12" fmla="*/ 1966847 h 8104581"/>
                <a:gd name="connsiteX13" fmla="*/ 2703579 w 9722793"/>
                <a:gd name="connsiteY13" fmla="*/ 1990659 h 8104581"/>
                <a:gd name="connsiteX14" fmla="*/ 2867119 w 9722793"/>
                <a:gd name="connsiteY14" fmla="*/ 1894482 h 8104581"/>
                <a:gd name="connsiteX15" fmla="*/ 2997006 w 9722793"/>
                <a:gd name="connsiteY15" fmla="*/ 1626050 h 8104581"/>
                <a:gd name="connsiteX16" fmla="*/ 2796886 w 9722793"/>
                <a:gd name="connsiteY16" fmla="*/ 1206393 h 8104581"/>
                <a:gd name="connsiteX17" fmla="*/ 2779569 w 9722793"/>
                <a:gd name="connsiteY17" fmla="*/ 956207 h 8104581"/>
                <a:gd name="connsiteX18" fmla="*/ 2790147 w 9722793"/>
                <a:gd name="connsiteY18" fmla="*/ 625306 h 8104581"/>
                <a:gd name="connsiteX19" fmla="*/ 2881583 w 9722793"/>
                <a:gd name="connsiteY19" fmla="*/ 345123 h 8104581"/>
                <a:gd name="connsiteX20" fmla="*/ 3194222 w 9722793"/>
                <a:gd name="connsiteY20" fmla="*/ 79783 h 8104581"/>
                <a:gd name="connsiteX21" fmla="*/ 3634680 w 9722793"/>
                <a:gd name="connsiteY21" fmla="*/ 0 h 8104581"/>
                <a:gd name="connsiteX22" fmla="*/ 4077979 w 9722793"/>
                <a:gd name="connsiteY22" fmla="*/ 1042564 h 8104581"/>
                <a:gd name="connsiteX23" fmla="*/ 4381701 w 9722793"/>
                <a:gd name="connsiteY23" fmla="*/ 1865796 h 8104581"/>
                <a:gd name="connsiteX24" fmla="*/ 4777440 w 9722793"/>
                <a:gd name="connsiteY24" fmla="*/ 2724557 h 8104581"/>
                <a:gd name="connsiteX25" fmla="*/ 5166209 w 9722793"/>
                <a:gd name="connsiteY25" fmla="*/ 3318929 h 8104581"/>
                <a:gd name="connsiteX26" fmla="*/ 5536077 w 9722793"/>
                <a:gd name="connsiteY26" fmla="*/ 3757309 h 8104581"/>
                <a:gd name="connsiteX27" fmla="*/ 6012729 w 9722793"/>
                <a:gd name="connsiteY27" fmla="*/ 4207709 h 8104581"/>
                <a:gd name="connsiteX28" fmla="*/ 6473504 w 9722793"/>
                <a:gd name="connsiteY28" fmla="*/ 4447177 h 8104581"/>
                <a:gd name="connsiteX29" fmla="*/ 6928215 w 9722793"/>
                <a:gd name="connsiteY29" fmla="*/ 4607012 h 8104581"/>
                <a:gd name="connsiteX30" fmla="*/ 7070381 w 9722793"/>
                <a:gd name="connsiteY30" fmla="*/ 4585454 h 8104581"/>
                <a:gd name="connsiteX31" fmla="*/ 7401873 w 9722793"/>
                <a:gd name="connsiteY31" fmla="*/ 4541198 h 8104581"/>
                <a:gd name="connsiteX32" fmla="*/ 7307141 w 9722793"/>
                <a:gd name="connsiteY32" fmla="*/ 4813858 h 8104581"/>
                <a:gd name="connsiteX33" fmla="*/ 7543969 w 9722793"/>
                <a:gd name="connsiteY33" fmla="*/ 4851466 h 8104581"/>
                <a:gd name="connsiteX34" fmla="*/ 7487129 w 9722793"/>
                <a:gd name="connsiteY34" fmla="*/ 5330971 h 8104581"/>
                <a:gd name="connsiteX35" fmla="*/ 8112358 w 9722793"/>
                <a:gd name="connsiteY35" fmla="*/ 5424992 h 8104581"/>
                <a:gd name="connsiteX36" fmla="*/ 8642855 w 9722793"/>
                <a:gd name="connsiteY36" fmla="*/ 5556621 h 8104581"/>
                <a:gd name="connsiteX37" fmla="*/ 8822843 w 9722793"/>
                <a:gd name="connsiteY37" fmla="*/ 5387383 h 8104581"/>
                <a:gd name="connsiteX38" fmla="*/ 9722793 w 9722793"/>
                <a:gd name="connsiteY38" fmla="*/ 5697652 h 8104581"/>
                <a:gd name="connsiteX39" fmla="*/ 9542803 w 9722793"/>
                <a:gd name="connsiteY39" fmla="*/ 6036126 h 8104581"/>
                <a:gd name="connsiteX40" fmla="*/ 9429125 w 9722793"/>
                <a:gd name="connsiteY40" fmla="*/ 6111342 h 8104581"/>
                <a:gd name="connsiteX41" fmla="*/ 9277555 w 9722793"/>
                <a:gd name="connsiteY41" fmla="*/ 6280580 h 8104581"/>
                <a:gd name="connsiteX42" fmla="*/ 9040726 w 9722793"/>
                <a:gd name="connsiteY42" fmla="*/ 6412209 h 8104581"/>
                <a:gd name="connsiteX43" fmla="*/ 8671273 w 9722793"/>
                <a:gd name="connsiteY43" fmla="*/ 7126766 h 8104581"/>
                <a:gd name="connsiteX44" fmla="*/ 8453391 w 9722793"/>
                <a:gd name="connsiteY44" fmla="*/ 7399425 h 8104581"/>
                <a:gd name="connsiteX45" fmla="*/ 8462864 w 9722793"/>
                <a:gd name="connsiteY45" fmla="*/ 7531054 h 8104581"/>
                <a:gd name="connsiteX46" fmla="*/ 8027099 w 9722793"/>
                <a:gd name="connsiteY46" fmla="*/ 7559261 h 8104581"/>
                <a:gd name="connsiteX47" fmla="*/ 7686066 w 9722793"/>
                <a:gd name="connsiteY47" fmla="*/ 7615673 h 8104581"/>
                <a:gd name="connsiteX48" fmla="*/ 7648173 w 9722793"/>
                <a:gd name="connsiteY48" fmla="*/ 7446436 h 8104581"/>
                <a:gd name="connsiteX49" fmla="*/ 7335559 w 9722793"/>
                <a:gd name="connsiteY49" fmla="*/ 7606271 h 8104581"/>
                <a:gd name="connsiteX50" fmla="*/ 7420818 w 9722793"/>
                <a:gd name="connsiteY50" fmla="*/ 7794313 h 8104581"/>
                <a:gd name="connsiteX51" fmla="*/ 6852429 w 9722793"/>
                <a:gd name="connsiteY51" fmla="*/ 8001158 h 8104581"/>
                <a:gd name="connsiteX52" fmla="*/ 6132469 w 9722793"/>
                <a:gd name="connsiteY52" fmla="*/ 8104581 h 8104581"/>
                <a:gd name="connsiteX53" fmla="*/ 4857949 w 9722793"/>
                <a:gd name="connsiteY53" fmla="*/ 7718818 h 8104581"/>
                <a:gd name="connsiteX54" fmla="*/ 3910888 w 9722793"/>
                <a:gd name="connsiteY54" fmla="*/ 7016801 h 8104581"/>
                <a:gd name="connsiteX55" fmla="*/ 3653521 w 9722793"/>
                <a:gd name="connsiteY55" fmla="*/ 6744717 h 8104581"/>
                <a:gd name="connsiteX56" fmla="*/ 3130185 w 9722793"/>
                <a:gd name="connsiteY56" fmla="*/ 6448841 h 8104581"/>
                <a:gd name="connsiteX57" fmla="*/ 2131732 w 9722793"/>
                <a:gd name="connsiteY57" fmla="*/ 5844713 h 8104581"/>
                <a:gd name="connsiteX58" fmla="*/ 1873600 w 9722793"/>
                <a:gd name="connsiteY58" fmla="*/ 5612187 h 8104581"/>
                <a:gd name="connsiteX59" fmla="*/ 958480 w 9722793"/>
                <a:gd name="connsiteY59" fmla="*/ 5658941 h 8104581"/>
                <a:gd name="connsiteX60" fmla="*/ 678496 w 9722793"/>
                <a:gd name="connsiteY60" fmla="*/ 5194701 h 8104581"/>
                <a:gd name="connsiteX61" fmla="*/ 414279 w 9722793"/>
                <a:gd name="connsiteY61" fmla="*/ 4162431 h 8104581"/>
                <a:gd name="connsiteX62" fmla="*/ 2349409 w 9722793"/>
                <a:gd name="connsiteY62"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999085 w 9722793"/>
                <a:gd name="connsiteY8" fmla="*/ 1132668 h 8104581"/>
                <a:gd name="connsiteX9" fmla="*/ 1647122 w 9722793"/>
                <a:gd name="connsiteY9" fmla="*/ 1814695 h 8104581"/>
                <a:gd name="connsiteX10" fmla="*/ 2189768 w 9722793"/>
                <a:gd name="connsiteY10" fmla="*/ 1891699 h 8104581"/>
                <a:gd name="connsiteX11" fmla="*/ 2487102 w 9722793"/>
                <a:gd name="connsiteY11" fmla="*/ 1966847 h 8104581"/>
                <a:gd name="connsiteX12" fmla="*/ 2703579 w 9722793"/>
                <a:gd name="connsiteY12" fmla="*/ 1990659 h 8104581"/>
                <a:gd name="connsiteX13" fmla="*/ 2867119 w 9722793"/>
                <a:gd name="connsiteY13" fmla="*/ 1894482 h 8104581"/>
                <a:gd name="connsiteX14" fmla="*/ 2997006 w 9722793"/>
                <a:gd name="connsiteY14" fmla="*/ 1626050 h 8104581"/>
                <a:gd name="connsiteX15" fmla="*/ 2796886 w 9722793"/>
                <a:gd name="connsiteY15" fmla="*/ 1206393 h 8104581"/>
                <a:gd name="connsiteX16" fmla="*/ 2779569 w 9722793"/>
                <a:gd name="connsiteY16" fmla="*/ 956207 h 8104581"/>
                <a:gd name="connsiteX17" fmla="*/ 2790147 w 9722793"/>
                <a:gd name="connsiteY17" fmla="*/ 625306 h 8104581"/>
                <a:gd name="connsiteX18" fmla="*/ 2881583 w 9722793"/>
                <a:gd name="connsiteY18" fmla="*/ 345123 h 8104581"/>
                <a:gd name="connsiteX19" fmla="*/ 3194222 w 9722793"/>
                <a:gd name="connsiteY19" fmla="*/ 79783 h 8104581"/>
                <a:gd name="connsiteX20" fmla="*/ 3634680 w 9722793"/>
                <a:gd name="connsiteY20" fmla="*/ 0 h 8104581"/>
                <a:gd name="connsiteX21" fmla="*/ 4077979 w 9722793"/>
                <a:gd name="connsiteY21" fmla="*/ 1042564 h 8104581"/>
                <a:gd name="connsiteX22" fmla="*/ 4381701 w 9722793"/>
                <a:gd name="connsiteY22" fmla="*/ 1865796 h 8104581"/>
                <a:gd name="connsiteX23" fmla="*/ 4777440 w 9722793"/>
                <a:gd name="connsiteY23" fmla="*/ 2724557 h 8104581"/>
                <a:gd name="connsiteX24" fmla="*/ 5166209 w 9722793"/>
                <a:gd name="connsiteY24" fmla="*/ 3318929 h 8104581"/>
                <a:gd name="connsiteX25" fmla="*/ 5536077 w 9722793"/>
                <a:gd name="connsiteY25" fmla="*/ 3757309 h 8104581"/>
                <a:gd name="connsiteX26" fmla="*/ 6012729 w 9722793"/>
                <a:gd name="connsiteY26" fmla="*/ 4207709 h 8104581"/>
                <a:gd name="connsiteX27" fmla="*/ 6473504 w 9722793"/>
                <a:gd name="connsiteY27" fmla="*/ 4447177 h 8104581"/>
                <a:gd name="connsiteX28" fmla="*/ 6928215 w 9722793"/>
                <a:gd name="connsiteY28" fmla="*/ 4607012 h 8104581"/>
                <a:gd name="connsiteX29" fmla="*/ 7070381 w 9722793"/>
                <a:gd name="connsiteY29" fmla="*/ 4585454 h 8104581"/>
                <a:gd name="connsiteX30" fmla="*/ 7401873 w 9722793"/>
                <a:gd name="connsiteY30" fmla="*/ 4541198 h 8104581"/>
                <a:gd name="connsiteX31" fmla="*/ 7307141 w 9722793"/>
                <a:gd name="connsiteY31" fmla="*/ 4813858 h 8104581"/>
                <a:gd name="connsiteX32" fmla="*/ 7543969 w 9722793"/>
                <a:gd name="connsiteY32" fmla="*/ 4851466 h 8104581"/>
                <a:gd name="connsiteX33" fmla="*/ 7487129 w 9722793"/>
                <a:gd name="connsiteY33" fmla="*/ 5330971 h 8104581"/>
                <a:gd name="connsiteX34" fmla="*/ 8112358 w 9722793"/>
                <a:gd name="connsiteY34" fmla="*/ 5424992 h 8104581"/>
                <a:gd name="connsiteX35" fmla="*/ 8642855 w 9722793"/>
                <a:gd name="connsiteY35" fmla="*/ 5556621 h 8104581"/>
                <a:gd name="connsiteX36" fmla="*/ 8822843 w 9722793"/>
                <a:gd name="connsiteY36" fmla="*/ 5387383 h 8104581"/>
                <a:gd name="connsiteX37" fmla="*/ 9722793 w 9722793"/>
                <a:gd name="connsiteY37" fmla="*/ 5697652 h 8104581"/>
                <a:gd name="connsiteX38" fmla="*/ 9542803 w 9722793"/>
                <a:gd name="connsiteY38" fmla="*/ 6036126 h 8104581"/>
                <a:gd name="connsiteX39" fmla="*/ 9429125 w 9722793"/>
                <a:gd name="connsiteY39" fmla="*/ 6111342 h 8104581"/>
                <a:gd name="connsiteX40" fmla="*/ 9277555 w 9722793"/>
                <a:gd name="connsiteY40" fmla="*/ 6280580 h 8104581"/>
                <a:gd name="connsiteX41" fmla="*/ 9040726 w 9722793"/>
                <a:gd name="connsiteY41" fmla="*/ 6412209 h 8104581"/>
                <a:gd name="connsiteX42" fmla="*/ 8671273 w 9722793"/>
                <a:gd name="connsiteY42" fmla="*/ 7126766 h 8104581"/>
                <a:gd name="connsiteX43" fmla="*/ 8453391 w 9722793"/>
                <a:gd name="connsiteY43" fmla="*/ 7399425 h 8104581"/>
                <a:gd name="connsiteX44" fmla="*/ 8462864 w 9722793"/>
                <a:gd name="connsiteY44" fmla="*/ 7531054 h 8104581"/>
                <a:gd name="connsiteX45" fmla="*/ 8027099 w 9722793"/>
                <a:gd name="connsiteY45" fmla="*/ 7559261 h 8104581"/>
                <a:gd name="connsiteX46" fmla="*/ 7686066 w 9722793"/>
                <a:gd name="connsiteY46" fmla="*/ 7615673 h 8104581"/>
                <a:gd name="connsiteX47" fmla="*/ 7648173 w 9722793"/>
                <a:gd name="connsiteY47" fmla="*/ 7446436 h 8104581"/>
                <a:gd name="connsiteX48" fmla="*/ 7335559 w 9722793"/>
                <a:gd name="connsiteY48" fmla="*/ 7606271 h 8104581"/>
                <a:gd name="connsiteX49" fmla="*/ 7420818 w 9722793"/>
                <a:gd name="connsiteY49" fmla="*/ 7794313 h 8104581"/>
                <a:gd name="connsiteX50" fmla="*/ 6852429 w 9722793"/>
                <a:gd name="connsiteY50" fmla="*/ 8001158 h 8104581"/>
                <a:gd name="connsiteX51" fmla="*/ 6132469 w 9722793"/>
                <a:gd name="connsiteY51" fmla="*/ 8104581 h 8104581"/>
                <a:gd name="connsiteX52" fmla="*/ 4857949 w 9722793"/>
                <a:gd name="connsiteY52" fmla="*/ 7718818 h 8104581"/>
                <a:gd name="connsiteX53" fmla="*/ 3910888 w 9722793"/>
                <a:gd name="connsiteY53" fmla="*/ 7016801 h 8104581"/>
                <a:gd name="connsiteX54" fmla="*/ 3653521 w 9722793"/>
                <a:gd name="connsiteY54" fmla="*/ 6744717 h 8104581"/>
                <a:gd name="connsiteX55" fmla="*/ 3130185 w 9722793"/>
                <a:gd name="connsiteY55" fmla="*/ 6448841 h 8104581"/>
                <a:gd name="connsiteX56" fmla="*/ 2131732 w 9722793"/>
                <a:gd name="connsiteY56" fmla="*/ 5844713 h 8104581"/>
                <a:gd name="connsiteX57" fmla="*/ 1873600 w 9722793"/>
                <a:gd name="connsiteY57" fmla="*/ 5612187 h 8104581"/>
                <a:gd name="connsiteX58" fmla="*/ 958480 w 9722793"/>
                <a:gd name="connsiteY58" fmla="*/ 5658941 h 8104581"/>
                <a:gd name="connsiteX59" fmla="*/ 678496 w 9722793"/>
                <a:gd name="connsiteY59" fmla="*/ 5194701 h 8104581"/>
                <a:gd name="connsiteX60" fmla="*/ 414279 w 9722793"/>
                <a:gd name="connsiteY60" fmla="*/ 4162431 h 8104581"/>
                <a:gd name="connsiteX61" fmla="*/ 2349409 w 9722793"/>
                <a:gd name="connsiteY61"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1647122 w 9722793"/>
                <a:gd name="connsiteY8" fmla="*/ 1814695 h 8104581"/>
                <a:gd name="connsiteX9" fmla="*/ 2189768 w 9722793"/>
                <a:gd name="connsiteY9" fmla="*/ 1891699 h 8104581"/>
                <a:gd name="connsiteX10" fmla="*/ 2487102 w 9722793"/>
                <a:gd name="connsiteY10" fmla="*/ 1966847 h 8104581"/>
                <a:gd name="connsiteX11" fmla="*/ 2703579 w 9722793"/>
                <a:gd name="connsiteY11" fmla="*/ 1990659 h 8104581"/>
                <a:gd name="connsiteX12" fmla="*/ 2867119 w 9722793"/>
                <a:gd name="connsiteY12" fmla="*/ 1894482 h 8104581"/>
                <a:gd name="connsiteX13" fmla="*/ 2997006 w 9722793"/>
                <a:gd name="connsiteY13" fmla="*/ 1626050 h 8104581"/>
                <a:gd name="connsiteX14" fmla="*/ 2796886 w 9722793"/>
                <a:gd name="connsiteY14" fmla="*/ 1206393 h 8104581"/>
                <a:gd name="connsiteX15" fmla="*/ 2779569 w 9722793"/>
                <a:gd name="connsiteY15" fmla="*/ 956207 h 8104581"/>
                <a:gd name="connsiteX16" fmla="*/ 2790147 w 9722793"/>
                <a:gd name="connsiteY16" fmla="*/ 625306 h 8104581"/>
                <a:gd name="connsiteX17" fmla="*/ 2881583 w 9722793"/>
                <a:gd name="connsiteY17" fmla="*/ 345123 h 8104581"/>
                <a:gd name="connsiteX18" fmla="*/ 3194222 w 9722793"/>
                <a:gd name="connsiteY18" fmla="*/ 79783 h 8104581"/>
                <a:gd name="connsiteX19" fmla="*/ 3634680 w 9722793"/>
                <a:gd name="connsiteY19" fmla="*/ 0 h 8104581"/>
                <a:gd name="connsiteX20" fmla="*/ 4077979 w 9722793"/>
                <a:gd name="connsiteY20" fmla="*/ 1042564 h 8104581"/>
                <a:gd name="connsiteX21" fmla="*/ 4381701 w 9722793"/>
                <a:gd name="connsiteY21" fmla="*/ 1865796 h 8104581"/>
                <a:gd name="connsiteX22" fmla="*/ 4777440 w 9722793"/>
                <a:gd name="connsiteY22" fmla="*/ 2724557 h 8104581"/>
                <a:gd name="connsiteX23" fmla="*/ 5166209 w 9722793"/>
                <a:gd name="connsiteY23" fmla="*/ 3318929 h 8104581"/>
                <a:gd name="connsiteX24" fmla="*/ 5536077 w 9722793"/>
                <a:gd name="connsiteY24" fmla="*/ 3757309 h 8104581"/>
                <a:gd name="connsiteX25" fmla="*/ 6012729 w 9722793"/>
                <a:gd name="connsiteY25" fmla="*/ 4207709 h 8104581"/>
                <a:gd name="connsiteX26" fmla="*/ 6473504 w 9722793"/>
                <a:gd name="connsiteY26" fmla="*/ 4447177 h 8104581"/>
                <a:gd name="connsiteX27" fmla="*/ 6928215 w 9722793"/>
                <a:gd name="connsiteY27" fmla="*/ 4607012 h 8104581"/>
                <a:gd name="connsiteX28" fmla="*/ 7070381 w 9722793"/>
                <a:gd name="connsiteY28" fmla="*/ 4585454 h 8104581"/>
                <a:gd name="connsiteX29" fmla="*/ 7401873 w 9722793"/>
                <a:gd name="connsiteY29" fmla="*/ 4541198 h 8104581"/>
                <a:gd name="connsiteX30" fmla="*/ 7307141 w 9722793"/>
                <a:gd name="connsiteY30" fmla="*/ 4813858 h 8104581"/>
                <a:gd name="connsiteX31" fmla="*/ 7543969 w 9722793"/>
                <a:gd name="connsiteY31" fmla="*/ 4851466 h 8104581"/>
                <a:gd name="connsiteX32" fmla="*/ 7487129 w 9722793"/>
                <a:gd name="connsiteY32" fmla="*/ 5330971 h 8104581"/>
                <a:gd name="connsiteX33" fmla="*/ 8112358 w 9722793"/>
                <a:gd name="connsiteY33" fmla="*/ 5424992 h 8104581"/>
                <a:gd name="connsiteX34" fmla="*/ 8642855 w 9722793"/>
                <a:gd name="connsiteY34" fmla="*/ 5556621 h 8104581"/>
                <a:gd name="connsiteX35" fmla="*/ 8822843 w 9722793"/>
                <a:gd name="connsiteY35" fmla="*/ 5387383 h 8104581"/>
                <a:gd name="connsiteX36" fmla="*/ 9722793 w 9722793"/>
                <a:gd name="connsiteY36" fmla="*/ 5697652 h 8104581"/>
                <a:gd name="connsiteX37" fmla="*/ 9542803 w 9722793"/>
                <a:gd name="connsiteY37" fmla="*/ 6036126 h 8104581"/>
                <a:gd name="connsiteX38" fmla="*/ 9429125 w 9722793"/>
                <a:gd name="connsiteY38" fmla="*/ 6111342 h 8104581"/>
                <a:gd name="connsiteX39" fmla="*/ 9277555 w 9722793"/>
                <a:gd name="connsiteY39" fmla="*/ 6280580 h 8104581"/>
                <a:gd name="connsiteX40" fmla="*/ 9040726 w 9722793"/>
                <a:gd name="connsiteY40" fmla="*/ 6412209 h 8104581"/>
                <a:gd name="connsiteX41" fmla="*/ 8671273 w 9722793"/>
                <a:gd name="connsiteY41" fmla="*/ 7126766 h 8104581"/>
                <a:gd name="connsiteX42" fmla="*/ 8453391 w 9722793"/>
                <a:gd name="connsiteY42" fmla="*/ 7399425 h 8104581"/>
                <a:gd name="connsiteX43" fmla="*/ 8462864 w 9722793"/>
                <a:gd name="connsiteY43" fmla="*/ 7531054 h 8104581"/>
                <a:gd name="connsiteX44" fmla="*/ 8027099 w 9722793"/>
                <a:gd name="connsiteY44" fmla="*/ 7559261 h 8104581"/>
                <a:gd name="connsiteX45" fmla="*/ 7686066 w 9722793"/>
                <a:gd name="connsiteY45" fmla="*/ 7615673 h 8104581"/>
                <a:gd name="connsiteX46" fmla="*/ 7648173 w 9722793"/>
                <a:gd name="connsiteY46" fmla="*/ 7446436 h 8104581"/>
                <a:gd name="connsiteX47" fmla="*/ 7335559 w 9722793"/>
                <a:gd name="connsiteY47" fmla="*/ 7606271 h 8104581"/>
                <a:gd name="connsiteX48" fmla="*/ 7420818 w 9722793"/>
                <a:gd name="connsiteY48" fmla="*/ 7794313 h 8104581"/>
                <a:gd name="connsiteX49" fmla="*/ 6852429 w 9722793"/>
                <a:gd name="connsiteY49" fmla="*/ 8001158 h 8104581"/>
                <a:gd name="connsiteX50" fmla="*/ 6132469 w 9722793"/>
                <a:gd name="connsiteY50" fmla="*/ 8104581 h 8104581"/>
                <a:gd name="connsiteX51" fmla="*/ 4857949 w 9722793"/>
                <a:gd name="connsiteY51" fmla="*/ 7718818 h 8104581"/>
                <a:gd name="connsiteX52" fmla="*/ 3910888 w 9722793"/>
                <a:gd name="connsiteY52" fmla="*/ 7016801 h 8104581"/>
                <a:gd name="connsiteX53" fmla="*/ 3653521 w 9722793"/>
                <a:gd name="connsiteY53" fmla="*/ 6744717 h 8104581"/>
                <a:gd name="connsiteX54" fmla="*/ 3130185 w 9722793"/>
                <a:gd name="connsiteY54" fmla="*/ 6448841 h 8104581"/>
                <a:gd name="connsiteX55" fmla="*/ 2131732 w 9722793"/>
                <a:gd name="connsiteY55" fmla="*/ 5844713 h 8104581"/>
                <a:gd name="connsiteX56" fmla="*/ 1873600 w 9722793"/>
                <a:gd name="connsiteY56" fmla="*/ 5612187 h 8104581"/>
                <a:gd name="connsiteX57" fmla="*/ 958480 w 9722793"/>
                <a:gd name="connsiteY57" fmla="*/ 5658941 h 8104581"/>
                <a:gd name="connsiteX58" fmla="*/ 678496 w 9722793"/>
                <a:gd name="connsiteY58" fmla="*/ 5194701 h 8104581"/>
                <a:gd name="connsiteX59" fmla="*/ 414279 w 9722793"/>
                <a:gd name="connsiteY59" fmla="*/ 4162431 h 8104581"/>
                <a:gd name="connsiteX60" fmla="*/ 2349409 w 9722793"/>
                <a:gd name="connsiteY60"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189768 w 9722793"/>
                <a:gd name="connsiteY8" fmla="*/ 1891699 h 8104581"/>
                <a:gd name="connsiteX9" fmla="*/ 2487102 w 9722793"/>
                <a:gd name="connsiteY9" fmla="*/ 1966847 h 8104581"/>
                <a:gd name="connsiteX10" fmla="*/ 2703579 w 9722793"/>
                <a:gd name="connsiteY10" fmla="*/ 1990659 h 8104581"/>
                <a:gd name="connsiteX11" fmla="*/ 2867119 w 9722793"/>
                <a:gd name="connsiteY11" fmla="*/ 1894482 h 8104581"/>
                <a:gd name="connsiteX12" fmla="*/ 2997006 w 9722793"/>
                <a:gd name="connsiteY12" fmla="*/ 1626050 h 8104581"/>
                <a:gd name="connsiteX13" fmla="*/ 2796886 w 9722793"/>
                <a:gd name="connsiteY13" fmla="*/ 1206393 h 8104581"/>
                <a:gd name="connsiteX14" fmla="*/ 2779569 w 9722793"/>
                <a:gd name="connsiteY14" fmla="*/ 956207 h 8104581"/>
                <a:gd name="connsiteX15" fmla="*/ 2790147 w 9722793"/>
                <a:gd name="connsiteY15" fmla="*/ 625306 h 8104581"/>
                <a:gd name="connsiteX16" fmla="*/ 2881583 w 9722793"/>
                <a:gd name="connsiteY16" fmla="*/ 345123 h 8104581"/>
                <a:gd name="connsiteX17" fmla="*/ 3194222 w 9722793"/>
                <a:gd name="connsiteY17" fmla="*/ 79783 h 8104581"/>
                <a:gd name="connsiteX18" fmla="*/ 3634680 w 9722793"/>
                <a:gd name="connsiteY18" fmla="*/ 0 h 8104581"/>
                <a:gd name="connsiteX19" fmla="*/ 4077979 w 9722793"/>
                <a:gd name="connsiteY19" fmla="*/ 1042564 h 8104581"/>
                <a:gd name="connsiteX20" fmla="*/ 4381701 w 9722793"/>
                <a:gd name="connsiteY20" fmla="*/ 1865796 h 8104581"/>
                <a:gd name="connsiteX21" fmla="*/ 4777440 w 9722793"/>
                <a:gd name="connsiteY21" fmla="*/ 2724557 h 8104581"/>
                <a:gd name="connsiteX22" fmla="*/ 5166209 w 9722793"/>
                <a:gd name="connsiteY22" fmla="*/ 3318929 h 8104581"/>
                <a:gd name="connsiteX23" fmla="*/ 5536077 w 9722793"/>
                <a:gd name="connsiteY23" fmla="*/ 3757309 h 8104581"/>
                <a:gd name="connsiteX24" fmla="*/ 6012729 w 9722793"/>
                <a:gd name="connsiteY24" fmla="*/ 4207709 h 8104581"/>
                <a:gd name="connsiteX25" fmla="*/ 6473504 w 9722793"/>
                <a:gd name="connsiteY25" fmla="*/ 4447177 h 8104581"/>
                <a:gd name="connsiteX26" fmla="*/ 6928215 w 9722793"/>
                <a:gd name="connsiteY26" fmla="*/ 4607012 h 8104581"/>
                <a:gd name="connsiteX27" fmla="*/ 7070381 w 9722793"/>
                <a:gd name="connsiteY27" fmla="*/ 4585454 h 8104581"/>
                <a:gd name="connsiteX28" fmla="*/ 7401873 w 9722793"/>
                <a:gd name="connsiteY28" fmla="*/ 4541198 h 8104581"/>
                <a:gd name="connsiteX29" fmla="*/ 7307141 w 9722793"/>
                <a:gd name="connsiteY29" fmla="*/ 4813858 h 8104581"/>
                <a:gd name="connsiteX30" fmla="*/ 7543969 w 9722793"/>
                <a:gd name="connsiteY30" fmla="*/ 4851466 h 8104581"/>
                <a:gd name="connsiteX31" fmla="*/ 7487129 w 9722793"/>
                <a:gd name="connsiteY31" fmla="*/ 5330971 h 8104581"/>
                <a:gd name="connsiteX32" fmla="*/ 8112358 w 9722793"/>
                <a:gd name="connsiteY32" fmla="*/ 5424992 h 8104581"/>
                <a:gd name="connsiteX33" fmla="*/ 8642855 w 9722793"/>
                <a:gd name="connsiteY33" fmla="*/ 5556621 h 8104581"/>
                <a:gd name="connsiteX34" fmla="*/ 8822843 w 9722793"/>
                <a:gd name="connsiteY34" fmla="*/ 5387383 h 8104581"/>
                <a:gd name="connsiteX35" fmla="*/ 9722793 w 9722793"/>
                <a:gd name="connsiteY35" fmla="*/ 5697652 h 8104581"/>
                <a:gd name="connsiteX36" fmla="*/ 9542803 w 9722793"/>
                <a:gd name="connsiteY36" fmla="*/ 6036126 h 8104581"/>
                <a:gd name="connsiteX37" fmla="*/ 9429125 w 9722793"/>
                <a:gd name="connsiteY37" fmla="*/ 6111342 h 8104581"/>
                <a:gd name="connsiteX38" fmla="*/ 9277555 w 9722793"/>
                <a:gd name="connsiteY38" fmla="*/ 6280580 h 8104581"/>
                <a:gd name="connsiteX39" fmla="*/ 9040726 w 9722793"/>
                <a:gd name="connsiteY39" fmla="*/ 6412209 h 8104581"/>
                <a:gd name="connsiteX40" fmla="*/ 8671273 w 9722793"/>
                <a:gd name="connsiteY40" fmla="*/ 7126766 h 8104581"/>
                <a:gd name="connsiteX41" fmla="*/ 8453391 w 9722793"/>
                <a:gd name="connsiteY41" fmla="*/ 7399425 h 8104581"/>
                <a:gd name="connsiteX42" fmla="*/ 8462864 w 9722793"/>
                <a:gd name="connsiteY42" fmla="*/ 7531054 h 8104581"/>
                <a:gd name="connsiteX43" fmla="*/ 8027099 w 9722793"/>
                <a:gd name="connsiteY43" fmla="*/ 7559261 h 8104581"/>
                <a:gd name="connsiteX44" fmla="*/ 7686066 w 9722793"/>
                <a:gd name="connsiteY44" fmla="*/ 7615673 h 8104581"/>
                <a:gd name="connsiteX45" fmla="*/ 7648173 w 9722793"/>
                <a:gd name="connsiteY45" fmla="*/ 7446436 h 8104581"/>
                <a:gd name="connsiteX46" fmla="*/ 7335559 w 9722793"/>
                <a:gd name="connsiteY46" fmla="*/ 7606271 h 8104581"/>
                <a:gd name="connsiteX47" fmla="*/ 7420818 w 9722793"/>
                <a:gd name="connsiteY47" fmla="*/ 7794313 h 8104581"/>
                <a:gd name="connsiteX48" fmla="*/ 6852429 w 9722793"/>
                <a:gd name="connsiteY48" fmla="*/ 8001158 h 8104581"/>
                <a:gd name="connsiteX49" fmla="*/ 6132469 w 9722793"/>
                <a:gd name="connsiteY49" fmla="*/ 8104581 h 8104581"/>
                <a:gd name="connsiteX50" fmla="*/ 4857949 w 9722793"/>
                <a:gd name="connsiteY50" fmla="*/ 7718818 h 8104581"/>
                <a:gd name="connsiteX51" fmla="*/ 3910888 w 9722793"/>
                <a:gd name="connsiteY51" fmla="*/ 7016801 h 8104581"/>
                <a:gd name="connsiteX52" fmla="*/ 3653521 w 9722793"/>
                <a:gd name="connsiteY52" fmla="*/ 6744717 h 8104581"/>
                <a:gd name="connsiteX53" fmla="*/ 3130185 w 9722793"/>
                <a:gd name="connsiteY53" fmla="*/ 6448841 h 8104581"/>
                <a:gd name="connsiteX54" fmla="*/ 2131732 w 9722793"/>
                <a:gd name="connsiteY54" fmla="*/ 5844713 h 8104581"/>
                <a:gd name="connsiteX55" fmla="*/ 1873600 w 9722793"/>
                <a:gd name="connsiteY55" fmla="*/ 5612187 h 8104581"/>
                <a:gd name="connsiteX56" fmla="*/ 958480 w 9722793"/>
                <a:gd name="connsiteY56" fmla="*/ 5658941 h 8104581"/>
                <a:gd name="connsiteX57" fmla="*/ 678496 w 9722793"/>
                <a:gd name="connsiteY57" fmla="*/ 5194701 h 8104581"/>
                <a:gd name="connsiteX58" fmla="*/ 414279 w 9722793"/>
                <a:gd name="connsiteY58" fmla="*/ 4162431 h 8104581"/>
                <a:gd name="connsiteX59" fmla="*/ 2349409 w 9722793"/>
                <a:gd name="connsiteY59"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487102 w 9722793"/>
                <a:gd name="connsiteY8" fmla="*/ 1966847 h 8104581"/>
                <a:gd name="connsiteX9" fmla="*/ 2703579 w 9722793"/>
                <a:gd name="connsiteY9" fmla="*/ 1990659 h 8104581"/>
                <a:gd name="connsiteX10" fmla="*/ 2867119 w 9722793"/>
                <a:gd name="connsiteY10" fmla="*/ 1894482 h 8104581"/>
                <a:gd name="connsiteX11" fmla="*/ 2997006 w 9722793"/>
                <a:gd name="connsiteY11" fmla="*/ 1626050 h 8104581"/>
                <a:gd name="connsiteX12" fmla="*/ 2796886 w 9722793"/>
                <a:gd name="connsiteY12" fmla="*/ 1206393 h 8104581"/>
                <a:gd name="connsiteX13" fmla="*/ 2779569 w 9722793"/>
                <a:gd name="connsiteY13" fmla="*/ 956207 h 8104581"/>
                <a:gd name="connsiteX14" fmla="*/ 2790147 w 9722793"/>
                <a:gd name="connsiteY14" fmla="*/ 625306 h 8104581"/>
                <a:gd name="connsiteX15" fmla="*/ 2881583 w 9722793"/>
                <a:gd name="connsiteY15" fmla="*/ 345123 h 8104581"/>
                <a:gd name="connsiteX16" fmla="*/ 3194222 w 9722793"/>
                <a:gd name="connsiteY16" fmla="*/ 79783 h 8104581"/>
                <a:gd name="connsiteX17" fmla="*/ 3634680 w 9722793"/>
                <a:gd name="connsiteY17" fmla="*/ 0 h 8104581"/>
                <a:gd name="connsiteX18" fmla="*/ 4077979 w 9722793"/>
                <a:gd name="connsiteY18" fmla="*/ 1042564 h 8104581"/>
                <a:gd name="connsiteX19" fmla="*/ 4381701 w 9722793"/>
                <a:gd name="connsiteY19" fmla="*/ 1865796 h 8104581"/>
                <a:gd name="connsiteX20" fmla="*/ 4777440 w 9722793"/>
                <a:gd name="connsiteY20" fmla="*/ 2724557 h 8104581"/>
                <a:gd name="connsiteX21" fmla="*/ 5166209 w 9722793"/>
                <a:gd name="connsiteY21" fmla="*/ 3318929 h 8104581"/>
                <a:gd name="connsiteX22" fmla="*/ 5536077 w 9722793"/>
                <a:gd name="connsiteY22" fmla="*/ 3757309 h 8104581"/>
                <a:gd name="connsiteX23" fmla="*/ 6012729 w 9722793"/>
                <a:gd name="connsiteY23" fmla="*/ 4207709 h 8104581"/>
                <a:gd name="connsiteX24" fmla="*/ 6473504 w 9722793"/>
                <a:gd name="connsiteY24" fmla="*/ 4447177 h 8104581"/>
                <a:gd name="connsiteX25" fmla="*/ 6928215 w 9722793"/>
                <a:gd name="connsiteY25" fmla="*/ 4607012 h 8104581"/>
                <a:gd name="connsiteX26" fmla="*/ 7070381 w 9722793"/>
                <a:gd name="connsiteY26" fmla="*/ 4585454 h 8104581"/>
                <a:gd name="connsiteX27" fmla="*/ 7401873 w 9722793"/>
                <a:gd name="connsiteY27" fmla="*/ 4541198 h 8104581"/>
                <a:gd name="connsiteX28" fmla="*/ 7307141 w 9722793"/>
                <a:gd name="connsiteY28" fmla="*/ 4813858 h 8104581"/>
                <a:gd name="connsiteX29" fmla="*/ 7543969 w 9722793"/>
                <a:gd name="connsiteY29" fmla="*/ 4851466 h 8104581"/>
                <a:gd name="connsiteX30" fmla="*/ 7487129 w 9722793"/>
                <a:gd name="connsiteY30" fmla="*/ 5330971 h 8104581"/>
                <a:gd name="connsiteX31" fmla="*/ 8112358 w 9722793"/>
                <a:gd name="connsiteY31" fmla="*/ 5424992 h 8104581"/>
                <a:gd name="connsiteX32" fmla="*/ 8642855 w 9722793"/>
                <a:gd name="connsiteY32" fmla="*/ 5556621 h 8104581"/>
                <a:gd name="connsiteX33" fmla="*/ 8822843 w 9722793"/>
                <a:gd name="connsiteY33" fmla="*/ 5387383 h 8104581"/>
                <a:gd name="connsiteX34" fmla="*/ 9722793 w 9722793"/>
                <a:gd name="connsiteY34" fmla="*/ 5697652 h 8104581"/>
                <a:gd name="connsiteX35" fmla="*/ 9542803 w 9722793"/>
                <a:gd name="connsiteY35" fmla="*/ 6036126 h 8104581"/>
                <a:gd name="connsiteX36" fmla="*/ 9429125 w 9722793"/>
                <a:gd name="connsiteY36" fmla="*/ 6111342 h 8104581"/>
                <a:gd name="connsiteX37" fmla="*/ 9277555 w 9722793"/>
                <a:gd name="connsiteY37" fmla="*/ 6280580 h 8104581"/>
                <a:gd name="connsiteX38" fmla="*/ 9040726 w 9722793"/>
                <a:gd name="connsiteY38" fmla="*/ 6412209 h 8104581"/>
                <a:gd name="connsiteX39" fmla="*/ 8671273 w 9722793"/>
                <a:gd name="connsiteY39" fmla="*/ 7126766 h 8104581"/>
                <a:gd name="connsiteX40" fmla="*/ 8453391 w 9722793"/>
                <a:gd name="connsiteY40" fmla="*/ 7399425 h 8104581"/>
                <a:gd name="connsiteX41" fmla="*/ 8462864 w 9722793"/>
                <a:gd name="connsiteY41" fmla="*/ 7531054 h 8104581"/>
                <a:gd name="connsiteX42" fmla="*/ 8027099 w 9722793"/>
                <a:gd name="connsiteY42" fmla="*/ 7559261 h 8104581"/>
                <a:gd name="connsiteX43" fmla="*/ 7686066 w 9722793"/>
                <a:gd name="connsiteY43" fmla="*/ 7615673 h 8104581"/>
                <a:gd name="connsiteX44" fmla="*/ 7648173 w 9722793"/>
                <a:gd name="connsiteY44" fmla="*/ 7446436 h 8104581"/>
                <a:gd name="connsiteX45" fmla="*/ 7335559 w 9722793"/>
                <a:gd name="connsiteY45" fmla="*/ 7606271 h 8104581"/>
                <a:gd name="connsiteX46" fmla="*/ 7420818 w 9722793"/>
                <a:gd name="connsiteY46" fmla="*/ 7794313 h 8104581"/>
                <a:gd name="connsiteX47" fmla="*/ 6852429 w 9722793"/>
                <a:gd name="connsiteY47" fmla="*/ 8001158 h 8104581"/>
                <a:gd name="connsiteX48" fmla="*/ 6132469 w 9722793"/>
                <a:gd name="connsiteY48" fmla="*/ 8104581 h 8104581"/>
                <a:gd name="connsiteX49" fmla="*/ 4857949 w 9722793"/>
                <a:gd name="connsiteY49" fmla="*/ 7718818 h 8104581"/>
                <a:gd name="connsiteX50" fmla="*/ 3910888 w 9722793"/>
                <a:gd name="connsiteY50" fmla="*/ 7016801 h 8104581"/>
                <a:gd name="connsiteX51" fmla="*/ 3653521 w 9722793"/>
                <a:gd name="connsiteY51" fmla="*/ 6744717 h 8104581"/>
                <a:gd name="connsiteX52" fmla="*/ 3130185 w 9722793"/>
                <a:gd name="connsiteY52" fmla="*/ 6448841 h 8104581"/>
                <a:gd name="connsiteX53" fmla="*/ 2131732 w 9722793"/>
                <a:gd name="connsiteY53" fmla="*/ 5844713 h 8104581"/>
                <a:gd name="connsiteX54" fmla="*/ 1873600 w 9722793"/>
                <a:gd name="connsiteY54" fmla="*/ 5612187 h 8104581"/>
                <a:gd name="connsiteX55" fmla="*/ 958480 w 9722793"/>
                <a:gd name="connsiteY55" fmla="*/ 5658941 h 8104581"/>
                <a:gd name="connsiteX56" fmla="*/ 678496 w 9722793"/>
                <a:gd name="connsiteY56" fmla="*/ 5194701 h 8104581"/>
                <a:gd name="connsiteX57" fmla="*/ 414279 w 9722793"/>
                <a:gd name="connsiteY57" fmla="*/ 4162431 h 8104581"/>
                <a:gd name="connsiteX58" fmla="*/ 2349409 w 9722793"/>
                <a:gd name="connsiteY58"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703579 w 9722793"/>
                <a:gd name="connsiteY8" fmla="*/ 1990659 h 8104581"/>
                <a:gd name="connsiteX9" fmla="*/ 2867119 w 9722793"/>
                <a:gd name="connsiteY9" fmla="*/ 1894482 h 8104581"/>
                <a:gd name="connsiteX10" fmla="*/ 2997006 w 9722793"/>
                <a:gd name="connsiteY10" fmla="*/ 1626050 h 8104581"/>
                <a:gd name="connsiteX11" fmla="*/ 2796886 w 9722793"/>
                <a:gd name="connsiteY11" fmla="*/ 1206393 h 8104581"/>
                <a:gd name="connsiteX12" fmla="*/ 2779569 w 9722793"/>
                <a:gd name="connsiteY12" fmla="*/ 956207 h 8104581"/>
                <a:gd name="connsiteX13" fmla="*/ 2790147 w 9722793"/>
                <a:gd name="connsiteY13" fmla="*/ 625306 h 8104581"/>
                <a:gd name="connsiteX14" fmla="*/ 2881583 w 9722793"/>
                <a:gd name="connsiteY14" fmla="*/ 345123 h 8104581"/>
                <a:gd name="connsiteX15" fmla="*/ 3194222 w 9722793"/>
                <a:gd name="connsiteY15" fmla="*/ 79783 h 8104581"/>
                <a:gd name="connsiteX16" fmla="*/ 3634680 w 9722793"/>
                <a:gd name="connsiteY16" fmla="*/ 0 h 8104581"/>
                <a:gd name="connsiteX17" fmla="*/ 4077979 w 9722793"/>
                <a:gd name="connsiteY17" fmla="*/ 1042564 h 8104581"/>
                <a:gd name="connsiteX18" fmla="*/ 4381701 w 9722793"/>
                <a:gd name="connsiteY18" fmla="*/ 1865796 h 8104581"/>
                <a:gd name="connsiteX19" fmla="*/ 4777440 w 9722793"/>
                <a:gd name="connsiteY19" fmla="*/ 2724557 h 8104581"/>
                <a:gd name="connsiteX20" fmla="*/ 5166209 w 9722793"/>
                <a:gd name="connsiteY20" fmla="*/ 3318929 h 8104581"/>
                <a:gd name="connsiteX21" fmla="*/ 5536077 w 9722793"/>
                <a:gd name="connsiteY21" fmla="*/ 3757309 h 8104581"/>
                <a:gd name="connsiteX22" fmla="*/ 6012729 w 9722793"/>
                <a:gd name="connsiteY22" fmla="*/ 4207709 h 8104581"/>
                <a:gd name="connsiteX23" fmla="*/ 6473504 w 9722793"/>
                <a:gd name="connsiteY23" fmla="*/ 4447177 h 8104581"/>
                <a:gd name="connsiteX24" fmla="*/ 6928215 w 9722793"/>
                <a:gd name="connsiteY24" fmla="*/ 4607012 h 8104581"/>
                <a:gd name="connsiteX25" fmla="*/ 7070381 w 9722793"/>
                <a:gd name="connsiteY25" fmla="*/ 4585454 h 8104581"/>
                <a:gd name="connsiteX26" fmla="*/ 7401873 w 9722793"/>
                <a:gd name="connsiteY26" fmla="*/ 4541198 h 8104581"/>
                <a:gd name="connsiteX27" fmla="*/ 7307141 w 9722793"/>
                <a:gd name="connsiteY27" fmla="*/ 4813858 h 8104581"/>
                <a:gd name="connsiteX28" fmla="*/ 7543969 w 9722793"/>
                <a:gd name="connsiteY28" fmla="*/ 4851466 h 8104581"/>
                <a:gd name="connsiteX29" fmla="*/ 7487129 w 9722793"/>
                <a:gd name="connsiteY29" fmla="*/ 5330971 h 8104581"/>
                <a:gd name="connsiteX30" fmla="*/ 8112358 w 9722793"/>
                <a:gd name="connsiteY30" fmla="*/ 5424992 h 8104581"/>
                <a:gd name="connsiteX31" fmla="*/ 8642855 w 9722793"/>
                <a:gd name="connsiteY31" fmla="*/ 5556621 h 8104581"/>
                <a:gd name="connsiteX32" fmla="*/ 8822843 w 9722793"/>
                <a:gd name="connsiteY32" fmla="*/ 5387383 h 8104581"/>
                <a:gd name="connsiteX33" fmla="*/ 9722793 w 9722793"/>
                <a:gd name="connsiteY33" fmla="*/ 5697652 h 8104581"/>
                <a:gd name="connsiteX34" fmla="*/ 9542803 w 9722793"/>
                <a:gd name="connsiteY34" fmla="*/ 6036126 h 8104581"/>
                <a:gd name="connsiteX35" fmla="*/ 9429125 w 9722793"/>
                <a:gd name="connsiteY35" fmla="*/ 6111342 h 8104581"/>
                <a:gd name="connsiteX36" fmla="*/ 9277555 w 9722793"/>
                <a:gd name="connsiteY36" fmla="*/ 6280580 h 8104581"/>
                <a:gd name="connsiteX37" fmla="*/ 9040726 w 9722793"/>
                <a:gd name="connsiteY37" fmla="*/ 6412209 h 8104581"/>
                <a:gd name="connsiteX38" fmla="*/ 8671273 w 9722793"/>
                <a:gd name="connsiteY38" fmla="*/ 7126766 h 8104581"/>
                <a:gd name="connsiteX39" fmla="*/ 8453391 w 9722793"/>
                <a:gd name="connsiteY39" fmla="*/ 7399425 h 8104581"/>
                <a:gd name="connsiteX40" fmla="*/ 8462864 w 9722793"/>
                <a:gd name="connsiteY40" fmla="*/ 7531054 h 8104581"/>
                <a:gd name="connsiteX41" fmla="*/ 8027099 w 9722793"/>
                <a:gd name="connsiteY41" fmla="*/ 7559261 h 8104581"/>
                <a:gd name="connsiteX42" fmla="*/ 7686066 w 9722793"/>
                <a:gd name="connsiteY42" fmla="*/ 7615673 h 8104581"/>
                <a:gd name="connsiteX43" fmla="*/ 7648173 w 9722793"/>
                <a:gd name="connsiteY43" fmla="*/ 7446436 h 8104581"/>
                <a:gd name="connsiteX44" fmla="*/ 7335559 w 9722793"/>
                <a:gd name="connsiteY44" fmla="*/ 7606271 h 8104581"/>
                <a:gd name="connsiteX45" fmla="*/ 7420818 w 9722793"/>
                <a:gd name="connsiteY45" fmla="*/ 7794313 h 8104581"/>
                <a:gd name="connsiteX46" fmla="*/ 6852429 w 9722793"/>
                <a:gd name="connsiteY46" fmla="*/ 8001158 h 8104581"/>
                <a:gd name="connsiteX47" fmla="*/ 6132469 w 9722793"/>
                <a:gd name="connsiteY47" fmla="*/ 8104581 h 8104581"/>
                <a:gd name="connsiteX48" fmla="*/ 4857949 w 9722793"/>
                <a:gd name="connsiteY48" fmla="*/ 7718818 h 8104581"/>
                <a:gd name="connsiteX49" fmla="*/ 3910888 w 9722793"/>
                <a:gd name="connsiteY49" fmla="*/ 7016801 h 8104581"/>
                <a:gd name="connsiteX50" fmla="*/ 3653521 w 9722793"/>
                <a:gd name="connsiteY50" fmla="*/ 6744717 h 8104581"/>
                <a:gd name="connsiteX51" fmla="*/ 3130185 w 9722793"/>
                <a:gd name="connsiteY51" fmla="*/ 6448841 h 8104581"/>
                <a:gd name="connsiteX52" fmla="*/ 2131732 w 9722793"/>
                <a:gd name="connsiteY52" fmla="*/ 5844713 h 8104581"/>
                <a:gd name="connsiteX53" fmla="*/ 1873600 w 9722793"/>
                <a:gd name="connsiteY53" fmla="*/ 5612187 h 8104581"/>
                <a:gd name="connsiteX54" fmla="*/ 958480 w 9722793"/>
                <a:gd name="connsiteY54" fmla="*/ 5658941 h 8104581"/>
                <a:gd name="connsiteX55" fmla="*/ 678496 w 9722793"/>
                <a:gd name="connsiteY55" fmla="*/ 5194701 h 8104581"/>
                <a:gd name="connsiteX56" fmla="*/ 414279 w 9722793"/>
                <a:gd name="connsiteY56" fmla="*/ 4162431 h 8104581"/>
                <a:gd name="connsiteX57" fmla="*/ 2349409 w 9722793"/>
                <a:gd name="connsiteY57"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867119 w 9722793"/>
                <a:gd name="connsiteY8" fmla="*/ 1894482 h 8104581"/>
                <a:gd name="connsiteX9" fmla="*/ 2997006 w 9722793"/>
                <a:gd name="connsiteY9" fmla="*/ 1626050 h 8104581"/>
                <a:gd name="connsiteX10" fmla="*/ 2796886 w 9722793"/>
                <a:gd name="connsiteY10" fmla="*/ 1206393 h 8104581"/>
                <a:gd name="connsiteX11" fmla="*/ 2779569 w 9722793"/>
                <a:gd name="connsiteY11" fmla="*/ 956207 h 8104581"/>
                <a:gd name="connsiteX12" fmla="*/ 2790147 w 9722793"/>
                <a:gd name="connsiteY12" fmla="*/ 625306 h 8104581"/>
                <a:gd name="connsiteX13" fmla="*/ 2881583 w 9722793"/>
                <a:gd name="connsiteY13" fmla="*/ 345123 h 8104581"/>
                <a:gd name="connsiteX14" fmla="*/ 3194222 w 9722793"/>
                <a:gd name="connsiteY14" fmla="*/ 79783 h 8104581"/>
                <a:gd name="connsiteX15" fmla="*/ 3634680 w 9722793"/>
                <a:gd name="connsiteY15" fmla="*/ 0 h 8104581"/>
                <a:gd name="connsiteX16" fmla="*/ 4077979 w 9722793"/>
                <a:gd name="connsiteY16" fmla="*/ 1042564 h 8104581"/>
                <a:gd name="connsiteX17" fmla="*/ 4381701 w 9722793"/>
                <a:gd name="connsiteY17" fmla="*/ 1865796 h 8104581"/>
                <a:gd name="connsiteX18" fmla="*/ 4777440 w 9722793"/>
                <a:gd name="connsiteY18" fmla="*/ 2724557 h 8104581"/>
                <a:gd name="connsiteX19" fmla="*/ 5166209 w 9722793"/>
                <a:gd name="connsiteY19" fmla="*/ 3318929 h 8104581"/>
                <a:gd name="connsiteX20" fmla="*/ 5536077 w 9722793"/>
                <a:gd name="connsiteY20" fmla="*/ 3757309 h 8104581"/>
                <a:gd name="connsiteX21" fmla="*/ 6012729 w 9722793"/>
                <a:gd name="connsiteY21" fmla="*/ 4207709 h 8104581"/>
                <a:gd name="connsiteX22" fmla="*/ 6473504 w 9722793"/>
                <a:gd name="connsiteY22" fmla="*/ 4447177 h 8104581"/>
                <a:gd name="connsiteX23" fmla="*/ 6928215 w 9722793"/>
                <a:gd name="connsiteY23" fmla="*/ 4607012 h 8104581"/>
                <a:gd name="connsiteX24" fmla="*/ 7070381 w 9722793"/>
                <a:gd name="connsiteY24" fmla="*/ 4585454 h 8104581"/>
                <a:gd name="connsiteX25" fmla="*/ 7401873 w 9722793"/>
                <a:gd name="connsiteY25" fmla="*/ 4541198 h 8104581"/>
                <a:gd name="connsiteX26" fmla="*/ 7307141 w 9722793"/>
                <a:gd name="connsiteY26" fmla="*/ 4813858 h 8104581"/>
                <a:gd name="connsiteX27" fmla="*/ 7543969 w 9722793"/>
                <a:gd name="connsiteY27" fmla="*/ 4851466 h 8104581"/>
                <a:gd name="connsiteX28" fmla="*/ 7487129 w 9722793"/>
                <a:gd name="connsiteY28" fmla="*/ 5330971 h 8104581"/>
                <a:gd name="connsiteX29" fmla="*/ 8112358 w 9722793"/>
                <a:gd name="connsiteY29" fmla="*/ 5424992 h 8104581"/>
                <a:gd name="connsiteX30" fmla="*/ 8642855 w 9722793"/>
                <a:gd name="connsiteY30" fmla="*/ 5556621 h 8104581"/>
                <a:gd name="connsiteX31" fmla="*/ 8822843 w 9722793"/>
                <a:gd name="connsiteY31" fmla="*/ 5387383 h 8104581"/>
                <a:gd name="connsiteX32" fmla="*/ 9722793 w 9722793"/>
                <a:gd name="connsiteY32" fmla="*/ 5697652 h 8104581"/>
                <a:gd name="connsiteX33" fmla="*/ 9542803 w 9722793"/>
                <a:gd name="connsiteY33" fmla="*/ 6036126 h 8104581"/>
                <a:gd name="connsiteX34" fmla="*/ 9429125 w 9722793"/>
                <a:gd name="connsiteY34" fmla="*/ 6111342 h 8104581"/>
                <a:gd name="connsiteX35" fmla="*/ 9277555 w 9722793"/>
                <a:gd name="connsiteY35" fmla="*/ 6280580 h 8104581"/>
                <a:gd name="connsiteX36" fmla="*/ 9040726 w 9722793"/>
                <a:gd name="connsiteY36" fmla="*/ 6412209 h 8104581"/>
                <a:gd name="connsiteX37" fmla="*/ 8671273 w 9722793"/>
                <a:gd name="connsiteY37" fmla="*/ 7126766 h 8104581"/>
                <a:gd name="connsiteX38" fmla="*/ 8453391 w 9722793"/>
                <a:gd name="connsiteY38" fmla="*/ 7399425 h 8104581"/>
                <a:gd name="connsiteX39" fmla="*/ 8462864 w 9722793"/>
                <a:gd name="connsiteY39" fmla="*/ 7531054 h 8104581"/>
                <a:gd name="connsiteX40" fmla="*/ 8027099 w 9722793"/>
                <a:gd name="connsiteY40" fmla="*/ 7559261 h 8104581"/>
                <a:gd name="connsiteX41" fmla="*/ 7686066 w 9722793"/>
                <a:gd name="connsiteY41" fmla="*/ 7615673 h 8104581"/>
                <a:gd name="connsiteX42" fmla="*/ 7648173 w 9722793"/>
                <a:gd name="connsiteY42" fmla="*/ 7446436 h 8104581"/>
                <a:gd name="connsiteX43" fmla="*/ 7335559 w 9722793"/>
                <a:gd name="connsiteY43" fmla="*/ 7606271 h 8104581"/>
                <a:gd name="connsiteX44" fmla="*/ 7420818 w 9722793"/>
                <a:gd name="connsiteY44" fmla="*/ 7794313 h 8104581"/>
                <a:gd name="connsiteX45" fmla="*/ 6852429 w 9722793"/>
                <a:gd name="connsiteY45" fmla="*/ 8001158 h 8104581"/>
                <a:gd name="connsiteX46" fmla="*/ 6132469 w 9722793"/>
                <a:gd name="connsiteY46" fmla="*/ 8104581 h 8104581"/>
                <a:gd name="connsiteX47" fmla="*/ 4857949 w 9722793"/>
                <a:gd name="connsiteY47" fmla="*/ 7718818 h 8104581"/>
                <a:gd name="connsiteX48" fmla="*/ 3910888 w 9722793"/>
                <a:gd name="connsiteY48" fmla="*/ 7016801 h 8104581"/>
                <a:gd name="connsiteX49" fmla="*/ 3653521 w 9722793"/>
                <a:gd name="connsiteY49" fmla="*/ 6744717 h 8104581"/>
                <a:gd name="connsiteX50" fmla="*/ 3130185 w 9722793"/>
                <a:gd name="connsiteY50" fmla="*/ 6448841 h 8104581"/>
                <a:gd name="connsiteX51" fmla="*/ 2131732 w 9722793"/>
                <a:gd name="connsiteY51" fmla="*/ 5844713 h 8104581"/>
                <a:gd name="connsiteX52" fmla="*/ 1873600 w 9722793"/>
                <a:gd name="connsiteY52" fmla="*/ 5612187 h 8104581"/>
                <a:gd name="connsiteX53" fmla="*/ 958480 w 9722793"/>
                <a:gd name="connsiteY53" fmla="*/ 5658941 h 8104581"/>
                <a:gd name="connsiteX54" fmla="*/ 678496 w 9722793"/>
                <a:gd name="connsiteY54" fmla="*/ 5194701 h 8104581"/>
                <a:gd name="connsiteX55" fmla="*/ 414279 w 9722793"/>
                <a:gd name="connsiteY55" fmla="*/ 4162431 h 8104581"/>
                <a:gd name="connsiteX56" fmla="*/ 2349409 w 9722793"/>
                <a:gd name="connsiteY56"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997006 w 9722793"/>
                <a:gd name="connsiteY8" fmla="*/ 1626050 h 8104581"/>
                <a:gd name="connsiteX9" fmla="*/ 2796886 w 9722793"/>
                <a:gd name="connsiteY9" fmla="*/ 1206393 h 8104581"/>
                <a:gd name="connsiteX10" fmla="*/ 2779569 w 9722793"/>
                <a:gd name="connsiteY10" fmla="*/ 956207 h 8104581"/>
                <a:gd name="connsiteX11" fmla="*/ 2790147 w 9722793"/>
                <a:gd name="connsiteY11" fmla="*/ 625306 h 8104581"/>
                <a:gd name="connsiteX12" fmla="*/ 2881583 w 9722793"/>
                <a:gd name="connsiteY12" fmla="*/ 345123 h 8104581"/>
                <a:gd name="connsiteX13" fmla="*/ 3194222 w 9722793"/>
                <a:gd name="connsiteY13" fmla="*/ 79783 h 8104581"/>
                <a:gd name="connsiteX14" fmla="*/ 3634680 w 9722793"/>
                <a:gd name="connsiteY14" fmla="*/ 0 h 8104581"/>
                <a:gd name="connsiteX15" fmla="*/ 4077979 w 9722793"/>
                <a:gd name="connsiteY15" fmla="*/ 1042564 h 8104581"/>
                <a:gd name="connsiteX16" fmla="*/ 4381701 w 9722793"/>
                <a:gd name="connsiteY16" fmla="*/ 1865796 h 8104581"/>
                <a:gd name="connsiteX17" fmla="*/ 4777440 w 9722793"/>
                <a:gd name="connsiteY17" fmla="*/ 2724557 h 8104581"/>
                <a:gd name="connsiteX18" fmla="*/ 5166209 w 9722793"/>
                <a:gd name="connsiteY18" fmla="*/ 3318929 h 8104581"/>
                <a:gd name="connsiteX19" fmla="*/ 5536077 w 9722793"/>
                <a:gd name="connsiteY19" fmla="*/ 3757309 h 8104581"/>
                <a:gd name="connsiteX20" fmla="*/ 6012729 w 9722793"/>
                <a:gd name="connsiteY20" fmla="*/ 4207709 h 8104581"/>
                <a:gd name="connsiteX21" fmla="*/ 6473504 w 9722793"/>
                <a:gd name="connsiteY21" fmla="*/ 4447177 h 8104581"/>
                <a:gd name="connsiteX22" fmla="*/ 6928215 w 9722793"/>
                <a:gd name="connsiteY22" fmla="*/ 4607012 h 8104581"/>
                <a:gd name="connsiteX23" fmla="*/ 7070381 w 9722793"/>
                <a:gd name="connsiteY23" fmla="*/ 4585454 h 8104581"/>
                <a:gd name="connsiteX24" fmla="*/ 7401873 w 9722793"/>
                <a:gd name="connsiteY24" fmla="*/ 4541198 h 8104581"/>
                <a:gd name="connsiteX25" fmla="*/ 7307141 w 9722793"/>
                <a:gd name="connsiteY25" fmla="*/ 4813858 h 8104581"/>
                <a:gd name="connsiteX26" fmla="*/ 7543969 w 9722793"/>
                <a:gd name="connsiteY26" fmla="*/ 4851466 h 8104581"/>
                <a:gd name="connsiteX27" fmla="*/ 7487129 w 9722793"/>
                <a:gd name="connsiteY27" fmla="*/ 5330971 h 8104581"/>
                <a:gd name="connsiteX28" fmla="*/ 8112358 w 9722793"/>
                <a:gd name="connsiteY28" fmla="*/ 5424992 h 8104581"/>
                <a:gd name="connsiteX29" fmla="*/ 8642855 w 9722793"/>
                <a:gd name="connsiteY29" fmla="*/ 5556621 h 8104581"/>
                <a:gd name="connsiteX30" fmla="*/ 8822843 w 9722793"/>
                <a:gd name="connsiteY30" fmla="*/ 5387383 h 8104581"/>
                <a:gd name="connsiteX31" fmla="*/ 9722793 w 9722793"/>
                <a:gd name="connsiteY31" fmla="*/ 5697652 h 8104581"/>
                <a:gd name="connsiteX32" fmla="*/ 9542803 w 9722793"/>
                <a:gd name="connsiteY32" fmla="*/ 6036126 h 8104581"/>
                <a:gd name="connsiteX33" fmla="*/ 9429125 w 9722793"/>
                <a:gd name="connsiteY33" fmla="*/ 6111342 h 8104581"/>
                <a:gd name="connsiteX34" fmla="*/ 9277555 w 9722793"/>
                <a:gd name="connsiteY34" fmla="*/ 6280580 h 8104581"/>
                <a:gd name="connsiteX35" fmla="*/ 9040726 w 9722793"/>
                <a:gd name="connsiteY35" fmla="*/ 6412209 h 8104581"/>
                <a:gd name="connsiteX36" fmla="*/ 8671273 w 9722793"/>
                <a:gd name="connsiteY36" fmla="*/ 7126766 h 8104581"/>
                <a:gd name="connsiteX37" fmla="*/ 8453391 w 9722793"/>
                <a:gd name="connsiteY37" fmla="*/ 7399425 h 8104581"/>
                <a:gd name="connsiteX38" fmla="*/ 8462864 w 9722793"/>
                <a:gd name="connsiteY38" fmla="*/ 7531054 h 8104581"/>
                <a:gd name="connsiteX39" fmla="*/ 8027099 w 9722793"/>
                <a:gd name="connsiteY39" fmla="*/ 7559261 h 8104581"/>
                <a:gd name="connsiteX40" fmla="*/ 7686066 w 9722793"/>
                <a:gd name="connsiteY40" fmla="*/ 7615673 h 8104581"/>
                <a:gd name="connsiteX41" fmla="*/ 7648173 w 9722793"/>
                <a:gd name="connsiteY41" fmla="*/ 7446436 h 8104581"/>
                <a:gd name="connsiteX42" fmla="*/ 7335559 w 9722793"/>
                <a:gd name="connsiteY42" fmla="*/ 7606271 h 8104581"/>
                <a:gd name="connsiteX43" fmla="*/ 7420818 w 9722793"/>
                <a:gd name="connsiteY43" fmla="*/ 7794313 h 8104581"/>
                <a:gd name="connsiteX44" fmla="*/ 6852429 w 9722793"/>
                <a:gd name="connsiteY44" fmla="*/ 8001158 h 8104581"/>
                <a:gd name="connsiteX45" fmla="*/ 6132469 w 9722793"/>
                <a:gd name="connsiteY45" fmla="*/ 8104581 h 8104581"/>
                <a:gd name="connsiteX46" fmla="*/ 4857949 w 9722793"/>
                <a:gd name="connsiteY46" fmla="*/ 7718818 h 8104581"/>
                <a:gd name="connsiteX47" fmla="*/ 3910888 w 9722793"/>
                <a:gd name="connsiteY47" fmla="*/ 7016801 h 8104581"/>
                <a:gd name="connsiteX48" fmla="*/ 3653521 w 9722793"/>
                <a:gd name="connsiteY48" fmla="*/ 6744717 h 8104581"/>
                <a:gd name="connsiteX49" fmla="*/ 3130185 w 9722793"/>
                <a:gd name="connsiteY49" fmla="*/ 6448841 h 8104581"/>
                <a:gd name="connsiteX50" fmla="*/ 2131732 w 9722793"/>
                <a:gd name="connsiteY50" fmla="*/ 5844713 h 8104581"/>
                <a:gd name="connsiteX51" fmla="*/ 1873600 w 9722793"/>
                <a:gd name="connsiteY51" fmla="*/ 5612187 h 8104581"/>
                <a:gd name="connsiteX52" fmla="*/ 958480 w 9722793"/>
                <a:gd name="connsiteY52" fmla="*/ 5658941 h 8104581"/>
                <a:gd name="connsiteX53" fmla="*/ 678496 w 9722793"/>
                <a:gd name="connsiteY53" fmla="*/ 5194701 h 8104581"/>
                <a:gd name="connsiteX54" fmla="*/ 414279 w 9722793"/>
                <a:gd name="connsiteY54" fmla="*/ 4162431 h 8104581"/>
                <a:gd name="connsiteX55" fmla="*/ 2349409 w 9722793"/>
                <a:gd name="connsiteY55"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796886 w 9722793"/>
                <a:gd name="connsiteY8" fmla="*/ 1206393 h 8104581"/>
                <a:gd name="connsiteX9" fmla="*/ 2779569 w 9722793"/>
                <a:gd name="connsiteY9" fmla="*/ 956207 h 8104581"/>
                <a:gd name="connsiteX10" fmla="*/ 2790147 w 9722793"/>
                <a:gd name="connsiteY10" fmla="*/ 625306 h 8104581"/>
                <a:gd name="connsiteX11" fmla="*/ 2881583 w 9722793"/>
                <a:gd name="connsiteY11" fmla="*/ 345123 h 8104581"/>
                <a:gd name="connsiteX12" fmla="*/ 3194222 w 9722793"/>
                <a:gd name="connsiteY12" fmla="*/ 79783 h 8104581"/>
                <a:gd name="connsiteX13" fmla="*/ 3634680 w 9722793"/>
                <a:gd name="connsiteY13" fmla="*/ 0 h 8104581"/>
                <a:gd name="connsiteX14" fmla="*/ 4077979 w 9722793"/>
                <a:gd name="connsiteY14" fmla="*/ 1042564 h 8104581"/>
                <a:gd name="connsiteX15" fmla="*/ 4381701 w 9722793"/>
                <a:gd name="connsiteY15" fmla="*/ 1865796 h 8104581"/>
                <a:gd name="connsiteX16" fmla="*/ 4777440 w 9722793"/>
                <a:gd name="connsiteY16" fmla="*/ 2724557 h 8104581"/>
                <a:gd name="connsiteX17" fmla="*/ 5166209 w 9722793"/>
                <a:gd name="connsiteY17" fmla="*/ 3318929 h 8104581"/>
                <a:gd name="connsiteX18" fmla="*/ 5536077 w 9722793"/>
                <a:gd name="connsiteY18" fmla="*/ 3757309 h 8104581"/>
                <a:gd name="connsiteX19" fmla="*/ 6012729 w 9722793"/>
                <a:gd name="connsiteY19" fmla="*/ 4207709 h 8104581"/>
                <a:gd name="connsiteX20" fmla="*/ 6473504 w 9722793"/>
                <a:gd name="connsiteY20" fmla="*/ 4447177 h 8104581"/>
                <a:gd name="connsiteX21" fmla="*/ 6928215 w 9722793"/>
                <a:gd name="connsiteY21" fmla="*/ 4607012 h 8104581"/>
                <a:gd name="connsiteX22" fmla="*/ 7070381 w 9722793"/>
                <a:gd name="connsiteY22" fmla="*/ 4585454 h 8104581"/>
                <a:gd name="connsiteX23" fmla="*/ 7401873 w 9722793"/>
                <a:gd name="connsiteY23" fmla="*/ 4541198 h 8104581"/>
                <a:gd name="connsiteX24" fmla="*/ 7307141 w 9722793"/>
                <a:gd name="connsiteY24" fmla="*/ 4813858 h 8104581"/>
                <a:gd name="connsiteX25" fmla="*/ 7543969 w 9722793"/>
                <a:gd name="connsiteY25" fmla="*/ 4851466 h 8104581"/>
                <a:gd name="connsiteX26" fmla="*/ 7487129 w 9722793"/>
                <a:gd name="connsiteY26" fmla="*/ 5330971 h 8104581"/>
                <a:gd name="connsiteX27" fmla="*/ 8112358 w 9722793"/>
                <a:gd name="connsiteY27" fmla="*/ 5424992 h 8104581"/>
                <a:gd name="connsiteX28" fmla="*/ 8642855 w 9722793"/>
                <a:gd name="connsiteY28" fmla="*/ 5556621 h 8104581"/>
                <a:gd name="connsiteX29" fmla="*/ 8822843 w 9722793"/>
                <a:gd name="connsiteY29" fmla="*/ 5387383 h 8104581"/>
                <a:gd name="connsiteX30" fmla="*/ 9722793 w 9722793"/>
                <a:gd name="connsiteY30" fmla="*/ 5697652 h 8104581"/>
                <a:gd name="connsiteX31" fmla="*/ 9542803 w 9722793"/>
                <a:gd name="connsiteY31" fmla="*/ 6036126 h 8104581"/>
                <a:gd name="connsiteX32" fmla="*/ 9429125 w 9722793"/>
                <a:gd name="connsiteY32" fmla="*/ 6111342 h 8104581"/>
                <a:gd name="connsiteX33" fmla="*/ 9277555 w 9722793"/>
                <a:gd name="connsiteY33" fmla="*/ 6280580 h 8104581"/>
                <a:gd name="connsiteX34" fmla="*/ 9040726 w 9722793"/>
                <a:gd name="connsiteY34" fmla="*/ 6412209 h 8104581"/>
                <a:gd name="connsiteX35" fmla="*/ 8671273 w 9722793"/>
                <a:gd name="connsiteY35" fmla="*/ 7126766 h 8104581"/>
                <a:gd name="connsiteX36" fmla="*/ 8453391 w 9722793"/>
                <a:gd name="connsiteY36" fmla="*/ 7399425 h 8104581"/>
                <a:gd name="connsiteX37" fmla="*/ 8462864 w 9722793"/>
                <a:gd name="connsiteY37" fmla="*/ 7531054 h 8104581"/>
                <a:gd name="connsiteX38" fmla="*/ 8027099 w 9722793"/>
                <a:gd name="connsiteY38" fmla="*/ 7559261 h 8104581"/>
                <a:gd name="connsiteX39" fmla="*/ 7686066 w 9722793"/>
                <a:gd name="connsiteY39" fmla="*/ 7615673 h 8104581"/>
                <a:gd name="connsiteX40" fmla="*/ 7648173 w 9722793"/>
                <a:gd name="connsiteY40" fmla="*/ 7446436 h 8104581"/>
                <a:gd name="connsiteX41" fmla="*/ 7335559 w 9722793"/>
                <a:gd name="connsiteY41" fmla="*/ 7606271 h 8104581"/>
                <a:gd name="connsiteX42" fmla="*/ 7420818 w 9722793"/>
                <a:gd name="connsiteY42" fmla="*/ 7794313 h 8104581"/>
                <a:gd name="connsiteX43" fmla="*/ 6852429 w 9722793"/>
                <a:gd name="connsiteY43" fmla="*/ 8001158 h 8104581"/>
                <a:gd name="connsiteX44" fmla="*/ 6132469 w 9722793"/>
                <a:gd name="connsiteY44" fmla="*/ 8104581 h 8104581"/>
                <a:gd name="connsiteX45" fmla="*/ 4857949 w 9722793"/>
                <a:gd name="connsiteY45" fmla="*/ 7718818 h 8104581"/>
                <a:gd name="connsiteX46" fmla="*/ 3910888 w 9722793"/>
                <a:gd name="connsiteY46" fmla="*/ 7016801 h 8104581"/>
                <a:gd name="connsiteX47" fmla="*/ 3653521 w 9722793"/>
                <a:gd name="connsiteY47" fmla="*/ 6744717 h 8104581"/>
                <a:gd name="connsiteX48" fmla="*/ 3130185 w 9722793"/>
                <a:gd name="connsiteY48" fmla="*/ 6448841 h 8104581"/>
                <a:gd name="connsiteX49" fmla="*/ 2131732 w 9722793"/>
                <a:gd name="connsiteY49" fmla="*/ 5844713 h 8104581"/>
                <a:gd name="connsiteX50" fmla="*/ 1873600 w 9722793"/>
                <a:gd name="connsiteY50" fmla="*/ 5612187 h 8104581"/>
                <a:gd name="connsiteX51" fmla="*/ 958480 w 9722793"/>
                <a:gd name="connsiteY51" fmla="*/ 5658941 h 8104581"/>
                <a:gd name="connsiteX52" fmla="*/ 678496 w 9722793"/>
                <a:gd name="connsiteY52" fmla="*/ 5194701 h 8104581"/>
                <a:gd name="connsiteX53" fmla="*/ 414279 w 9722793"/>
                <a:gd name="connsiteY53" fmla="*/ 4162431 h 8104581"/>
                <a:gd name="connsiteX54" fmla="*/ 2349409 w 9722793"/>
                <a:gd name="connsiteY54"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779569 w 9722793"/>
                <a:gd name="connsiteY8" fmla="*/ 956207 h 8104581"/>
                <a:gd name="connsiteX9" fmla="*/ 2790147 w 9722793"/>
                <a:gd name="connsiteY9" fmla="*/ 625306 h 8104581"/>
                <a:gd name="connsiteX10" fmla="*/ 2881583 w 9722793"/>
                <a:gd name="connsiteY10" fmla="*/ 345123 h 8104581"/>
                <a:gd name="connsiteX11" fmla="*/ 3194222 w 9722793"/>
                <a:gd name="connsiteY11" fmla="*/ 79783 h 8104581"/>
                <a:gd name="connsiteX12" fmla="*/ 3634680 w 9722793"/>
                <a:gd name="connsiteY12" fmla="*/ 0 h 8104581"/>
                <a:gd name="connsiteX13" fmla="*/ 4077979 w 9722793"/>
                <a:gd name="connsiteY13" fmla="*/ 1042564 h 8104581"/>
                <a:gd name="connsiteX14" fmla="*/ 4381701 w 9722793"/>
                <a:gd name="connsiteY14" fmla="*/ 1865796 h 8104581"/>
                <a:gd name="connsiteX15" fmla="*/ 4777440 w 9722793"/>
                <a:gd name="connsiteY15" fmla="*/ 2724557 h 8104581"/>
                <a:gd name="connsiteX16" fmla="*/ 5166209 w 9722793"/>
                <a:gd name="connsiteY16" fmla="*/ 3318929 h 8104581"/>
                <a:gd name="connsiteX17" fmla="*/ 5536077 w 9722793"/>
                <a:gd name="connsiteY17" fmla="*/ 3757309 h 8104581"/>
                <a:gd name="connsiteX18" fmla="*/ 6012729 w 9722793"/>
                <a:gd name="connsiteY18" fmla="*/ 4207709 h 8104581"/>
                <a:gd name="connsiteX19" fmla="*/ 6473504 w 9722793"/>
                <a:gd name="connsiteY19" fmla="*/ 4447177 h 8104581"/>
                <a:gd name="connsiteX20" fmla="*/ 6928215 w 9722793"/>
                <a:gd name="connsiteY20" fmla="*/ 4607012 h 8104581"/>
                <a:gd name="connsiteX21" fmla="*/ 7070381 w 9722793"/>
                <a:gd name="connsiteY21" fmla="*/ 4585454 h 8104581"/>
                <a:gd name="connsiteX22" fmla="*/ 7401873 w 9722793"/>
                <a:gd name="connsiteY22" fmla="*/ 4541198 h 8104581"/>
                <a:gd name="connsiteX23" fmla="*/ 7307141 w 9722793"/>
                <a:gd name="connsiteY23" fmla="*/ 4813858 h 8104581"/>
                <a:gd name="connsiteX24" fmla="*/ 7543969 w 9722793"/>
                <a:gd name="connsiteY24" fmla="*/ 4851466 h 8104581"/>
                <a:gd name="connsiteX25" fmla="*/ 7487129 w 9722793"/>
                <a:gd name="connsiteY25" fmla="*/ 5330971 h 8104581"/>
                <a:gd name="connsiteX26" fmla="*/ 8112358 w 9722793"/>
                <a:gd name="connsiteY26" fmla="*/ 5424992 h 8104581"/>
                <a:gd name="connsiteX27" fmla="*/ 8642855 w 9722793"/>
                <a:gd name="connsiteY27" fmla="*/ 5556621 h 8104581"/>
                <a:gd name="connsiteX28" fmla="*/ 8822843 w 9722793"/>
                <a:gd name="connsiteY28" fmla="*/ 5387383 h 8104581"/>
                <a:gd name="connsiteX29" fmla="*/ 9722793 w 9722793"/>
                <a:gd name="connsiteY29" fmla="*/ 5697652 h 8104581"/>
                <a:gd name="connsiteX30" fmla="*/ 9542803 w 9722793"/>
                <a:gd name="connsiteY30" fmla="*/ 6036126 h 8104581"/>
                <a:gd name="connsiteX31" fmla="*/ 9429125 w 9722793"/>
                <a:gd name="connsiteY31" fmla="*/ 6111342 h 8104581"/>
                <a:gd name="connsiteX32" fmla="*/ 9277555 w 9722793"/>
                <a:gd name="connsiteY32" fmla="*/ 6280580 h 8104581"/>
                <a:gd name="connsiteX33" fmla="*/ 9040726 w 9722793"/>
                <a:gd name="connsiteY33" fmla="*/ 6412209 h 8104581"/>
                <a:gd name="connsiteX34" fmla="*/ 8671273 w 9722793"/>
                <a:gd name="connsiteY34" fmla="*/ 7126766 h 8104581"/>
                <a:gd name="connsiteX35" fmla="*/ 8453391 w 9722793"/>
                <a:gd name="connsiteY35" fmla="*/ 7399425 h 8104581"/>
                <a:gd name="connsiteX36" fmla="*/ 8462864 w 9722793"/>
                <a:gd name="connsiteY36" fmla="*/ 7531054 h 8104581"/>
                <a:gd name="connsiteX37" fmla="*/ 8027099 w 9722793"/>
                <a:gd name="connsiteY37" fmla="*/ 7559261 h 8104581"/>
                <a:gd name="connsiteX38" fmla="*/ 7686066 w 9722793"/>
                <a:gd name="connsiteY38" fmla="*/ 7615673 h 8104581"/>
                <a:gd name="connsiteX39" fmla="*/ 7648173 w 9722793"/>
                <a:gd name="connsiteY39" fmla="*/ 7446436 h 8104581"/>
                <a:gd name="connsiteX40" fmla="*/ 7335559 w 9722793"/>
                <a:gd name="connsiteY40" fmla="*/ 7606271 h 8104581"/>
                <a:gd name="connsiteX41" fmla="*/ 7420818 w 9722793"/>
                <a:gd name="connsiteY41" fmla="*/ 7794313 h 8104581"/>
                <a:gd name="connsiteX42" fmla="*/ 6852429 w 9722793"/>
                <a:gd name="connsiteY42" fmla="*/ 8001158 h 8104581"/>
                <a:gd name="connsiteX43" fmla="*/ 6132469 w 9722793"/>
                <a:gd name="connsiteY43" fmla="*/ 8104581 h 8104581"/>
                <a:gd name="connsiteX44" fmla="*/ 4857949 w 9722793"/>
                <a:gd name="connsiteY44" fmla="*/ 7718818 h 8104581"/>
                <a:gd name="connsiteX45" fmla="*/ 3910888 w 9722793"/>
                <a:gd name="connsiteY45" fmla="*/ 7016801 h 8104581"/>
                <a:gd name="connsiteX46" fmla="*/ 3653521 w 9722793"/>
                <a:gd name="connsiteY46" fmla="*/ 6744717 h 8104581"/>
                <a:gd name="connsiteX47" fmla="*/ 3130185 w 9722793"/>
                <a:gd name="connsiteY47" fmla="*/ 6448841 h 8104581"/>
                <a:gd name="connsiteX48" fmla="*/ 2131732 w 9722793"/>
                <a:gd name="connsiteY48" fmla="*/ 5844713 h 8104581"/>
                <a:gd name="connsiteX49" fmla="*/ 1873600 w 9722793"/>
                <a:gd name="connsiteY49" fmla="*/ 5612187 h 8104581"/>
                <a:gd name="connsiteX50" fmla="*/ 958480 w 9722793"/>
                <a:gd name="connsiteY50" fmla="*/ 5658941 h 8104581"/>
                <a:gd name="connsiteX51" fmla="*/ 678496 w 9722793"/>
                <a:gd name="connsiteY51" fmla="*/ 5194701 h 8104581"/>
                <a:gd name="connsiteX52" fmla="*/ 414279 w 9722793"/>
                <a:gd name="connsiteY52" fmla="*/ 4162431 h 8104581"/>
                <a:gd name="connsiteX53" fmla="*/ 2349409 w 9722793"/>
                <a:gd name="connsiteY53"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790147 w 9722793"/>
                <a:gd name="connsiteY8" fmla="*/ 625306 h 8104581"/>
                <a:gd name="connsiteX9" fmla="*/ 2881583 w 9722793"/>
                <a:gd name="connsiteY9" fmla="*/ 345123 h 8104581"/>
                <a:gd name="connsiteX10" fmla="*/ 3194222 w 9722793"/>
                <a:gd name="connsiteY10" fmla="*/ 79783 h 8104581"/>
                <a:gd name="connsiteX11" fmla="*/ 3634680 w 9722793"/>
                <a:gd name="connsiteY11" fmla="*/ 0 h 8104581"/>
                <a:gd name="connsiteX12" fmla="*/ 4077979 w 9722793"/>
                <a:gd name="connsiteY12" fmla="*/ 1042564 h 8104581"/>
                <a:gd name="connsiteX13" fmla="*/ 4381701 w 9722793"/>
                <a:gd name="connsiteY13" fmla="*/ 1865796 h 8104581"/>
                <a:gd name="connsiteX14" fmla="*/ 4777440 w 9722793"/>
                <a:gd name="connsiteY14" fmla="*/ 2724557 h 8104581"/>
                <a:gd name="connsiteX15" fmla="*/ 5166209 w 9722793"/>
                <a:gd name="connsiteY15" fmla="*/ 3318929 h 8104581"/>
                <a:gd name="connsiteX16" fmla="*/ 5536077 w 9722793"/>
                <a:gd name="connsiteY16" fmla="*/ 3757309 h 8104581"/>
                <a:gd name="connsiteX17" fmla="*/ 6012729 w 9722793"/>
                <a:gd name="connsiteY17" fmla="*/ 4207709 h 8104581"/>
                <a:gd name="connsiteX18" fmla="*/ 6473504 w 9722793"/>
                <a:gd name="connsiteY18" fmla="*/ 4447177 h 8104581"/>
                <a:gd name="connsiteX19" fmla="*/ 6928215 w 9722793"/>
                <a:gd name="connsiteY19" fmla="*/ 4607012 h 8104581"/>
                <a:gd name="connsiteX20" fmla="*/ 7070381 w 9722793"/>
                <a:gd name="connsiteY20" fmla="*/ 4585454 h 8104581"/>
                <a:gd name="connsiteX21" fmla="*/ 7401873 w 9722793"/>
                <a:gd name="connsiteY21" fmla="*/ 4541198 h 8104581"/>
                <a:gd name="connsiteX22" fmla="*/ 7307141 w 9722793"/>
                <a:gd name="connsiteY22" fmla="*/ 4813858 h 8104581"/>
                <a:gd name="connsiteX23" fmla="*/ 7543969 w 9722793"/>
                <a:gd name="connsiteY23" fmla="*/ 4851466 h 8104581"/>
                <a:gd name="connsiteX24" fmla="*/ 7487129 w 9722793"/>
                <a:gd name="connsiteY24" fmla="*/ 5330971 h 8104581"/>
                <a:gd name="connsiteX25" fmla="*/ 8112358 w 9722793"/>
                <a:gd name="connsiteY25" fmla="*/ 5424992 h 8104581"/>
                <a:gd name="connsiteX26" fmla="*/ 8642855 w 9722793"/>
                <a:gd name="connsiteY26" fmla="*/ 5556621 h 8104581"/>
                <a:gd name="connsiteX27" fmla="*/ 8822843 w 9722793"/>
                <a:gd name="connsiteY27" fmla="*/ 5387383 h 8104581"/>
                <a:gd name="connsiteX28" fmla="*/ 9722793 w 9722793"/>
                <a:gd name="connsiteY28" fmla="*/ 5697652 h 8104581"/>
                <a:gd name="connsiteX29" fmla="*/ 9542803 w 9722793"/>
                <a:gd name="connsiteY29" fmla="*/ 6036126 h 8104581"/>
                <a:gd name="connsiteX30" fmla="*/ 9429125 w 9722793"/>
                <a:gd name="connsiteY30" fmla="*/ 6111342 h 8104581"/>
                <a:gd name="connsiteX31" fmla="*/ 9277555 w 9722793"/>
                <a:gd name="connsiteY31" fmla="*/ 6280580 h 8104581"/>
                <a:gd name="connsiteX32" fmla="*/ 9040726 w 9722793"/>
                <a:gd name="connsiteY32" fmla="*/ 6412209 h 8104581"/>
                <a:gd name="connsiteX33" fmla="*/ 8671273 w 9722793"/>
                <a:gd name="connsiteY33" fmla="*/ 7126766 h 8104581"/>
                <a:gd name="connsiteX34" fmla="*/ 8453391 w 9722793"/>
                <a:gd name="connsiteY34" fmla="*/ 7399425 h 8104581"/>
                <a:gd name="connsiteX35" fmla="*/ 8462864 w 9722793"/>
                <a:gd name="connsiteY35" fmla="*/ 7531054 h 8104581"/>
                <a:gd name="connsiteX36" fmla="*/ 8027099 w 9722793"/>
                <a:gd name="connsiteY36" fmla="*/ 7559261 h 8104581"/>
                <a:gd name="connsiteX37" fmla="*/ 7686066 w 9722793"/>
                <a:gd name="connsiteY37" fmla="*/ 7615673 h 8104581"/>
                <a:gd name="connsiteX38" fmla="*/ 7648173 w 9722793"/>
                <a:gd name="connsiteY38" fmla="*/ 7446436 h 8104581"/>
                <a:gd name="connsiteX39" fmla="*/ 7335559 w 9722793"/>
                <a:gd name="connsiteY39" fmla="*/ 7606271 h 8104581"/>
                <a:gd name="connsiteX40" fmla="*/ 7420818 w 9722793"/>
                <a:gd name="connsiteY40" fmla="*/ 7794313 h 8104581"/>
                <a:gd name="connsiteX41" fmla="*/ 6852429 w 9722793"/>
                <a:gd name="connsiteY41" fmla="*/ 8001158 h 8104581"/>
                <a:gd name="connsiteX42" fmla="*/ 6132469 w 9722793"/>
                <a:gd name="connsiteY42" fmla="*/ 8104581 h 8104581"/>
                <a:gd name="connsiteX43" fmla="*/ 4857949 w 9722793"/>
                <a:gd name="connsiteY43" fmla="*/ 7718818 h 8104581"/>
                <a:gd name="connsiteX44" fmla="*/ 3910888 w 9722793"/>
                <a:gd name="connsiteY44" fmla="*/ 7016801 h 8104581"/>
                <a:gd name="connsiteX45" fmla="*/ 3653521 w 9722793"/>
                <a:gd name="connsiteY45" fmla="*/ 6744717 h 8104581"/>
                <a:gd name="connsiteX46" fmla="*/ 3130185 w 9722793"/>
                <a:gd name="connsiteY46" fmla="*/ 6448841 h 8104581"/>
                <a:gd name="connsiteX47" fmla="*/ 2131732 w 9722793"/>
                <a:gd name="connsiteY47" fmla="*/ 5844713 h 8104581"/>
                <a:gd name="connsiteX48" fmla="*/ 1873600 w 9722793"/>
                <a:gd name="connsiteY48" fmla="*/ 5612187 h 8104581"/>
                <a:gd name="connsiteX49" fmla="*/ 958480 w 9722793"/>
                <a:gd name="connsiteY49" fmla="*/ 5658941 h 8104581"/>
                <a:gd name="connsiteX50" fmla="*/ 678496 w 9722793"/>
                <a:gd name="connsiteY50" fmla="*/ 5194701 h 8104581"/>
                <a:gd name="connsiteX51" fmla="*/ 414279 w 9722793"/>
                <a:gd name="connsiteY51" fmla="*/ 4162431 h 8104581"/>
                <a:gd name="connsiteX52" fmla="*/ 2349409 w 9722793"/>
                <a:gd name="connsiteY52"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881583 w 9722793"/>
                <a:gd name="connsiteY8" fmla="*/ 345123 h 8104581"/>
                <a:gd name="connsiteX9" fmla="*/ 3194222 w 9722793"/>
                <a:gd name="connsiteY9" fmla="*/ 79783 h 8104581"/>
                <a:gd name="connsiteX10" fmla="*/ 3634680 w 9722793"/>
                <a:gd name="connsiteY10" fmla="*/ 0 h 8104581"/>
                <a:gd name="connsiteX11" fmla="*/ 4077979 w 9722793"/>
                <a:gd name="connsiteY11" fmla="*/ 1042564 h 8104581"/>
                <a:gd name="connsiteX12" fmla="*/ 4381701 w 9722793"/>
                <a:gd name="connsiteY12" fmla="*/ 1865796 h 8104581"/>
                <a:gd name="connsiteX13" fmla="*/ 4777440 w 9722793"/>
                <a:gd name="connsiteY13" fmla="*/ 2724557 h 8104581"/>
                <a:gd name="connsiteX14" fmla="*/ 5166209 w 9722793"/>
                <a:gd name="connsiteY14" fmla="*/ 3318929 h 8104581"/>
                <a:gd name="connsiteX15" fmla="*/ 5536077 w 9722793"/>
                <a:gd name="connsiteY15" fmla="*/ 3757309 h 8104581"/>
                <a:gd name="connsiteX16" fmla="*/ 6012729 w 9722793"/>
                <a:gd name="connsiteY16" fmla="*/ 4207709 h 8104581"/>
                <a:gd name="connsiteX17" fmla="*/ 6473504 w 9722793"/>
                <a:gd name="connsiteY17" fmla="*/ 4447177 h 8104581"/>
                <a:gd name="connsiteX18" fmla="*/ 6928215 w 9722793"/>
                <a:gd name="connsiteY18" fmla="*/ 4607012 h 8104581"/>
                <a:gd name="connsiteX19" fmla="*/ 7070381 w 9722793"/>
                <a:gd name="connsiteY19" fmla="*/ 4585454 h 8104581"/>
                <a:gd name="connsiteX20" fmla="*/ 7401873 w 9722793"/>
                <a:gd name="connsiteY20" fmla="*/ 4541198 h 8104581"/>
                <a:gd name="connsiteX21" fmla="*/ 7307141 w 9722793"/>
                <a:gd name="connsiteY21" fmla="*/ 4813858 h 8104581"/>
                <a:gd name="connsiteX22" fmla="*/ 7543969 w 9722793"/>
                <a:gd name="connsiteY22" fmla="*/ 4851466 h 8104581"/>
                <a:gd name="connsiteX23" fmla="*/ 7487129 w 9722793"/>
                <a:gd name="connsiteY23" fmla="*/ 5330971 h 8104581"/>
                <a:gd name="connsiteX24" fmla="*/ 8112358 w 9722793"/>
                <a:gd name="connsiteY24" fmla="*/ 5424992 h 8104581"/>
                <a:gd name="connsiteX25" fmla="*/ 8642855 w 9722793"/>
                <a:gd name="connsiteY25" fmla="*/ 5556621 h 8104581"/>
                <a:gd name="connsiteX26" fmla="*/ 8822843 w 9722793"/>
                <a:gd name="connsiteY26" fmla="*/ 5387383 h 8104581"/>
                <a:gd name="connsiteX27" fmla="*/ 9722793 w 9722793"/>
                <a:gd name="connsiteY27" fmla="*/ 5697652 h 8104581"/>
                <a:gd name="connsiteX28" fmla="*/ 9542803 w 9722793"/>
                <a:gd name="connsiteY28" fmla="*/ 6036126 h 8104581"/>
                <a:gd name="connsiteX29" fmla="*/ 9429125 w 9722793"/>
                <a:gd name="connsiteY29" fmla="*/ 6111342 h 8104581"/>
                <a:gd name="connsiteX30" fmla="*/ 9277555 w 9722793"/>
                <a:gd name="connsiteY30" fmla="*/ 6280580 h 8104581"/>
                <a:gd name="connsiteX31" fmla="*/ 9040726 w 9722793"/>
                <a:gd name="connsiteY31" fmla="*/ 6412209 h 8104581"/>
                <a:gd name="connsiteX32" fmla="*/ 8671273 w 9722793"/>
                <a:gd name="connsiteY32" fmla="*/ 7126766 h 8104581"/>
                <a:gd name="connsiteX33" fmla="*/ 8453391 w 9722793"/>
                <a:gd name="connsiteY33" fmla="*/ 7399425 h 8104581"/>
                <a:gd name="connsiteX34" fmla="*/ 8462864 w 9722793"/>
                <a:gd name="connsiteY34" fmla="*/ 7531054 h 8104581"/>
                <a:gd name="connsiteX35" fmla="*/ 8027099 w 9722793"/>
                <a:gd name="connsiteY35" fmla="*/ 7559261 h 8104581"/>
                <a:gd name="connsiteX36" fmla="*/ 7686066 w 9722793"/>
                <a:gd name="connsiteY36" fmla="*/ 7615673 h 8104581"/>
                <a:gd name="connsiteX37" fmla="*/ 7648173 w 9722793"/>
                <a:gd name="connsiteY37" fmla="*/ 7446436 h 8104581"/>
                <a:gd name="connsiteX38" fmla="*/ 7335559 w 9722793"/>
                <a:gd name="connsiteY38" fmla="*/ 7606271 h 8104581"/>
                <a:gd name="connsiteX39" fmla="*/ 7420818 w 9722793"/>
                <a:gd name="connsiteY39" fmla="*/ 7794313 h 8104581"/>
                <a:gd name="connsiteX40" fmla="*/ 6852429 w 9722793"/>
                <a:gd name="connsiteY40" fmla="*/ 8001158 h 8104581"/>
                <a:gd name="connsiteX41" fmla="*/ 6132469 w 9722793"/>
                <a:gd name="connsiteY41" fmla="*/ 8104581 h 8104581"/>
                <a:gd name="connsiteX42" fmla="*/ 4857949 w 9722793"/>
                <a:gd name="connsiteY42" fmla="*/ 7718818 h 8104581"/>
                <a:gd name="connsiteX43" fmla="*/ 3910888 w 9722793"/>
                <a:gd name="connsiteY43" fmla="*/ 7016801 h 8104581"/>
                <a:gd name="connsiteX44" fmla="*/ 3653521 w 9722793"/>
                <a:gd name="connsiteY44" fmla="*/ 6744717 h 8104581"/>
                <a:gd name="connsiteX45" fmla="*/ 3130185 w 9722793"/>
                <a:gd name="connsiteY45" fmla="*/ 6448841 h 8104581"/>
                <a:gd name="connsiteX46" fmla="*/ 2131732 w 9722793"/>
                <a:gd name="connsiteY46" fmla="*/ 5844713 h 8104581"/>
                <a:gd name="connsiteX47" fmla="*/ 1873600 w 9722793"/>
                <a:gd name="connsiteY47" fmla="*/ 5612187 h 8104581"/>
                <a:gd name="connsiteX48" fmla="*/ 958480 w 9722793"/>
                <a:gd name="connsiteY48" fmla="*/ 5658941 h 8104581"/>
                <a:gd name="connsiteX49" fmla="*/ 678496 w 9722793"/>
                <a:gd name="connsiteY49" fmla="*/ 5194701 h 8104581"/>
                <a:gd name="connsiteX50" fmla="*/ 414279 w 9722793"/>
                <a:gd name="connsiteY50" fmla="*/ 4162431 h 8104581"/>
                <a:gd name="connsiteX51" fmla="*/ 2349409 w 9722793"/>
                <a:gd name="connsiteY51" fmla="*/ 3651579 h 8104581"/>
                <a:gd name="connsiteX0" fmla="*/ 1935130 w 9308514"/>
                <a:gd name="connsiteY0" fmla="*/ 3651579 h 8104581"/>
                <a:gd name="connsiteX1" fmla="*/ 1576550 w 9308514"/>
                <a:gd name="connsiteY1" fmla="*/ 2607032 h 8104581"/>
                <a:gd name="connsiteX2" fmla="*/ 2304070 w 9308514"/>
                <a:gd name="connsiteY2" fmla="*/ 2447829 h 8104581"/>
                <a:gd name="connsiteX3" fmla="*/ 2582579 w 9308514"/>
                <a:gd name="connsiteY3" fmla="*/ 3472250 h 8104581"/>
                <a:gd name="connsiteX4" fmla="*/ 2732871 w 9308514"/>
                <a:gd name="connsiteY4" fmla="*/ 3434228 h 8104581"/>
                <a:gd name="connsiteX5" fmla="*/ 2448690 w 9308514"/>
                <a:gd name="connsiteY5" fmla="*/ 2407867 h 8104581"/>
                <a:gd name="connsiteX6" fmla="*/ 2577826 w 9308514"/>
                <a:gd name="connsiteY6" fmla="*/ 2391431 h 8104581"/>
                <a:gd name="connsiteX7" fmla="*/ 1991901 w 9308514"/>
                <a:gd name="connsiteY7" fmla="*/ 291983 h 8104581"/>
                <a:gd name="connsiteX8" fmla="*/ 2467304 w 9308514"/>
                <a:gd name="connsiteY8" fmla="*/ 345123 h 8104581"/>
                <a:gd name="connsiteX9" fmla="*/ 2779943 w 9308514"/>
                <a:gd name="connsiteY9" fmla="*/ 79783 h 8104581"/>
                <a:gd name="connsiteX10" fmla="*/ 3220401 w 9308514"/>
                <a:gd name="connsiteY10" fmla="*/ 0 h 8104581"/>
                <a:gd name="connsiteX11" fmla="*/ 3663700 w 9308514"/>
                <a:gd name="connsiteY11" fmla="*/ 1042564 h 8104581"/>
                <a:gd name="connsiteX12" fmla="*/ 3967422 w 9308514"/>
                <a:gd name="connsiteY12" fmla="*/ 1865796 h 8104581"/>
                <a:gd name="connsiteX13" fmla="*/ 4363161 w 9308514"/>
                <a:gd name="connsiteY13" fmla="*/ 2724557 h 8104581"/>
                <a:gd name="connsiteX14" fmla="*/ 4751930 w 9308514"/>
                <a:gd name="connsiteY14" fmla="*/ 3318929 h 8104581"/>
                <a:gd name="connsiteX15" fmla="*/ 5121798 w 9308514"/>
                <a:gd name="connsiteY15" fmla="*/ 3757309 h 8104581"/>
                <a:gd name="connsiteX16" fmla="*/ 5598450 w 9308514"/>
                <a:gd name="connsiteY16" fmla="*/ 4207709 h 8104581"/>
                <a:gd name="connsiteX17" fmla="*/ 6059225 w 9308514"/>
                <a:gd name="connsiteY17" fmla="*/ 4447177 h 8104581"/>
                <a:gd name="connsiteX18" fmla="*/ 6513936 w 9308514"/>
                <a:gd name="connsiteY18" fmla="*/ 4607012 h 8104581"/>
                <a:gd name="connsiteX19" fmla="*/ 6656102 w 9308514"/>
                <a:gd name="connsiteY19" fmla="*/ 4585454 h 8104581"/>
                <a:gd name="connsiteX20" fmla="*/ 6987594 w 9308514"/>
                <a:gd name="connsiteY20" fmla="*/ 4541198 h 8104581"/>
                <a:gd name="connsiteX21" fmla="*/ 6892862 w 9308514"/>
                <a:gd name="connsiteY21" fmla="*/ 4813858 h 8104581"/>
                <a:gd name="connsiteX22" fmla="*/ 7129690 w 9308514"/>
                <a:gd name="connsiteY22" fmla="*/ 4851466 h 8104581"/>
                <a:gd name="connsiteX23" fmla="*/ 7072850 w 9308514"/>
                <a:gd name="connsiteY23" fmla="*/ 5330971 h 8104581"/>
                <a:gd name="connsiteX24" fmla="*/ 7698079 w 9308514"/>
                <a:gd name="connsiteY24" fmla="*/ 5424992 h 8104581"/>
                <a:gd name="connsiteX25" fmla="*/ 8228576 w 9308514"/>
                <a:gd name="connsiteY25" fmla="*/ 5556621 h 8104581"/>
                <a:gd name="connsiteX26" fmla="*/ 8408564 w 9308514"/>
                <a:gd name="connsiteY26" fmla="*/ 5387383 h 8104581"/>
                <a:gd name="connsiteX27" fmla="*/ 9308514 w 9308514"/>
                <a:gd name="connsiteY27" fmla="*/ 5697652 h 8104581"/>
                <a:gd name="connsiteX28" fmla="*/ 9128524 w 9308514"/>
                <a:gd name="connsiteY28" fmla="*/ 6036126 h 8104581"/>
                <a:gd name="connsiteX29" fmla="*/ 9014846 w 9308514"/>
                <a:gd name="connsiteY29" fmla="*/ 6111342 h 8104581"/>
                <a:gd name="connsiteX30" fmla="*/ 8863276 w 9308514"/>
                <a:gd name="connsiteY30" fmla="*/ 6280580 h 8104581"/>
                <a:gd name="connsiteX31" fmla="*/ 8626447 w 9308514"/>
                <a:gd name="connsiteY31" fmla="*/ 6412209 h 8104581"/>
                <a:gd name="connsiteX32" fmla="*/ 8256994 w 9308514"/>
                <a:gd name="connsiteY32" fmla="*/ 7126766 h 8104581"/>
                <a:gd name="connsiteX33" fmla="*/ 8039112 w 9308514"/>
                <a:gd name="connsiteY33" fmla="*/ 7399425 h 8104581"/>
                <a:gd name="connsiteX34" fmla="*/ 8048585 w 9308514"/>
                <a:gd name="connsiteY34" fmla="*/ 7531054 h 8104581"/>
                <a:gd name="connsiteX35" fmla="*/ 7612820 w 9308514"/>
                <a:gd name="connsiteY35" fmla="*/ 7559261 h 8104581"/>
                <a:gd name="connsiteX36" fmla="*/ 7271787 w 9308514"/>
                <a:gd name="connsiteY36" fmla="*/ 7615673 h 8104581"/>
                <a:gd name="connsiteX37" fmla="*/ 7233894 w 9308514"/>
                <a:gd name="connsiteY37" fmla="*/ 7446436 h 8104581"/>
                <a:gd name="connsiteX38" fmla="*/ 6921280 w 9308514"/>
                <a:gd name="connsiteY38" fmla="*/ 7606271 h 8104581"/>
                <a:gd name="connsiteX39" fmla="*/ 7006539 w 9308514"/>
                <a:gd name="connsiteY39" fmla="*/ 7794313 h 8104581"/>
                <a:gd name="connsiteX40" fmla="*/ 6438150 w 9308514"/>
                <a:gd name="connsiteY40" fmla="*/ 8001158 h 8104581"/>
                <a:gd name="connsiteX41" fmla="*/ 5718190 w 9308514"/>
                <a:gd name="connsiteY41" fmla="*/ 8104581 h 8104581"/>
                <a:gd name="connsiteX42" fmla="*/ 4443670 w 9308514"/>
                <a:gd name="connsiteY42" fmla="*/ 7718818 h 8104581"/>
                <a:gd name="connsiteX43" fmla="*/ 3496609 w 9308514"/>
                <a:gd name="connsiteY43" fmla="*/ 7016801 h 8104581"/>
                <a:gd name="connsiteX44" fmla="*/ 3239242 w 9308514"/>
                <a:gd name="connsiteY44" fmla="*/ 6744717 h 8104581"/>
                <a:gd name="connsiteX45" fmla="*/ 2715906 w 9308514"/>
                <a:gd name="connsiteY45" fmla="*/ 6448841 h 8104581"/>
                <a:gd name="connsiteX46" fmla="*/ 1717453 w 9308514"/>
                <a:gd name="connsiteY46" fmla="*/ 5844713 h 8104581"/>
                <a:gd name="connsiteX47" fmla="*/ 1459321 w 9308514"/>
                <a:gd name="connsiteY47" fmla="*/ 5612187 h 8104581"/>
                <a:gd name="connsiteX48" fmla="*/ 544201 w 9308514"/>
                <a:gd name="connsiteY48" fmla="*/ 5658941 h 8104581"/>
                <a:gd name="connsiteX49" fmla="*/ 264217 w 9308514"/>
                <a:gd name="connsiteY49" fmla="*/ 5194701 h 8104581"/>
                <a:gd name="connsiteX50" fmla="*/ 0 w 9308514"/>
                <a:gd name="connsiteY50" fmla="*/ 4162431 h 8104581"/>
                <a:gd name="connsiteX51" fmla="*/ 1935130 w 9308514"/>
                <a:gd name="connsiteY51" fmla="*/ 3651579 h 8104581"/>
                <a:gd name="connsiteX0" fmla="*/ 1935130 w 9308514"/>
                <a:gd name="connsiteY0" fmla="*/ 3651579 h 8104581"/>
                <a:gd name="connsiteX1" fmla="*/ 1576550 w 9308514"/>
                <a:gd name="connsiteY1" fmla="*/ 2607032 h 8104581"/>
                <a:gd name="connsiteX2" fmla="*/ 2304070 w 9308514"/>
                <a:gd name="connsiteY2" fmla="*/ 2447829 h 8104581"/>
                <a:gd name="connsiteX3" fmla="*/ 2582579 w 9308514"/>
                <a:gd name="connsiteY3" fmla="*/ 3472250 h 8104581"/>
                <a:gd name="connsiteX4" fmla="*/ 2732871 w 9308514"/>
                <a:gd name="connsiteY4" fmla="*/ 3434228 h 8104581"/>
                <a:gd name="connsiteX5" fmla="*/ 2448690 w 9308514"/>
                <a:gd name="connsiteY5" fmla="*/ 2407867 h 8104581"/>
                <a:gd name="connsiteX6" fmla="*/ 2577826 w 9308514"/>
                <a:gd name="connsiteY6" fmla="*/ 2391431 h 8104581"/>
                <a:gd name="connsiteX7" fmla="*/ 1991901 w 9308514"/>
                <a:gd name="connsiteY7" fmla="*/ 291983 h 8104581"/>
                <a:gd name="connsiteX8" fmla="*/ 2467304 w 9308514"/>
                <a:gd name="connsiteY8" fmla="*/ 345123 h 8104581"/>
                <a:gd name="connsiteX9" fmla="*/ 2779943 w 9308514"/>
                <a:gd name="connsiteY9" fmla="*/ 79783 h 8104581"/>
                <a:gd name="connsiteX10" fmla="*/ 3220401 w 9308514"/>
                <a:gd name="connsiteY10" fmla="*/ 0 h 8104581"/>
                <a:gd name="connsiteX11" fmla="*/ 3663700 w 9308514"/>
                <a:gd name="connsiteY11" fmla="*/ 1042564 h 8104581"/>
                <a:gd name="connsiteX12" fmla="*/ 3967422 w 9308514"/>
                <a:gd name="connsiteY12" fmla="*/ 1865796 h 8104581"/>
                <a:gd name="connsiteX13" fmla="*/ 4363161 w 9308514"/>
                <a:gd name="connsiteY13" fmla="*/ 2724557 h 8104581"/>
                <a:gd name="connsiteX14" fmla="*/ 4751930 w 9308514"/>
                <a:gd name="connsiteY14" fmla="*/ 3318929 h 8104581"/>
                <a:gd name="connsiteX15" fmla="*/ 5121798 w 9308514"/>
                <a:gd name="connsiteY15" fmla="*/ 3757309 h 8104581"/>
                <a:gd name="connsiteX16" fmla="*/ 5598450 w 9308514"/>
                <a:gd name="connsiteY16" fmla="*/ 4207709 h 8104581"/>
                <a:gd name="connsiteX17" fmla="*/ 6059225 w 9308514"/>
                <a:gd name="connsiteY17" fmla="*/ 4447177 h 8104581"/>
                <a:gd name="connsiteX18" fmla="*/ 6513936 w 9308514"/>
                <a:gd name="connsiteY18" fmla="*/ 4607012 h 8104581"/>
                <a:gd name="connsiteX19" fmla="*/ 6656102 w 9308514"/>
                <a:gd name="connsiteY19" fmla="*/ 4585454 h 8104581"/>
                <a:gd name="connsiteX20" fmla="*/ 6987594 w 9308514"/>
                <a:gd name="connsiteY20" fmla="*/ 4541198 h 8104581"/>
                <a:gd name="connsiteX21" fmla="*/ 6892862 w 9308514"/>
                <a:gd name="connsiteY21" fmla="*/ 4813858 h 8104581"/>
                <a:gd name="connsiteX22" fmla="*/ 7129690 w 9308514"/>
                <a:gd name="connsiteY22" fmla="*/ 4851466 h 8104581"/>
                <a:gd name="connsiteX23" fmla="*/ 7072850 w 9308514"/>
                <a:gd name="connsiteY23" fmla="*/ 5330971 h 8104581"/>
                <a:gd name="connsiteX24" fmla="*/ 7698079 w 9308514"/>
                <a:gd name="connsiteY24" fmla="*/ 5424992 h 8104581"/>
                <a:gd name="connsiteX25" fmla="*/ 8228576 w 9308514"/>
                <a:gd name="connsiteY25" fmla="*/ 5556621 h 8104581"/>
                <a:gd name="connsiteX26" fmla="*/ 8408564 w 9308514"/>
                <a:gd name="connsiteY26" fmla="*/ 5387383 h 8104581"/>
                <a:gd name="connsiteX27" fmla="*/ 9308514 w 9308514"/>
                <a:gd name="connsiteY27" fmla="*/ 5697652 h 8104581"/>
                <a:gd name="connsiteX28" fmla="*/ 9128524 w 9308514"/>
                <a:gd name="connsiteY28" fmla="*/ 6036126 h 8104581"/>
                <a:gd name="connsiteX29" fmla="*/ 9014846 w 9308514"/>
                <a:gd name="connsiteY29" fmla="*/ 6111342 h 8104581"/>
                <a:gd name="connsiteX30" fmla="*/ 8863276 w 9308514"/>
                <a:gd name="connsiteY30" fmla="*/ 6280580 h 8104581"/>
                <a:gd name="connsiteX31" fmla="*/ 8626447 w 9308514"/>
                <a:gd name="connsiteY31" fmla="*/ 6412209 h 8104581"/>
                <a:gd name="connsiteX32" fmla="*/ 8256994 w 9308514"/>
                <a:gd name="connsiteY32" fmla="*/ 7126766 h 8104581"/>
                <a:gd name="connsiteX33" fmla="*/ 8039112 w 9308514"/>
                <a:gd name="connsiteY33" fmla="*/ 7399425 h 8104581"/>
                <a:gd name="connsiteX34" fmla="*/ 8048585 w 9308514"/>
                <a:gd name="connsiteY34" fmla="*/ 7531054 h 8104581"/>
                <a:gd name="connsiteX35" fmla="*/ 7612820 w 9308514"/>
                <a:gd name="connsiteY35" fmla="*/ 7559261 h 8104581"/>
                <a:gd name="connsiteX36" fmla="*/ 7271787 w 9308514"/>
                <a:gd name="connsiteY36" fmla="*/ 7615673 h 8104581"/>
                <a:gd name="connsiteX37" fmla="*/ 7233894 w 9308514"/>
                <a:gd name="connsiteY37" fmla="*/ 7446436 h 8104581"/>
                <a:gd name="connsiteX38" fmla="*/ 6921280 w 9308514"/>
                <a:gd name="connsiteY38" fmla="*/ 7606271 h 8104581"/>
                <a:gd name="connsiteX39" fmla="*/ 7006539 w 9308514"/>
                <a:gd name="connsiteY39" fmla="*/ 7794313 h 8104581"/>
                <a:gd name="connsiteX40" fmla="*/ 6438150 w 9308514"/>
                <a:gd name="connsiteY40" fmla="*/ 8001158 h 8104581"/>
                <a:gd name="connsiteX41" fmla="*/ 5718190 w 9308514"/>
                <a:gd name="connsiteY41" fmla="*/ 8104581 h 8104581"/>
                <a:gd name="connsiteX42" fmla="*/ 4443670 w 9308514"/>
                <a:gd name="connsiteY42" fmla="*/ 7718818 h 8104581"/>
                <a:gd name="connsiteX43" fmla="*/ 3496609 w 9308514"/>
                <a:gd name="connsiteY43" fmla="*/ 7016801 h 8104581"/>
                <a:gd name="connsiteX44" fmla="*/ 3239242 w 9308514"/>
                <a:gd name="connsiteY44" fmla="*/ 6744717 h 8104581"/>
                <a:gd name="connsiteX45" fmla="*/ 2715906 w 9308514"/>
                <a:gd name="connsiteY45" fmla="*/ 6448841 h 8104581"/>
                <a:gd name="connsiteX46" fmla="*/ 1717453 w 9308514"/>
                <a:gd name="connsiteY46" fmla="*/ 5844713 h 8104581"/>
                <a:gd name="connsiteX47" fmla="*/ 1459321 w 9308514"/>
                <a:gd name="connsiteY47" fmla="*/ 5612187 h 8104581"/>
                <a:gd name="connsiteX48" fmla="*/ 544201 w 9308514"/>
                <a:gd name="connsiteY48" fmla="*/ 5658941 h 8104581"/>
                <a:gd name="connsiteX49" fmla="*/ 264217 w 9308514"/>
                <a:gd name="connsiteY49" fmla="*/ 5194701 h 8104581"/>
                <a:gd name="connsiteX50" fmla="*/ 0 w 9308514"/>
                <a:gd name="connsiteY50" fmla="*/ 4162431 h 8104581"/>
                <a:gd name="connsiteX51" fmla="*/ 1935130 w 9308514"/>
                <a:gd name="connsiteY51" fmla="*/ 3651579 h 8104581"/>
                <a:gd name="connsiteX0" fmla="*/ 1935130 w 9308514"/>
                <a:gd name="connsiteY0" fmla="*/ 3651579 h 8104581"/>
                <a:gd name="connsiteX1" fmla="*/ 1576550 w 9308514"/>
                <a:gd name="connsiteY1" fmla="*/ 2607032 h 8104581"/>
                <a:gd name="connsiteX2" fmla="*/ 2304070 w 9308514"/>
                <a:gd name="connsiteY2" fmla="*/ 2447829 h 8104581"/>
                <a:gd name="connsiteX3" fmla="*/ 2582579 w 9308514"/>
                <a:gd name="connsiteY3" fmla="*/ 3472250 h 8104581"/>
                <a:gd name="connsiteX4" fmla="*/ 2732871 w 9308514"/>
                <a:gd name="connsiteY4" fmla="*/ 3434228 h 8104581"/>
                <a:gd name="connsiteX5" fmla="*/ 2448690 w 9308514"/>
                <a:gd name="connsiteY5" fmla="*/ 2407867 h 8104581"/>
                <a:gd name="connsiteX6" fmla="*/ 2577826 w 9308514"/>
                <a:gd name="connsiteY6" fmla="*/ 2391431 h 8104581"/>
                <a:gd name="connsiteX7" fmla="*/ 1991901 w 9308514"/>
                <a:gd name="connsiteY7" fmla="*/ 291983 h 8104581"/>
                <a:gd name="connsiteX8" fmla="*/ 2779943 w 9308514"/>
                <a:gd name="connsiteY8" fmla="*/ 79783 h 8104581"/>
                <a:gd name="connsiteX9" fmla="*/ 3220401 w 9308514"/>
                <a:gd name="connsiteY9" fmla="*/ 0 h 8104581"/>
                <a:gd name="connsiteX10" fmla="*/ 3663700 w 9308514"/>
                <a:gd name="connsiteY10" fmla="*/ 1042564 h 8104581"/>
                <a:gd name="connsiteX11" fmla="*/ 3967422 w 9308514"/>
                <a:gd name="connsiteY11" fmla="*/ 1865796 h 8104581"/>
                <a:gd name="connsiteX12" fmla="*/ 4363161 w 9308514"/>
                <a:gd name="connsiteY12" fmla="*/ 2724557 h 8104581"/>
                <a:gd name="connsiteX13" fmla="*/ 4751930 w 9308514"/>
                <a:gd name="connsiteY13" fmla="*/ 3318929 h 8104581"/>
                <a:gd name="connsiteX14" fmla="*/ 5121798 w 9308514"/>
                <a:gd name="connsiteY14" fmla="*/ 3757309 h 8104581"/>
                <a:gd name="connsiteX15" fmla="*/ 5598450 w 9308514"/>
                <a:gd name="connsiteY15" fmla="*/ 4207709 h 8104581"/>
                <a:gd name="connsiteX16" fmla="*/ 6059225 w 9308514"/>
                <a:gd name="connsiteY16" fmla="*/ 4447177 h 8104581"/>
                <a:gd name="connsiteX17" fmla="*/ 6513936 w 9308514"/>
                <a:gd name="connsiteY17" fmla="*/ 4607012 h 8104581"/>
                <a:gd name="connsiteX18" fmla="*/ 6656102 w 9308514"/>
                <a:gd name="connsiteY18" fmla="*/ 4585454 h 8104581"/>
                <a:gd name="connsiteX19" fmla="*/ 6987594 w 9308514"/>
                <a:gd name="connsiteY19" fmla="*/ 4541198 h 8104581"/>
                <a:gd name="connsiteX20" fmla="*/ 6892862 w 9308514"/>
                <a:gd name="connsiteY20" fmla="*/ 4813858 h 8104581"/>
                <a:gd name="connsiteX21" fmla="*/ 7129690 w 9308514"/>
                <a:gd name="connsiteY21" fmla="*/ 4851466 h 8104581"/>
                <a:gd name="connsiteX22" fmla="*/ 7072850 w 9308514"/>
                <a:gd name="connsiteY22" fmla="*/ 5330971 h 8104581"/>
                <a:gd name="connsiteX23" fmla="*/ 7698079 w 9308514"/>
                <a:gd name="connsiteY23" fmla="*/ 5424992 h 8104581"/>
                <a:gd name="connsiteX24" fmla="*/ 8228576 w 9308514"/>
                <a:gd name="connsiteY24" fmla="*/ 5556621 h 8104581"/>
                <a:gd name="connsiteX25" fmla="*/ 8408564 w 9308514"/>
                <a:gd name="connsiteY25" fmla="*/ 5387383 h 8104581"/>
                <a:gd name="connsiteX26" fmla="*/ 9308514 w 9308514"/>
                <a:gd name="connsiteY26" fmla="*/ 5697652 h 8104581"/>
                <a:gd name="connsiteX27" fmla="*/ 9128524 w 9308514"/>
                <a:gd name="connsiteY27" fmla="*/ 6036126 h 8104581"/>
                <a:gd name="connsiteX28" fmla="*/ 9014846 w 9308514"/>
                <a:gd name="connsiteY28" fmla="*/ 6111342 h 8104581"/>
                <a:gd name="connsiteX29" fmla="*/ 8863276 w 9308514"/>
                <a:gd name="connsiteY29" fmla="*/ 6280580 h 8104581"/>
                <a:gd name="connsiteX30" fmla="*/ 8626447 w 9308514"/>
                <a:gd name="connsiteY30" fmla="*/ 6412209 h 8104581"/>
                <a:gd name="connsiteX31" fmla="*/ 8256994 w 9308514"/>
                <a:gd name="connsiteY31" fmla="*/ 7126766 h 8104581"/>
                <a:gd name="connsiteX32" fmla="*/ 8039112 w 9308514"/>
                <a:gd name="connsiteY32" fmla="*/ 7399425 h 8104581"/>
                <a:gd name="connsiteX33" fmla="*/ 8048585 w 9308514"/>
                <a:gd name="connsiteY33" fmla="*/ 7531054 h 8104581"/>
                <a:gd name="connsiteX34" fmla="*/ 7612820 w 9308514"/>
                <a:gd name="connsiteY34" fmla="*/ 7559261 h 8104581"/>
                <a:gd name="connsiteX35" fmla="*/ 7271787 w 9308514"/>
                <a:gd name="connsiteY35" fmla="*/ 7615673 h 8104581"/>
                <a:gd name="connsiteX36" fmla="*/ 7233894 w 9308514"/>
                <a:gd name="connsiteY36" fmla="*/ 7446436 h 8104581"/>
                <a:gd name="connsiteX37" fmla="*/ 6921280 w 9308514"/>
                <a:gd name="connsiteY37" fmla="*/ 7606271 h 8104581"/>
                <a:gd name="connsiteX38" fmla="*/ 7006539 w 9308514"/>
                <a:gd name="connsiteY38" fmla="*/ 7794313 h 8104581"/>
                <a:gd name="connsiteX39" fmla="*/ 6438150 w 9308514"/>
                <a:gd name="connsiteY39" fmla="*/ 8001158 h 8104581"/>
                <a:gd name="connsiteX40" fmla="*/ 5718190 w 9308514"/>
                <a:gd name="connsiteY40" fmla="*/ 8104581 h 8104581"/>
                <a:gd name="connsiteX41" fmla="*/ 4443670 w 9308514"/>
                <a:gd name="connsiteY41" fmla="*/ 7718818 h 8104581"/>
                <a:gd name="connsiteX42" fmla="*/ 3496609 w 9308514"/>
                <a:gd name="connsiteY42" fmla="*/ 7016801 h 8104581"/>
                <a:gd name="connsiteX43" fmla="*/ 3239242 w 9308514"/>
                <a:gd name="connsiteY43" fmla="*/ 6744717 h 8104581"/>
                <a:gd name="connsiteX44" fmla="*/ 2715906 w 9308514"/>
                <a:gd name="connsiteY44" fmla="*/ 6448841 h 8104581"/>
                <a:gd name="connsiteX45" fmla="*/ 1717453 w 9308514"/>
                <a:gd name="connsiteY45" fmla="*/ 5844713 h 8104581"/>
                <a:gd name="connsiteX46" fmla="*/ 1459321 w 9308514"/>
                <a:gd name="connsiteY46" fmla="*/ 5612187 h 8104581"/>
                <a:gd name="connsiteX47" fmla="*/ 544201 w 9308514"/>
                <a:gd name="connsiteY47" fmla="*/ 5658941 h 8104581"/>
                <a:gd name="connsiteX48" fmla="*/ 264217 w 9308514"/>
                <a:gd name="connsiteY48" fmla="*/ 5194701 h 8104581"/>
                <a:gd name="connsiteX49" fmla="*/ 0 w 9308514"/>
                <a:gd name="connsiteY49" fmla="*/ 4162431 h 8104581"/>
                <a:gd name="connsiteX50" fmla="*/ 1935130 w 9308514"/>
                <a:gd name="connsiteY50" fmla="*/ 3651579 h 8104581"/>
                <a:gd name="connsiteX0" fmla="*/ 1935130 w 9308514"/>
                <a:gd name="connsiteY0" fmla="*/ 3651579 h 8104581"/>
                <a:gd name="connsiteX1" fmla="*/ 1576550 w 9308514"/>
                <a:gd name="connsiteY1" fmla="*/ 2607032 h 8104581"/>
                <a:gd name="connsiteX2" fmla="*/ 2304070 w 9308514"/>
                <a:gd name="connsiteY2" fmla="*/ 2447829 h 8104581"/>
                <a:gd name="connsiteX3" fmla="*/ 2582579 w 9308514"/>
                <a:gd name="connsiteY3" fmla="*/ 3472250 h 8104581"/>
                <a:gd name="connsiteX4" fmla="*/ 2732871 w 9308514"/>
                <a:gd name="connsiteY4" fmla="*/ 3434228 h 8104581"/>
                <a:gd name="connsiteX5" fmla="*/ 2448690 w 9308514"/>
                <a:gd name="connsiteY5" fmla="*/ 2407867 h 8104581"/>
                <a:gd name="connsiteX6" fmla="*/ 2577826 w 9308514"/>
                <a:gd name="connsiteY6" fmla="*/ 2391431 h 8104581"/>
                <a:gd name="connsiteX7" fmla="*/ 1991901 w 9308514"/>
                <a:gd name="connsiteY7" fmla="*/ 291983 h 8104581"/>
                <a:gd name="connsiteX8" fmla="*/ 3220401 w 9308514"/>
                <a:gd name="connsiteY8" fmla="*/ 0 h 8104581"/>
                <a:gd name="connsiteX9" fmla="*/ 3663700 w 9308514"/>
                <a:gd name="connsiteY9" fmla="*/ 1042564 h 8104581"/>
                <a:gd name="connsiteX10" fmla="*/ 3967422 w 9308514"/>
                <a:gd name="connsiteY10" fmla="*/ 1865796 h 8104581"/>
                <a:gd name="connsiteX11" fmla="*/ 4363161 w 9308514"/>
                <a:gd name="connsiteY11" fmla="*/ 2724557 h 8104581"/>
                <a:gd name="connsiteX12" fmla="*/ 4751930 w 9308514"/>
                <a:gd name="connsiteY12" fmla="*/ 3318929 h 8104581"/>
                <a:gd name="connsiteX13" fmla="*/ 5121798 w 9308514"/>
                <a:gd name="connsiteY13" fmla="*/ 3757309 h 8104581"/>
                <a:gd name="connsiteX14" fmla="*/ 5598450 w 9308514"/>
                <a:gd name="connsiteY14" fmla="*/ 4207709 h 8104581"/>
                <a:gd name="connsiteX15" fmla="*/ 6059225 w 9308514"/>
                <a:gd name="connsiteY15" fmla="*/ 4447177 h 8104581"/>
                <a:gd name="connsiteX16" fmla="*/ 6513936 w 9308514"/>
                <a:gd name="connsiteY16" fmla="*/ 4607012 h 8104581"/>
                <a:gd name="connsiteX17" fmla="*/ 6656102 w 9308514"/>
                <a:gd name="connsiteY17" fmla="*/ 4585454 h 8104581"/>
                <a:gd name="connsiteX18" fmla="*/ 6987594 w 9308514"/>
                <a:gd name="connsiteY18" fmla="*/ 4541198 h 8104581"/>
                <a:gd name="connsiteX19" fmla="*/ 6892862 w 9308514"/>
                <a:gd name="connsiteY19" fmla="*/ 4813858 h 8104581"/>
                <a:gd name="connsiteX20" fmla="*/ 7129690 w 9308514"/>
                <a:gd name="connsiteY20" fmla="*/ 4851466 h 8104581"/>
                <a:gd name="connsiteX21" fmla="*/ 7072850 w 9308514"/>
                <a:gd name="connsiteY21" fmla="*/ 5330971 h 8104581"/>
                <a:gd name="connsiteX22" fmla="*/ 7698079 w 9308514"/>
                <a:gd name="connsiteY22" fmla="*/ 5424992 h 8104581"/>
                <a:gd name="connsiteX23" fmla="*/ 8228576 w 9308514"/>
                <a:gd name="connsiteY23" fmla="*/ 5556621 h 8104581"/>
                <a:gd name="connsiteX24" fmla="*/ 8408564 w 9308514"/>
                <a:gd name="connsiteY24" fmla="*/ 5387383 h 8104581"/>
                <a:gd name="connsiteX25" fmla="*/ 9308514 w 9308514"/>
                <a:gd name="connsiteY25" fmla="*/ 5697652 h 8104581"/>
                <a:gd name="connsiteX26" fmla="*/ 9128524 w 9308514"/>
                <a:gd name="connsiteY26" fmla="*/ 6036126 h 8104581"/>
                <a:gd name="connsiteX27" fmla="*/ 9014846 w 9308514"/>
                <a:gd name="connsiteY27" fmla="*/ 6111342 h 8104581"/>
                <a:gd name="connsiteX28" fmla="*/ 8863276 w 9308514"/>
                <a:gd name="connsiteY28" fmla="*/ 6280580 h 8104581"/>
                <a:gd name="connsiteX29" fmla="*/ 8626447 w 9308514"/>
                <a:gd name="connsiteY29" fmla="*/ 6412209 h 8104581"/>
                <a:gd name="connsiteX30" fmla="*/ 8256994 w 9308514"/>
                <a:gd name="connsiteY30" fmla="*/ 7126766 h 8104581"/>
                <a:gd name="connsiteX31" fmla="*/ 8039112 w 9308514"/>
                <a:gd name="connsiteY31" fmla="*/ 7399425 h 8104581"/>
                <a:gd name="connsiteX32" fmla="*/ 8048585 w 9308514"/>
                <a:gd name="connsiteY32" fmla="*/ 7531054 h 8104581"/>
                <a:gd name="connsiteX33" fmla="*/ 7612820 w 9308514"/>
                <a:gd name="connsiteY33" fmla="*/ 7559261 h 8104581"/>
                <a:gd name="connsiteX34" fmla="*/ 7271787 w 9308514"/>
                <a:gd name="connsiteY34" fmla="*/ 7615673 h 8104581"/>
                <a:gd name="connsiteX35" fmla="*/ 7233894 w 9308514"/>
                <a:gd name="connsiteY35" fmla="*/ 7446436 h 8104581"/>
                <a:gd name="connsiteX36" fmla="*/ 6921280 w 9308514"/>
                <a:gd name="connsiteY36" fmla="*/ 7606271 h 8104581"/>
                <a:gd name="connsiteX37" fmla="*/ 7006539 w 9308514"/>
                <a:gd name="connsiteY37" fmla="*/ 7794313 h 8104581"/>
                <a:gd name="connsiteX38" fmla="*/ 6438150 w 9308514"/>
                <a:gd name="connsiteY38" fmla="*/ 8001158 h 8104581"/>
                <a:gd name="connsiteX39" fmla="*/ 5718190 w 9308514"/>
                <a:gd name="connsiteY39" fmla="*/ 8104581 h 8104581"/>
                <a:gd name="connsiteX40" fmla="*/ 4443670 w 9308514"/>
                <a:gd name="connsiteY40" fmla="*/ 7718818 h 8104581"/>
                <a:gd name="connsiteX41" fmla="*/ 3496609 w 9308514"/>
                <a:gd name="connsiteY41" fmla="*/ 7016801 h 8104581"/>
                <a:gd name="connsiteX42" fmla="*/ 3239242 w 9308514"/>
                <a:gd name="connsiteY42" fmla="*/ 6744717 h 8104581"/>
                <a:gd name="connsiteX43" fmla="*/ 2715906 w 9308514"/>
                <a:gd name="connsiteY43" fmla="*/ 6448841 h 8104581"/>
                <a:gd name="connsiteX44" fmla="*/ 1717453 w 9308514"/>
                <a:gd name="connsiteY44" fmla="*/ 5844713 h 8104581"/>
                <a:gd name="connsiteX45" fmla="*/ 1459321 w 9308514"/>
                <a:gd name="connsiteY45" fmla="*/ 5612187 h 8104581"/>
                <a:gd name="connsiteX46" fmla="*/ 544201 w 9308514"/>
                <a:gd name="connsiteY46" fmla="*/ 5658941 h 8104581"/>
                <a:gd name="connsiteX47" fmla="*/ 264217 w 9308514"/>
                <a:gd name="connsiteY47" fmla="*/ 5194701 h 8104581"/>
                <a:gd name="connsiteX48" fmla="*/ 0 w 9308514"/>
                <a:gd name="connsiteY48" fmla="*/ 4162431 h 8104581"/>
                <a:gd name="connsiteX49" fmla="*/ 1935130 w 9308514"/>
                <a:gd name="connsiteY49" fmla="*/ 3651579 h 8104581"/>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4751930 w 9308514"/>
                <a:gd name="connsiteY12" fmla="*/ 3347135 h 8132787"/>
                <a:gd name="connsiteX13" fmla="*/ 5121798 w 9308514"/>
                <a:gd name="connsiteY13" fmla="*/ 3785515 h 8132787"/>
                <a:gd name="connsiteX14" fmla="*/ 5598450 w 9308514"/>
                <a:gd name="connsiteY14" fmla="*/ 4235915 h 8132787"/>
                <a:gd name="connsiteX15" fmla="*/ 6059225 w 9308514"/>
                <a:gd name="connsiteY15" fmla="*/ 4475383 h 8132787"/>
                <a:gd name="connsiteX16" fmla="*/ 6513936 w 9308514"/>
                <a:gd name="connsiteY16" fmla="*/ 4635218 h 8132787"/>
                <a:gd name="connsiteX17" fmla="*/ 6656102 w 9308514"/>
                <a:gd name="connsiteY17" fmla="*/ 4613660 h 8132787"/>
                <a:gd name="connsiteX18" fmla="*/ 6987594 w 9308514"/>
                <a:gd name="connsiteY18" fmla="*/ 4569404 h 8132787"/>
                <a:gd name="connsiteX19" fmla="*/ 6892862 w 9308514"/>
                <a:gd name="connsiteY19" fmla="*/ 4842064 h 8132787"/>
                <a:gd name="connsiteX20" fmla="*/ 7129690 w 9308514"/>
                <a:gd name="connsiteY20" fmla="*/ 4879672 h 8132787"/>
                <a:gd name="connsiteX21" fmla="*/ 7072850 w 9308514"/>
                <a:gd name="connsiteY21" fmla="*/ 5359177 h 8132787"/>
                <a:gd name="connsiteX22" fmla="*/ 7698079 w 9308514"/>
                <a:gd name="connsiteY22" fmla="*/ 5453198 h 8132787"/>
                <a:gd name="connsiteX23" fmla="*/ 8228576 w 9308514"/>
                <a:gd name="connsiteY23" fmla="*/ 5584827 h 8132787"/>
                <a:gd name="connsiteX24" fmla="*/ 8408564 w 9308514"/>
                <a:gd name="connsiteY24" fmla="*/ 5415589 h 8132787"/>
                <a:gd name="connsiteX25" fmla="*/ 9308514 w 9308514"/>
                <a:gd name="connsiteY25" fmla="*/ 5725858 h 8132787"/>
                <a:gd name="connsiteX26" fmla="*/ 9128524 w 9308514"/>
                <a:gd name="connsiteY26" fmla="*/ 6064332 h 8132787"/>
                <a:gd name="connsiteX27" fmla="*/ 9014846 w 9308514"/>
                <a:gd name="connsiteY27" fmla="*/ 6139548 h 8132787"/>
                <a:gd name="connsiteX28" fmla="*/ 8863276 w 9308514"/>
                <a:gd name="connsiteY28" fmla="*/ 6308786 h 8132787"/>
                <a:gd name="connsiteX29" fmla="*/ 8626447 w 9308514"/>
                <a:gd name="connsiteY29" fmla="*/ 6440415 h 8132787"/>
                <a:gd name="connsiteX30" fmla="*/ 8256994 w 9308514"/>
                <a:gd name="connsiteY30" fmla="*/ 7154972 h 8132787"/>
                <a:gd name="connsiteX31" fmla="*/ 8039112 w 9308514"/>
                <a:gd name="connsiteY31" fmla="*/ 7427631 h 8132787"/>
                <a:gd name="connsiteX32" fmla="*/ 8048585 w 9308514"/>
                <a:gd name="connsiteY32" fmla="*/ 7559260 h 8132787"/>
                <a:gd name="connsiteX33" fmla="*/ 7612820 w 9308514"/>
                <a:gd name="connsiteY33" fmla="*/ 7587467 h 8132787"/>
                <a:gd name="connsiteX34" fmla="*/ 7271787 w 9308514"/>
                <a:gd name="connsiteY34" fmla="*/ 7643879 h 8132787"/>
                <a:gd name="connsiteX35" fmla="*/ 7233894 w 9308514"/>
                <a:gd name="connsiteY35" fmla="*/ 7474642 h 8132787"/>
                <a:gd name="connsiteX36" fmla="*/ 6921280 w 9308514"/>
                <a:gd name="connsiteY36" fmla="*/ 7634477 h 8132787"/>
                <a:gd name="connsiteX37" fmla="*/ 7006539 w 9308514"/>
                <a:gd name="connsiteY37" fmla="*/ 7822519 h 8132787"/>
                <a:gd name="connsiteX38" fmla="*/ 6438150 w 9308514"/>
                <a:gd name="connsiteY38" fmla="*/ 8029364 h 8132787"/>
                <a:gd name="connsiteX39" fmla="*/ 5718190 w 9308514"/>
                <a:gd name="connsiteY39" fmla="*/ 8132787 h 8132787"/>
                <a:gd name="connsiteX40" fmla="*/ 4443670 w 9308514"/>
                <a:gd name="connsiteY40" fmla="*/ 7747024 h 8132787"/>
                <a:gd name="connsiteX41" fmla="*/ 3496609 w 9308514"/>
                <a:gd name="connsiteY41" fmla="*/ 7045007 h 8132787"/>
                <a:gd name="connsiteX42" fmla="*/ 3239242 w 9308514"/>
                <a:gd name="connsiteY42" fmla="*/ 6772923 h 8132787"/>
                <a:gd name="connsiteX43" fmla="*/ 2715906 w 9308514"/>
                <a:gd name="connsiteY43" fmla="*/ 6477047 h 8132787"/>
                <a:gd name="connsiteX44" fmla="*/ 1717453 w 9308514"/>
                <a:gd name="connsiteY44" fmla="*/ 5872919 h 8132787"/>
                <a:gd name="connsiteX45" fmla="*/ 1459321 w 9308514"/>
                <a:gd name="connsiteY45" fmla="*/ 5640393 h 8132787"/>
                <a:gd name="connsiteX46" fmla="*/ 544201 w 9308514"/>
                <a:gd name="connsiteY46" fmla="*/ 5687147 h 8132787"/>
                <a:gd name="connsiteX47" fmla="*/ 264217 w 9308514"/>
                <a:gd name="connsiteY47" fmla="*/ 5222907 h 8132787"/>
                <a:gd name="connsiteX48" fmla="*/ 0 w 9308514"/>
                <a:gd name="connsiteY48" fmla="*/ 4190637 h 8132787"/>
                <a:gd name="connsiteX49" fmla="*/ 1935130 w 9308514"/>
                <a:gd name="connsiteY49"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513936 w 9308514"/>
                <a:gd name="connsiteY15" fmla="*/ 4635218 h 8132787"/>
                <a:gd name="connsiteX16" fmla="*/ 6656102 w 9308514"/>
                <a:gd name="connsiteY16" fmla="*/ 4613660 h 8132787"/>
                <a:gd name="connsiteX17" fmla="*/ 6987594 w 9308514"/>
                <a:gd name="connsiteY17" fmla="*/ 4569404 h 8132787"/>
                <a:gd name="connsiteX18" fmla="*/ 6892862 w 9308514"/>
                <a:gd name="connsiteY18" fmla="*/ 4842064 h 8132787"/>
                <a:gd name="connsiteX19" fmla="*/ 7129690 w 9308514"/>
                <a:gd name="connsiteY19" fmla="*/ 4879672 h 8132787"/>
                <a:gd name="connsiteX20" fmla="*/ 7072850 w 9308514"/>
                <a:gd name="connsiteY20" fmla="*/ 5359177 h 8132787"/>
                <a:gd name="connsiteX21" fmla="*/ 7698079 w 9308514"/>
                <a:gd name="connsiteY21" fmla="*/ 5453198 h 8132787"/>
                <a:gd name="connsiteX22" fmla="*/ 8228576 w 9308514"/>
                <a:gd name="connsiteY22" fmla="*/ 5584827 h 8132787"/>
                <a:gd name="connsiteX23" fmla="*/ 8408564 w 9308514"/>
                <a:gd name="connsiteY23" fmla="*/ 5415589 h 8132787"/>
                <a:gd name="connsiteX24" fmla="*/ 9308514 w 9308514"/>
                <a:gd name="connsiteY24" fmla="*/ 5725858 h 8132787"/>
                <a:gd name="connsiteX25" fmla="*/ 9128524 w 9308514"/>
                <a:gd name="connsiteY25" fmla="*/ 6064332 h 8132787"/>
                <a:gd name="connsiteX26" fmla="*/ 9014846 w 9308514"/>
                <a:gd name="connsiteY26" fmla="*/ 6139548 h 8132787"/>
                <a:gd name="connsiteX27" fmla="*/ 8863276 w 9308514"/>
                <a:gd name="connsiteY27" fmla="*/ 6308786 h 8132787"/>
                <a:gd name="connsiteX28" fmla="*/ 8626447 w 9308514"/>
                <a:gd name="connsiteY28" fmla="*/ 6440415 h 8132787"/>
                <a:gd name="connsiteX29" fmla="*/ 8256994 w 9308514"/>
                <a:gd name="connsiteY29" fmla="*/ 7154972 h 8132787"/>
                <a:gd name="connsiteX30" fmla="*/ 8039112 w 9308514"/>
                <a:gd name="connsiteY30" fmla="*/ 7427631 h 8132787"/>
                <a:gd name="connsiteX31" fmla="*/ 8048585 w 9308514"/>
                <a:gd name="connsiteY31" fmla="*/ 7559260 h 8132787"/>
                <a:gd name="connsiteX32" fmla="*/ 7612820 w 9308514"/>
                <a:gd name="connsiteY32" fmla="*/ 7587467 h 8132787"/>
                <a:gd name="connsiteX33" fmla="*/ 7271787 w 9308514"/>
                <a:gd name="connsiteY33" fmla="*/ 7643879 h 8132787"/>
                <a:gd name="connsiteX34" fmla="*/ 7233894 w 9308514"/>
                <a:gd name="connsiteY34" fmla="*/ 7474642 h 8132787"/>
                <a:gd name="connsiteX35" fmla="*/ 6921280 w 9308514"/>
                <a:gd name="connsiteY35" fmla="*/ 7634477 h 8132787"/>
                <a:gd name="connsiteX36" fmla="*/ 7006539 w 9308514"/>
                <a:gd name="connsiteY36" fmla="*/ 7822519 h 8132787"/>
                <a:gd name="connsiteX37" fmla="*/ 6438150 w 9308514"/>
                <a:gd name="connsiteY37" fmla="*/ 8029364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715906 w 9308514"/>
                <a:gd name="connsiteY42" fmla="*/ 6477047 h 8132787"/>
                <a:gd name="connsiteX43" fmla="*/ 1717453 w 9308514"/>
                <a:gd name="connsiteY43" fmla="*/ 5872919 h 8132787"/>
                <a:gd name="connsiteX44" fmla="*/ 1459321 w 9308514"/>
                <a:gd name="connsiteY44" fmla="*/ 5640393 h 8132787"/>
                <a:gd name="connsiteX45" fmla="*/ 544201 w 9308514"/>
                <a:gd name="connsiteY45" fmla="*/ 5687147 h 8132787"/>
                <a:gd name="connsiteX46" fmla="*/ 264217 w 9308514"/>
                <a:gd name="connsiteY46" fmla="*/ 5222907 h 8132787"/>
                <a:gd name="connsiteX47" fmla="*/ 0 w 9308514"/>
                <a:gd name="connsiteY47" fmla="*/ 4190637 h 8132787"/>
                <a:gd name="connsiteX48" fmla="*/ 1935130 w 9308514"/>
                <a:gd name="connsiteY48"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513936 w 9308514"/>
                <a:gd name="connsiteY15" fmla="*/ 4635218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8039112 w 9308514"/>
                <a:gd name="connsiteY29" fmla="*/ 7427631 h 8132787"/>
                <a:gd name="connsiteX30" fmla="*/ 8048585 w 9308514"/>
                <a:gd name="connsiteY30" fmla="*/ 7559260 h 8132787"/>
                <a:gd name="connsiteX31" fmla="*/ 7612820 w 9308514"/>
                <a:gd name="connsiteY31" fmla="*/ 7587467 h 8132787"/>
                <a:gd name="connsiteX32" fmla="*/ 7271787 w 9308514"/>
                <a:gd name="connsiteY32" fmla="*/ 7643879 h 8132787"/>
                <a:gd name="connsiteX33" fmla="*/ 7233894 w 9308514"/>
                <a:gd name="connsiteY33" fmla="*/ 7474642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987594 w 9308514"/>
                <a:gd name="connsiteY15" fmla="*/ 4569404 h 8132787"/>
                <a:gd name="connsiteX16" fmla="*/ 6892862 w 9308514"/>
                <a:gd name="connsiteY16" fmla="*/ 4842064 h 8132787"/>
                <a:gd name="connsiteX17" fmla="*/ 7129690 w 9308514"/>
                <a:gd name="connsiteY17" fmla="*/ 4879672 h 8132787"/>
                <a:gd name="connsiteX18" fmla="*/ 7072850 w 9308514"/>
                <a:gd name="connsiteY18" fmla="*/ 5359177 h 8132787"/>
                <a:gd name="connsiteX19" fmla="*/ 7698079 w 9308514"/>
                <a:gd name="connsiteY19" fmla="*/ 5453198 h 8132787"/>
                <a:gd name="connsiteX20" fmla="*/ 8228576 w 9308514"/>
                <a:gd name="connsiteY20" fmla="*/ 5584827 h 8132787"/>
                <a:gd name="connsiteX21" fmla="*/ 8408564 w 9308514"/>
                <a:gd name="connsiteY21" fmla="*/ 5415589 h 8132787"/>
                <a:gd name="connsiteX22" fmla="*/ 9308514 w 9308514"/>
                <a:gd name="connsiteY22" fmla="*/ 5725858 h 8132787"/>
                <a:gd name="connsiteX23" fmla="*/ 9128524 w 9308514"/>
                <a:gd name="connsiteY23" fmla="*/ 6064332 h 8132787"/>
                <a:gd name="connsiteX24" fmla="*/ 9014846 w 9308514"/>
                <a:gd name="connsiteY24" fmla="*/ 6139548 h 8132787"/>
                <a:gd name="connsiteX25" fmla="*/ 8863276 w 9308514"/>
                <a:gd name="connsiteY25" fmla="*/ 6308786 h 8132787"/>
                <a:gd name="connsiteX26" fmla="*/ 8626447 w 9308514"/>
                <a:gd name="connsiteY26" fmla="*/ 6440415 h 8132787"/>
                <a:gd name="connsiteX27" fmla="*/ 8256994 w 9308514"/>
                <a:gd name="connsiteY27" fmla="*/ 7154972 h 8132787"/>
                <a:gd name="connsiteX28" fmla="*/ 8039112 w 9308514"/>
                <a:gd name="connsiteY28" fmla="*/ 7427631 h 8132787"/>
                <a:gd name="connsiteX29" fmla="*/ 8048585 w 9308514"/>
                <a:gd name="connsiteY29" fmla="*/ 7559260 h 8132787"/>
                <a:gd name="connsiteX30" fmla="*/ 7612820 w 9308514"/>
                <a:gd name="connsiteY30" fmla="*/ 7587467 h 8132787"/>
                <a:gd name="connsiteX31" fmla="*/ 7271787 w 9308514"/>
                <a:gd name="connsiteY31" fmla="*/ 7643879 h 8132787"/>
                <a:gd name="connsiteX32" fmla="*/ 7233894 w 9308514"/>
                <a:gd name="connsiteY32" fmla="*/ 7474642 h 8132787"/>
                <a:gd name="connsiteX33" fmla="*/ 6921280 w 9308514"/>
                <a:gd name="connsiteY33" fmla="*/ 7634477 h 8132787"/>
                <a:gd name="connsiteX34" fmla="*/ 7006539 w 9308514"/>
                <a:gd name="connsiteY34" fmla="*/ 7822519 h 8132787"/>
                <a:gd name="connsiteX35" fmla="*/ 6438150 w 9308514"/>
                <a:gd name="connsiteY35" fmla="*/ 8029364 h 8132787"/>
                <a:gd name="connsiteX36" fmla="*/ 5718190 w 9308514"/>
                <a:gd name="connsiteY36" fmla="*/ 8132787 h 8132787"/>
                <a:gd name="connsiteX37" fmla="*/ 4443670 w 9308514"/>
                <a:gd name="connsiteY37" fmla="*/ 7747024 h 8132787"/>
                <a:gd name="connsiteX38" fmla="*/ 3496609 w 9308514"/>
                <a:gd name="connsiteY38" fmla="*/ 7045007 h 8132787"/>
                <a:gd name="connsiteX39" fmla="*/ 3239242 w 9308514"/>
                <a:gd name="connsiteY39" fmla="*/ 6772923 h 8132787"/>
                <a:gd name="connsiteX40" fmla="*/ 2715906 w 9308514"/>
                <a:gd name="connsiteY40" fmla="*/ 6477047 h 8132787"/>
                <a:gd name="connsiteX41" fmla="*/ 1717453 w 9308514"/>
                <a:gd name="connsiteY41" fmla="*/ 5872919 h 8132787"/>
                <a:gd name="connsiteX42" fmla="*/ 1459321 w 9308514"/>
                <a:gd name="connsiteY42" fmla="*/ 5640393 h 8132787"/>
                <a:gd name="connsiteX43" fmla="*/ 544201 w 9308514"/>
                <a:gd name="connsiteY43" fmla="*/ 5687147 h 8132787"/>
                <a:gd name="connsiteX44" fmla="*/ 264217 w 9308514"/>
                <a:gd name="connsiteY44" fmla="*/ 5222907 h 8132787"/>
                <a:gd name="connsiteX45" fmla="*/ 0 w 9308514"/>
                <a:gd name="connsiteY45" fmla="*/ 4190637 h 8132787"/>
                <a:gd name="connsiteX46" fmla="*/ 1935130 w 9308514"/>
                <a:gd name="connsiteY46"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8039112 w 9308514"/>
                <a:gd name="connsiteY29" fmla="*/ 7427631 h 8132787"/>
                <a:gd name="connsiteX30" fmla="*/ 8048585 w 9308514"/>
                <a:gd name="connsiteY30" fmla="*/ 7559260 h 8132787"/>
                <a:gd name="connsiteX31" fmla="*/ 7612820 w 9308514"/>
                <a:gd name="connsiteY31" fmla="*/ 7587467 h 8132787"/>
                <a:gd name="connsiteX32" fmla="*/ 7271787 w 9308514"/>
                <a:gd name="connsiteY32" fmla="*/ 7643879 h 8132787"/>
                <a:gd name="connsiteX33" fmla="*/ 7233894 w 9308514"/>
                <a:gd name="connsiteY33" fmla="*/ 7474642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8039112 w 9308514"/>
                <a:gd name="connsiteY29" fmla="*/ 7427631 h 8132787"/>
                <a:gd name="connsiteX30" fmla="*/ 8048585 w 9308514"/>
                <a:gd name="connsiteY30" fmla="*/ 7559260 h 8132787"/>
                <a:gd name="connsiteX31" fmla="*/ 7612820 w 9308514"/>
                <a:gd name="connsiteY31" fmla="*/ 7587467 h 8132787"/>
                <a:gd name="connsiteX32" fmla="*/ 7445461 w 9308514"/>
                <a:gd name="connsiteY32" fmla="*/ 7597424 h 8132787"/>
                <a:gd name="connsiteX33" fmla="*/ 7233894 w 9308514"/>
                <a:gd name="connsiteY33" fmla="*/ 7474642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8039112 w 9308514"/>
                <a:gd name="connsiteY29" fmla="*/ 7427631 h 8132787"/>
                <a:gd name="connsiteX30" fmla="*/ 8048585 w 9308514"/>
                <a:gd name="connsiteY30" fmla="*/ 7559260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8039112 w 9308514"/>
                <a:gd name="connsiteY29" fmla="*/ 7427631 h 8132787"/>
                <a:gd name="connsiteX30" fmla="*/ 8048585 w 9308514"/>
                <a:gd name="connsiteY30" fmla="*/ 7559260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48585 w 9308514"/>
                <a:gd name="connsiteY30" fmla="*/ 7559260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715906 w 9308514"/>
                <a:gd name="connsiteY42" fmla="*/ 6477047 h 8132787"/>
                <a:gd name="connsiteX43" fmla="*/ 1717453 w 9308514"/>
                <a:gd name="connsiteY43" fmla="*/ 5872919 h 8132787"/>
                <a:gd name="connsiteX44" fmla="*/ 1459321 w 9308514"/>
                <a:gd name="connsiteY44" fmla="*/ 5640393 h 8132787"/>
                <a:gd name="connsiteX45" fmla="*/ 544201 w 9308514"/>
                <a:gd name="connsiteY45" fmla="*/ 5687147 h 8132787"/>
                <a:gd name="connsiteX46" fmla="*/ 264217 w 9308514"/>
                <a:gd name="connsiteY46" fmla="*/ 5222907 h 8132787"/>
                <a:gd name="connsiteX47" fmla="*/ 0 w 9308514"/>
                <a:gd name="connsiteY47" fmla="*/ 4190637 h 8132787"/>
                <a:gd name="connsiteX48" fmla="*/ 1935130 w 9308514"/>
                <a:gd name="connsiteY48"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1717453 w 9308514"/>
                <a:gd name="connsiteY43" fmla="*/ 5872919 h 8132787"/>
                <a:gd name="connsiteX44" fmla="*/ 1459321 w 9308514"/>
                <a:gd name="connsiteY44" fmla="*/ 5640393 h 8132787"/>
                <a:gd name="connsiteX45" fmla="*/ 544201 w 9308514"/>
                <a:gd name="connsiteY45" fmla="*/ 5687147 h 8132787"/>
                <a:gd name="connsiteX46" fmla="*/ 264217 w 9308514"/>
                <a:gd name="connsiteY46" fmla="*/ 5222907 h 8132787"/>
                <a:gd name="connsiteX47" fmla="*/ 0 w 9308514"/>
                <a:gd name="connsiteY47" fmla="*/ 4190637 h 8132787"/>
                <a:gd name="connsiteX48" fmla="*/ 1935130 w 9308514"/>
                <a:gd name="connsiteY48"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2680467 w 9308514"/>
                <a:gd name="connsiteY43" fmla="*/ 6164628 h 8132787"/>
                <a:gd name="connsiteX44" fmla="*/ 1717453 w 9308514"/>
                <a:gd name="connsiteY44" fmla="*/ 5872919 h 8132787"/>
                <a:gd name="connsiteX45" fmla="*/ 1459321 w 9308514"/>
                <a:gd name="connsiteY45" fmla="*/ 5640393 h 8132787"/>
                <a:gd name="connsiteX46" fmla="*/ 544201 w 9308514"/>
                <a:gd name="connsiteY46" fmla="*/ 5687147 h 8132787"/>
                <a:gd name="connsiteX47" fmla="*/ 264217 w 9308514"/>
                <a:gd name="connsiteY47" fmla="*/ 5222907 h 8132787"/>
                <a:gd name="connsiteX48" fmla="*/ 0 w 9308514"/>
                <a:gd name="connsiteY48" fmla="*/ 4190637 h 8132787"/>
                <a:gd name="connsiteX49" fmla="*/ 1935130 w 9308514"/>
                <a:gd name="connsiteY49"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2680467 w 9308514"/>
                <a:gd name="connsiteY43" fmla="*/ 6164628 h 8132787"/>
                <a:gd name="connsiteX44" fmla="*/ 1717453 w 9308514"/>
                <a:gd name="connsiteY44" fmla="*/ 5872919 h 8132787"/>
                <a:gd name="connsiteX45" fmla="*/ 1459321 w 9308514"/>
                <a:gd name="connsiteY45" fmla="*/ 5640393 h 8132787"/>
                <a:gd name="connsiteX46" fmla="*/ 544201 w 9308514"/>
                <a:gd name="connsiteY46" fmla="*/ 5687147 h 8132787"/>
                <a:gd name="connsiteX47" fmla="*/ 264217 w 9308514"/>
                <a:gd name="connsiteY47" fmla="*/ 5222907 h 8132787"/>
                <a:gd name="connsiteX48" fmla="*/ 0 w 9308514"/>
                <a:gd name="connsiteY48" fmla="*/ 4190637 h 8132787"/>
                <a:gd name="connsiteX49" fmla="*/ 1935130 w 9308514"/>
                <a:gd name="connsiteY49"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2680467 w 9308514"/>
                <a:gd name="connsiteY43" fmla="*/ 6164628 h 8132787"/>
                <a:gd name="connsiteX44" fmla="*/ 2325223 w 9308514"/>
                <a:gd name="connsiteY44" fmla="*/ 6187856 h 8132787"/>
                <a:gd name="connsiteX45" fmla="*/ 1717453 w 9308514"/>
                <a:gd name="connsiteY45" fmla="*/ 5872919 h 8132787"/>
                <a:gd name="connsiteX46" fmla="*/ 1459321 w 9308514"/>
                <a:gd name="connsiteY46" fmla="*/ 5640393 h 8132787"/>
                <a:gd name="connsiteX47" fmla="*/ 544201 w 9308514"/>
                <a:gd name="connsiteY47" fmla="*/ 5687147 h 8132787"/>
                <a:gd name="connsiteX48" fmla="*/ 264217 w 9308514"/>
                <a:gd name="connsiteY48" fmla="*/ 5222907 h 8132787"/>
                <a:gd name="connsiteX49" fmla="*/ 0 w 9308514"/>
                <a:gd name="connsiteY49" fmla="*/ 4190637 h 8132787"/>
                <a:gd name="connsiteX50" fmla="*/ 1935130 w 9308514"/>
                <a:gd name="connsiteY50"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2680467 w 9308514"/>
                <a:gd name="connsiteY43" fmla="*/ 6164628 h 8132787"/>
                <a:gd name="connsiteX44" fmla="*/ 2325223 w 9308514"/>
                <a:gd name="connsiteY44" fmla="*/ 6187856 h 8132787"/>
                <a:gd name="connsiteX45" fmla="*/ 1717453 w 9308514"/>
                <a:gd name="connsiteY45" fmla="*/ 5872919 h 8132787"/>
                <a:gd name="connsiteX46" fmla="*/ 1459321 w 9308514"/>
                <a:gd name="connsiteY46" fmla="*/ 5640393 h 8132787"/>
                <a:gd name="connsiteX47" fmla="*/ 544201 w 9308514"/>
                <a:gd name="connsiteY47" fmla="*/ 5687147 h 8132787"/>
                <a:gd name="connsiteX48" fmla="*/ 264217 w 9308514"/>
                <a:gd name="connsiteY48" fmla="*/ 5222907 h 8132787"/>
                <a:gd name="connsiteX49" fmla="*/ 0 w 9308514"/>
                <a:gd name="connsiteY49" fmla="*/ 4190637 h 8132787"/>
                <a:gd name="connsiteX50" fmla="*/ 1935130 w 9308514"/>
                <a:gd name="connsiteY50"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2680467 w 9308514"/>
                <a:gd name="connsiteY43" fmla="*/ 6164628 h 8132787"/>
                <a:gd name="connsiteX44" fmla="*/ 2325223 w 9308514"/>
                <a:gd name="connsiteY44" fmla="*/ 6187856 h 8132787"/>
                <a:gd name="connsiteX45" fmla="*/ 1764818 w 9308514"/>
                <a:gd name="connsiteY45" fmla="*/ 5857434 h 8132787"/>
                <a:gd name="connsiteX46" fmla="*/ 1459321 w 9308514"/>
                <a:gd name="connsiteY46" fmla="*/ 5640393 h 8132787"/>
                <a:gd name="connsiteX47" fmla="*/ 544201 w 9308514"/>
                <a:gd name="connsiteY47" fmla="*/ 5687147 h 8132787"/>
                <a:gd name="connsiteX48" fmla="*/ 264217 w 9308514"/>
                <a:gd name="connsiteY48" fmla="*/ 5222907 h 8132787"/>
                <a:gd name="connsiteX49" fmla="*/ 0 w 9308514"/>
                <a:gd name="connsiteY49" fmla="*/ 4190637 h 8132787"/>
                <a:gd name="connsiteX50" fmla="*/ 1935130 w 9308514"/>
                <a:gd name="connsiteY50"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2680467 w 9308514"/>
                <a:gd name="connsiteY43" fmla="*/ 6164628 h 8132787"/>
                <a:gd name="connsiteX44" fmla="*/ 2325223 w 9308514"/>
                <a:gd name="connsiteY44" fmla="*/ 6187856 h 8132787"/>
                <a:gd name="connsiteX45" fmla="*/ 1459321 w 9308514"/>
                <a:gd name="connsiteY45" fmla="*/ 5640393 h 8132787"/>
                <a:gd name="connsiteX46" fmla="*/ 544201 w 9308514"/>
                <a:gd name="connsiteY46" fmla="*/ 5687147 h 8132787"/>
                <a:gd name="connsiteX47" fmla="*/ 264217 w 9308514"/>
                <a:gd name="connsiteY47" fmla="*/ 5222907 h 8132787"/>
                <a:gd name="connsiteX48" fmla="*/ 0 w 9308514"/>
                <a:gd name="connsiteY48" fmla="*/ 4190637 h 8132787"/>
                <a:gd name="connsiteX49" fmla="*/ 1935130 w 9308514"/>
                <a:gd name="connsiteY49" fmla="*/ 3679785 h 8132787"/>
                <a:gd name="connsiteX0" fmla="*/ 2235113 w 9608497"/>
                <a:gd name="connsiteY0" fmla="*/ 3679785 h 8132787"/>
                <a:gd name="connsiteX1" fmla="*/ 1876533 w 9608497"/>
                <a:gd name="connsiteY1" fmla="*/ 2635238 h 8132787"/>
                <a:gd name="connsiteX2" fmla="*/ 2604053 w 9608497"/>
                <a:gd name="connsiteY2" fmla="*/ 2476035 h 8132787"/>
                <a:gd name="connsiteX3" fmla="*/ 2882562 w 9608497"/>
                <a:gd name="connsiteY3" fmla="*/ 3500456 h 8132787"/>
                <a:gd name="connsiteX4" fmla="*/ 3032854 w 9608497"/>
                <a:gd name="connsiteY4" fmla="*/ 3462434 h 8132787"/>
                <a:gd name="connsiteX5" fmla="*/ 2748673 w 9608497"/>
                <a:gd name="connsiteY5" fmla="*/ 2436073 h 8132787"/>
                <a:gd name="connsiteX6" fmla="*/ 2877809 w 9608497"/>
                <a:gd name="connsiteY6" fmla="*/ 2419637 h 8132787"/>
                <a:gd name="connsiteX7" fmla="*/ 2291884 w 9608497"/>
                <a:gd name="connsiteY7" fmla="*/ 320189 h 8132787"/>
                <a:gd name="connsiteX8" fmla="*/ 3586697 w 9608497"/>
                <a:gd name="connsiteY8" fmla="*/ 0 h 8132787"/>
                <a:gd name="connsiteX9" fmla="*/ 3963683 w 9608497"/>
                <a:gd name="connsiteY9" fmla="*/ 1070770 h 8132787"/>
                <a:gd name="connsiteX10" fmla="*/ 4267405 w 9608497"/>
                <a:gd name="connsiteY10" fmla="*/ 1894002 h 8132787"/>
                <a:gd name="connsiteX11" fmla="*/ 4663144 w 9608497"/>
                <a:gd name="connsiteY11" fmla="*/ 2752763 h 8132787"/>
                <a:gd name="connsiteX12" fmla="*/ 5421781 w 9608497"/>
                <a:gd name="connsiteY12" fmla="*/ 3785515 h 8132787"/>
                <a:gd name="connsiteX13" fmla="*/ 5898433 w 9608497"/>
                <a:gd name="connsiteY13" fmla="*/ 4235915 h 8132787"/>
                <a:gd name="connsiteX14" fmla="*/ 6359208 w 9608497"/>
                <a:gd name="connsiteY14" fmla="*/ 4475383 h 8132787"/>
                <a:gd name="connsiteX15" fmla="*/ 6956015 w 9608497"/>
                <a:gd name="connsiteY15" fmla="*/ 4607013 h 8132787"/>
                <a:gd name="connsiteX16" fmla="*/ 7287577 w 9608497"/>
                <a:gd name="connsiteY16" fmla="*/ 4569404 h 8132787"/>
                <a:gd name="connsiteX17" fmla="*/ 7192845 w 9608497"/>
                <a:gd name="connsiteY17" fmla="*/ 4842064 h 8132787"/>
                <a:gd name="connsiteX18" fmla="*/ 7429673 w 9608497"/>
                <a:gd name="connsiteY18" fmla="*/ 4879672 h 8132787"/>
                <a:gd name="connsiteX19" fmla="*/ 7372833 w 9608497"/>
                <a:gd name="connsiteY19" fmla="*/ 5359177 h 8132787"/>
                <a:gd name="connsiteX20" fmla="*/ 7998062 w 9608497"/>
                <a:gd name="connsiteY20" fmla="*/ 5453198 h 8132787"/>
                <a:gd name="connsiteX21" fmla="*/ 8528559 w 9608497"/>
                <a:gd name="connsiteY21" fmla="*/ 5584827 h 8132787"/>
                <a:gd name="connsiteX22" fmla="*/ 8708547 w 9608497"/>
                <a:gd name="connsiteY22" fmla="*/ 5415589 h 8132787"/>
                <a:gd name="connsiteX23" fmla="*/ 9608497 w 9608497"/>
                <a:gd name="connsiteY23" fmla="*/ 5725858 h 8132787"/>
                <a:gd name="connsiteX24" fmla="*/ 9428507 w 9608497"/>
                <a:gd name="connsiteY24" fmla="*/ 6064332 h 8132787"/>
                <a:gd name="connsiteX25" fmla="*/ 9314829 w 9608497"/>
                <a:gd name="connsiteY25" fmla="*/ 6139548 h 8132787"/>
                <a:gd name="connsiteX26" fmla="*/ 9163259 w 9608497"/>
                <a:gd name="connsiteY26" fmla="*/ 6308786 h 8132787"/>
                <a:gd name="connsiteX27" fmla="*/ 8926430 w 9608497"/>
                <a:gd name="connsiteY27" fmla="*/ 6440415 h 8132787"/>
                <a:gd name="connsiteX28" fmla="*/ 8556977 w 9608497"/>
                <a:gd name="connsiteY28" fmla="*/ 7154972 h 8132787"/>
                <a:gd name="connsiteX29" fmla="*/ 8299624 w 9608497"/>
                <a:gd name="connsiteY29" fmla="*/ 7303750 h 8132787"/>
                <a:gd name="connsiteX30" fmla="*/ 8395934 w 9608497"/>
                <a:gd name="connsiteY30" fmla="*/ 7574745 h 8132787"/>
                <a:gd name="connsiteX31" fmla="*/ 7912803 w 9608497"/>
                <a:gd name="connsiteY31" fmla="*/ 7587467 h 8132787"/>
                <a:gd name="connsiteX32" fmla="*/ 7745444 w 9608497"/>
                <a:gd name="connsiteY32" fmla="*/ 7597424 h 8132787"/>
                <a:gd name="connsiteX33" fmla="*/ 7628609 w 9608497"/>
                <a:gd name="connsiteY33" fmla="*/ 7420444 h 8132787"/>
                <a:gd name="connsiteX34" fmla="*/ 7221263 w 9608497"/>
                <a:gd name="connsiteY34" fmla="*/ 7634477 h 8132787"/>
                <a:gd name="connsiteX35" fmla="*/ 7306522 w 9608497"/>
                <a:gd name="connsiteY35" fmla="*/ 7822519 h 8132787"/>
                <a:gd name="connsiteX36" fmla="*/ 6738133 w 9608497"/>
                <a:gd name="connsiteY36" fmla="*/ 8029364 h 8132787"/>
                <a:gd name="connsiteX37" fmla="*/ 6288157 w 9608497"/>
                <a:gd name="connsiteY37" fmla="*/ 8046070 h 8132787"/>
                <a:gd name="connsiteX38" fmla="*/ 6018173 w 9608497"/>
                <a:gd name="connsiteY38" fmla="*/ 8132787 h 8132787"/>
                <a:gd name="connsiteX39" fmla="*/ 4743653 w 9608497"/>
                <a:gd name="connsiteY39" fmla="*/ 7747024 h 8132787"/>
                <a:gd name="connsiteX40" fmla="*/ 3796592 w 9608497"/>
                <a:gd name="connsiteY40" fmla="*/ 7045007 h 8132787"/>
                <a:gd name="connsiteX41" fmla="*/ 3539225 w 9608497"/>
                <a:gd name="connsiteY41" fmla="*/ 6772923 h 8132787"/>
                <a:gd name="connsiteX42" fmla="*/ 3134303 w 9608497"/>
                <a:gd name="connsiteY42" fmla="*/ 6515761 h 8132787"/>
                <a:gd name="connsiteX43" fmla="*/ 2980450 w 9608497"/>
                <a:gd name="connsiteY43" fmla="*/ 6164628 h 8132787"/>
                <a:gd name="connsiteX44" fmla="*/ 2625206 w 9608497"/>
                <a:gd name="connsiteY44" fmla="*/ 6187856 h 8132787"/>
                <a:gd name="connsiteX45" fmla="*/ 1759304 w 9608497"/>
                <a:gd name="connsiteY45" fmla="*/ 5640393 h 8132787"/>
                <a:gd name="connsiteX46" fmla="*/ 844184 w 9608497"/>
                <a:gd name="connsiteY46" fmla="*/ 5687147 h 8132787"/>
                <a:gd name="connsiteX47" fmla="*/ 564200 w 9608497"/>
                <a:gd name="connsiteY47" fmla="*/ 5222907 h 8132787"/>
                <a:gd name="connsiteX48" fmla="*/ 0 w 9608497"/>
                <a:gd name="connsiteY48" fmla="*/ 3160877 h 8132787"/>
                <a:gd name="connsiteX49" fmla="*/ 2235113 w 9608497"/>
                <a:gd name="connsiteY49" fmla="*/ 3679785 h 8132787"/>
                <a:gd name="connsiteX0" fmla="*/ 1469368 w 9608497"/>
                <a:gd name="connsiteY0" fmla="*/ 2750678 h 8132787"/>
                <a:gd name="connsiteX1" fmla="*/ 1876533 w 9608497"/>
                <a:gd name="connsiteY1" fmla="*/ 2635238 h 8132787"/>
                <a:gd name="connsiteX2" fmla="*/ 2604053 w 9608497"/>
                <a:gd name="connsiteY2" fmla="*/ 2476035 h 8132787"/>
                <a:gd name="connsiteX3" fmla="*/ 2882562 w 9608497"/>
                <a:gd name="connsiteY3" fmla="*/ 3500456 h 8132787"/>
                <a:gd name="connsiteX4" fmla="*/ 3032854 w 9608497"/>
                <a:gd name="connsiteY4" fmla="*/ 3462434 h 8132787"/>
                <a:gd name="connsiteX5" fmla="*/ 2748673 w 9608497"/>
                <a:gd name="connsiteY5" fmla="*/ 2436073 h 8132787"/>
                <a:gd name="connsiteX6" fmla="*/ 2877809 w 9608497"/>
                <a:gd name="connsiteY6" fmla="*/ 2419637 h 8132787"/>
                <a:gd name="connsiteX7" fmla="*/ 2291884 w 9608497"/>
                <a:gd name="connsiteY7" fmla="*/ 320189 h 8132787"/>
                <a:gd name="connsiteX8" fmla="*/ 3586697 w 9608497"/>
                <a:gd name="connsiteY8" fmla="*/ 0 h 8132787"/>
                <a:gd name="connsiteX9" fmla="*/ 3963683 w 9608497"/>
                <a:gd name="connsiteY9" fmla="*/ 1070770 h 8132787"/>
                <a:gd name="connsiteX10" fmla="*/ 4267405 w 9608497"/>
                <a:gd name="connsiteY10" fmla="*/ 1894002 h 8132787"/>
                <a:gd name="connsiteX11" fmla="*/ 4663144 w 9608497"/>
                <a:gd name="connsiteY11" fmla="*/ 2752763 h 8132787"/>
                <a:gd name="connsiteX12" fmla="*/ 5421781 w 9608497"/>
                <a:gd name="connsiteY12" fmla="*/ 3785515 h 8132787"/>
                <a:gd name="connsiteX13" fmla="*/ 5898433 w 9608497"/>
                <a:gd name="connsiteY13" fmla="*/ 4235915 h 8132787"/>
                <a:gd name="connsiteX14" fmla="*/ 6359208 w 9608497"/>
                <a:gd name="connsiteY14" fmla="*/ 4475383 h 8132787"/>
                <a:gd name="connsiteX15" fmla="*/ 6956015 w 9608497"/>
                <a:gd name="connsiteY15" fmla="*/ 4607013 h 8132787"/>
                <a:gd name="connsiteX16" fmla="*/ 7287577 w 9608497"/>
                <a:gd name="connsiteY16" fmla="*/ 4569404 h 8132787"/>
                <a:gd name="connsiteX17" fmla="*/ 7192845 w 9608497"/>
                <a:gd name="connsiteY17" fmla="*/ 4842064 h 8132787"/>
                <a:gd name="connsiteX18" fmla="*/ 7429673 w 9608497"/>
                <a:gd name="connsiteY18" fmla="*/ 4879672 h 8132787"/>
                <a:gd name="connsiteX19" fmla="*/ 7372833 w 9608497"/>
                <a:gd name="connsiteY19" fmla="*/ 5359177 h 8132787"/>
                <a:gd name="connsiteX20" fmla="*/ 7998062 w 9608497"/>
                <a:gd name="connsiteY20" fmla="*/ 5453198 h 8132787"/>
                <a:gd name="connsiteX21" fmla="*/ 8528559 w 9608497"/>
                <a:gd name="connsiteY21" fmla="*/ 5584827 h 8132787"/>
                <a:gd name="connsiteX22" fmla="*/ 8708547 w 9608497"/>
                <a:gd name="connsiteY22" fmla="*/ 5415589 h 8132787"/>
                <a:gd name="connsiteX23" fmla="*/ 9608497 w 9608497"/>
                <a:gd name="connsiteY23" fmla="*/ 5725858 h 8132787"/>
                <a:gd name="connsiteX24" fmla="*/ 9428507 w 9608497"/>
                <a:gd name="connsiteY24" fmla="*/ 6064332 h 8132787"/>
                <a:gd name="connsiteX25" fmla="*/ 9314829 w 9608497"/>
                <a:gd name="connsiteY25" fmla="*/ 6139548 h 8132787"/>
                <a:gd name="connsiteX26" fmla="*/ 9163259 w 9608497"/>
                <a:gd name="connsiteY26" fmla="*/ 6308786 h 8132787"/>
                <a:gd name="connsiteX27" fmla="*/ 8926430 w 9608497"/>
                <a:gd name="connsiteY27" fmla="*/ 6440415 h 8132787"/>
                <a:gd name="connsiteX28" fmla="*/ 8556977 w 9608497"/>
                <a:gd name="connsiteY28" fmla="*/ 7154972 h 8132787"/>
                <a:gd name="connsiteX29" fmla="*/ 8299624 w 9608497"/>
                <a:gd name="connsiteY29" fmla="*/ 7303750 h 8132787"/>
                <a:gd name="connsiteX30" fmla="*/ 8395934 w 9608497"/>
                <a:gd name="connsiteY30" fmla="*/ 7574745 h 8132787"/>
                <a:gd name="connsiteX31" fmla="*/ 7912803 w 9608497"/>
                <a:gd name="connsiteY31" fmla="*/ 7587467 h 8132787"/>
                <a:gd name="connsiteX32" fmla="*/ 7745444 w 9608497"/>
                <a:gd name="connsiteY32" fmla="*/ 7597424 h 8132787"/>
                <a:gd name="connsiteX33" fmla="*/ 7628609 w 9608497"/>
                <a:gd name="connsiteY33" fmla="*/ 7420444 h 8132787"/>
                <a:gd name="connsiteX34" fmla="*/ 7221263 w 9608497"/>
                <a:gd name="connsiteY34" fmla="*/ 7634477 h 8132787"/>
                <a:gd name="connsiteX35" fmla="*/ 7306522 w 9608497"/>
                <a:gd name="connsiteY35" fmla="*/ 7822519 h 8132787"/>
                <a:gd name="connsiteX36" fmla="*/ 6738133 w 9608497"/>
                <a:gd name="connsiteY36" fmla="*/ 8029364 h 8132787"/>
                <a:gd name="connsiteX37" fmla="*/ 6288157 w 9608497"/>
                <a:gd name="connsiteY37" fmla="*/ 8046070 h 8132787"/>
                <a:gd name="connsiteX38" fmla="*/ 6018173 w 9608497"/>
                <a:gd name="connsiteY38" fmla="*/ 8132787 h 8132787"/>
                <a:gd name="connsiteX39" fmla="*/ 4743653 w 9608497"/>
                <a:gd name="connsiteY39" fmla="*/ 7747024 h 8132787"/>
                <a:gd name="connsiteX40" fmla="*/ 3796592 w 9608497"/>
                <a:gd name="connsiteY40" fmla="*/ 7045007 h 8132787"/>
                <a:gd name="connsiteX41" fmla="*/ 3539225 w 9608497"/>
                <a:gd name="connsiteY41" fmla="*/ 6772923 h 8132787"/>
                <a:gd name="connsiteX42" fmla="*/ 3134303 w 9608497"/>
                <a:gd name="connsiteY42" fmla="*/ 6515761 h 8132787"/>
                <a:gd name="connsiteX43" fmla="*/ 2980450 w 9608497"/>
                <a:gd name="connsiteY43" fmla="*/ 6164628 h 8132787"/>
                <a:gd name="connsiteX44" fmla="*/ 2625206 w 9608497"/>
                <a:gd name="connsiteY44" fmla="*/ 6187856 h 8132787"/>
                <a:gd name="connsiteX45" fmla="*/ 1759304 w 9608497"/>
                <a:gd name="connsiteY45" fmla="*/ 5640393 h 8132787"/>
                <a:gd name="connsiteX46" fmla="*/ 844184 w 9608497"/>
                <a:gd name="connsiteY46" fmla="*/ 5687147 h 8132787"/>
                <a:gd name="connsiteX47" fmla="*/ 564200 w 9608497"/>
                <a:gd name="connsiteY47" fmla="*/ 5222907 h 8132787"/>
                <a:gd name="connsiteX48" fmla="*/ 0 w 9608497"/>
                <a:gd name="connsiteY48" fmla="*/ 3160877 h 8132787"/>
                <a:gd name="connsiteX49" fmla="*/ 1469368 w 9608497"/>
                <a:gd name="connsiteY49" fmla="*/ 2750678 h 8132787"/>
                <a:gd name="connsiteX0" fmla="*/ 1469368 w 9608497"/>
                <a:gd name="connsiteY0" fmla="*/ 2750678 h 8132787"/>
                <a:gd name="connsiteX1" fmla="*/ 1748940 w 9608497"/>
                <a:gd name="connsiteY1" fmla="*/ 3787662 h 8132787"/>
                <a:gd name="connsiteX2" fmla="*/ 1876533 w 9608497"/>
                <a:gd name="connsiteY2" fmla="*/ 2635238 h 8132787"/>
                <a:gd name="connsiteX3" fmla="*/ 2604053 w 9608497"/>
                <a:gd name="connsiteY3" fmla="*/ 2476035 h 8132787"/>
                <a:gd name="connsiteX4" fmla="*/ 2882562 w 9608497"/>
                <a:gd name="connsiteY4" fmla="*/ 3500456 h 8132787"/>
                <a:gd name="connsiteX5" fmla="*/ 3032854 w 9608497"/>
                <a:gd name="connsiteY5" fmla="*/ 3462434 h 8132787"/>
                <a:gd name="connsiteX6" fmla="*/ 2748673 w 9608497"/>
                <a:gd name="connsiteY6" fmla="*/ 2436073 h 8132787"/>
                <a:gd name="connsiteX7" fmla="*/ 2877809 w 9608497"/>
                <a:gd name="connsiteY7" fmla="*/ 2419637 h 8132787"/>
                <a:gd name="connsiteX8" fmla="*/ 2291884 w 9608497"/>
                <a:gd name="connsiteY8" fmla="*/ 320189 h 8132787"/>
                <a:gd name="connsiteX9" fmla="*/ 3586697 w 9608497"/>
                <a:gd name="connsiteY9" fmla="*/ 0 h 8132787"/>
                <a:gd name="connsiteX10" fmla="*/ 3963683 w 9608497"/>
                <a:gd name="connsiteY10" fmla="*/ 1070770 h 8132787"/>
                <a:gd name="connsiteX11" fmla="*/ 4267405 w 9608497"/>
                <a:gd name="connsiteY11" fmla="*/ 1894002 h 8132787"/>
                <a:gd name="connsiteX12" fmla="*/ 4663144 w 9608497"/>
                <a:gd name="connsiteY12" fmla="*/ 2752763 h 8132787"/>
                <a:gd name="connsiteX13" fmla="*/ 5421781 w 9608497"/>
                <a:gd name="connsiteY13" fmla="*/ 3785515 h 8132787"/>
                <a:gd name="connsiteX14" fmla="*/ 5898433 w 9608497"/>
                <a:gd name="connsiteY14" fmla="*/ 4235915 h 8132787"/>
                <a:gd name="connsiteX15" fmla="*/ 6359208 w 9608497"/>
                <a:gd name="connsiteY15" fmla="*/ 4475383 h 8132787"/>
                <a:gd name="connsiteX16" fmla="*/ 6956015 w 9608497"/>
                <a:gd name="connsiteY16" fmla="*/ 4607013 h 8132787"/>
                <a:gd name="connsiteX17" fmla="*/ 7287577 w 9608497"/>
                <a:gd name="connsiteY17" fmla="*/ 4569404 h 8132787"/>
                <a:gd name="connsiteX18" fmla="*/ 7192845 w 9608497"/>
                <a:gd name="connsiteY18" fmla="*/ 4842064 h 8132787"/>
                <a:gd name="connsiteX19" fmla="*/ 7429673 w 9608497"/>
                <a:gd name="connsiteY19" fmla="*/ 4879672 h 8132787"/>
                <a:gd name="connsiteX20" fmla="*/ 7372833 w 9608497"/>
                <a:gd name="connsiteY20" fmla="*/ 5359177 h 8132787"/>
                <a:gd name="connsiteX21" fmla="*/ 7998062 w 9608497"/>
                <a:gd name="connsiteY21" fmla="*/ 5453198 h 8132787"/>
                <a:gd name="connsiteX22" fmla="*/ 8528559 w 9608497"/>
                <a:gd name="connsiteY22" fmla="*/ 5584827 h 8132787"/>
                <a:gd name="connsiteX23" fmla="*/ 8708547 w 9608497"/>
                <a:gd name="connsiteY23" fmla="*/ 5415589 h 8132787"/>
                <a:gd name="connsiteX24" fmla="*/ 9608497 w 9608497"/>
                <a:gd name="connsiteY24" fmla="*/ 5725858 h 8132787"/>
                <a:gd name="connsiteX25" fmla="*/ 9428507 w 9608497"/>
                <a:gd name="connsiteY25" fmla="*/ 6064332 h 8132787"/>
                <a:gd name="connsiteX26" fmla="*/ 9314829 w 9608497"/>
                <a:gd name="connsiteY26" fmla="*/ 6139548 h 8132787"/>
                <a:gd name="connsiteX27" fmla="*/ 9163259 w 9608497"/>
                <a:gd name="connsiteY27" fmla="*/ 6308786 h 8132787"/>
                <a:gd name="connsiteX28" fmla="*/ 8926430 w 9608497"/>
                <a:gd name="connsiteY28" fmla="*/ 6440415 h 8132787"/>
                <a:gd name="connsiteX29" fmla="*/ 8556977 w 9608497"/>
                <a:gd name="connsiteY29" fmla="*/ 7154972 h 8132787"/>
                <a:gd name="connsiteX30" fmla="*/ 8299624 w 9608497"/>
                <a:gd name="connsiteY30" fmla="*/ 7303750 h 8132787"/>
                <a:gd name="connsiteX31" fmla="*/ 8395934 w 9608497"/>
                <a:gd name="connsiteY31" fmla="*/ 7574745 h 8132787"/>
                <a:gd name="connsiteX32" fmla="*/ 7912803 w 9608497"/>
                <a:gd name="connsiteY32" fmla="*/ 7587467 h 8132787"/>
                <a:gd name="connsiteX33" fmla="*/ 7745444 w 9608497"/>
                <a:gd name="connsiteY33" fmla="*/ 7597424 h 8132787"/>
                <a:gd name="connsiteX34" fmla="*/ 7628609 w 9608497"/>
                <a:gd name="connsiteY34" fmla="*/ 7420444 h 8132787"/>
                <a:gd name="connsiteX35" fmla="*/ 7221263 w 9608497"/>
                <a:gd name="connsiteY35" fmla="*/ 7634477 h 8132787"/>
                <a:gd name="connsiteX36" fmla="*/ 7306522 w 9608497"/>
                <a:gd name="connsiteY36" fmla="*/ 7822519 h 8132787"/>
                <a:gd name="connsiteX37" fmla="*/ 6738133 w 9608497"/>
                <a:gd name="connsiteY37" fmla="*/ 8029364 h 8132787"/>
                <a:gd name="connsiteX38" fmla="*/ 6288157 w 9608497"/>
                <a:gd name="connsiteY38" fmla="*/ 8046070 h 8132787"/>
                <a:gd name="connsiteX39" fmla="*/ 6018173 w 9608497"/>
                <a:gd name="connsiteY39" fmla="*/ 8132787 h 8132787"/>
                <a:gd name="connsiteX40" fmla="*/ 4743653 w 9608497"/>
                <a:gd name="connsiteY40" fmla="*/ 7747024 h 8132787"/>
                <a:gd name="connsiteX41" fmla="*/ 3796592 w 9608497"/>
                <a:gd name="connsiteY41" fmla="*/ 7045007 h 8132787"/>
                <a:gd name="connsiteX42" fmla="*/ 3539225 w 9608497"/>
                <a:gd name="connsiteY42" fmla="*/ 6772923 h 8132787"/>
                <a:gd name="connsiteX43" fmla="*/ 3134303 w 9608497"/>
                <a:gd name="connsiteY43" fmla="*/ 6515761 h 8132787"/>
                <a:gd name="connsiteX44" fmla="*/ 2980450 w 9608497"/>
                <a:gd name="connsiteY44" fmla="*/ 6164628 h 8132787"/>
                <a:gd name="connsiteX45" fmla="*/ 2625206 w 9608497"/>
                <a:gd name="connsiteY45" fmla="*/ 6187856 h 8132787"/>
                <a:gd name="connsiteX46" fmla="*/ 1759304 w 9608497"/>
                <a:gd name="connsiteY46" fmla="*/ 5640393 h 8132787"/>
                <a:gd name="connsiteX47" fmla="*/ 844184 w 9608497"/>
                <a:gd name="connsiteY47" fmla="*/ 5687147 h 8132787"/>
                <a:gd name="connsiteX48" fmla="*/ 564200 w 9608497"/>
                <a:gd name="connsiteY48" fmla="*/ 5222907 h 8132787"/>
                <a:gd name="connsiteX49" fmla="*/ 0 w 9608497"/>
                <a:gd name="connsiteY49" fmla="*/ 3160877 h 8132787"/>
                <a:gd name="connsiteX50" fmla="*/ 1469368 w 9608497"/>
                <a:gd name="connsiteY50" fmla="*/ 2750678 h 8132787"/>
                <a:gd name="connsiteX0" fmla="*/ 1469368 w 9608497"/>
                <a:gd name="connsiteY0" fmla="*/ 2750678 h 8132787"/>
                <a:gd name="connsiteX1" fmla="*/ 1748940 w 9608497"/>
                <a:gd name="connsiteY1" fmla="*/ 3787662 h 8132787"/>
                <a:gd name="connsiteX2" fmla="*/ 1876533 w 9608497"/>
                <a:gd name="connsiteY2" fmla="*/ 2635238 h 8132787"/>
                <a:gd name="connsiteX3" fmla="*/ 2604053 w 9608497"/>
                <a:gd name="connsiteY3" fmla="*/ 2476035 h 8132787"/>
                <a:gd name="connsiteX4" fmla="*/ 2882562 w 9608497"/>
                <a:gd name="connsiteY4" fmla="*/ 3500456 h 8132787"/>
                <a:gd name="connsiteX5" fmla="*/ 3032854 w 9608497"/>
                <a:gd name="connsiteY5" fmla="*/ 3462434 h 8132787"/>
                <a:gd name="connsiteX6" fmla="*/ 2748673 w 9608497"/>
                <a:gd name="connsiteY6" fmla="*/ 2436073 h 8132787"/>
                <a:gd name="connsiteX7" fmla="*/ 2877809 w 9608497"/>
                <a:gd name="connsiteY7" fmla="*/ 2419637 h 8132787"/>
                <a:gd name="connsiteX8" fmla="*/ 2291884 w 9608497"/>
                <a:gd name="connsiteY8" fmla="*/ 320189 h 8132787"/>
                <a:gd name="connsiteX9" fmla="*/ 3586697 w 9608497"/>
                <a:gd name="connsiteY9" fmla="*/ 0 h 8132787"/>
                <a:gd name="connsiteX10" fmla="*/ 3963683 w 9608497"/>
                <a:gd name="connsiteY10" fmla="*/ 1070770 h 8132787"/>
                <a:gd name="connsiteX11" fmla="*/ 4267405 w 9608497"/>
                <a:gd name="connsiteY11" fmla="*/ 1894002 h 8132787"/>
                <a:gd name="connsiteX12" fmla="*/ 4663144 w 9608497"/>
                <a:gd name="connsiteY12" fmla="*/ 2752763 h 8132787"/>
                <a:gd name="connsiteX13" fmla="*/ 5421781 w 9608497"/>
                <a:gd name="connsiteY13" fmla="*/ 3785515 h 8132787"/>
                <a:gd name="connsiteX14" fmla="*/ 5898433 w 9608497"/>
                <a:gd name="connsiteY14" fmla="*/ 4235915 h 8132787"/>
                <a:gd name="connsiteX15" fmla="*/ 6359208 w 9608497"/>
                <a:gd name="connsiteY15" fmla="*/ 4475383 h 8132787"/>
                <a:gd name="connsiteX16" fmla="*/ 6956015 w 9608497"/>
                <a:gd name="connsiteY16" fmla="*/ 4607013 h 8132787"/>
                <a:gd name="connsiteX17" fmla="*/ 7287577 w 9608497"/>
                <a:gd name="connsiteY17" fmla="*/ 4569404 h 8132787"/>
                <a:gd name="connsiteX18" fmla="*/ 7192845 w 9608497"/>
                <a:gd name="connsiteY18" fmla="*/ 4842064 h 8132787"/>
                <a:gd name="connsiteX19" fmla="*/ 7429673 w 9608497"/>
                <a:gd name="connsiteY19" fmla="*/ 4879672 h 8132787"/>
                <a:gd name="connsiteX20" fmla="*/ 7372833 w 9608497"/>
                <a:gd name="connsiteY20" fmla="*/ 5359177 h 8132787"/>
                <a:gd name="connsiteX21" fmla="*/ 7998062 w 9608497"/>
                <a:gd name="connsiteY21" fmla="*/ 5453198 h 8132787"/>
                <a:gd name="connsiteX22" fmla="*/ 8528559 w 9608497"/>
                <a:gd name="connsiteY22" fmla="*/ 5584827 h 8132787"/>
                <a:gd name="connsiteX23" fmla="*/ 8708547 w 9608497"/>
                <a:gd name="connsiteY23" fmla="*/ 5415589 h 8132787"/>
                <a:gd name="connsiteX24" fmla="*/ 9608497 w 9608497"/>
                <a:gd name="connsiteY24" fmla="*/ 5725858 h 8132787"/>
                <a:gd name="connsiteX25" fmla="*/ 9428507 w 9608497"/>
                <a:gd name="connsiteY25" fmla="*/ 6064332 h 8132787"/>
                <a:gd name="connsiteX26" fmla="*/ 9314829 w 9608497"/>
                <a:gd name="connsiteY26" fmla="*/ 6139548 h 8132787"/>
                <a:gd name="connsiteX27" fmla="*/ 9163259 w 9608497"/>
                <a:gd name="connsiteY27" fmla="*/ 6308786 h 8132787"/>
                <a:gd name="connsiteX28" fmla="*/ 8926430 w 9608497"/>
                <a:gd name="connsiteY28" fmla="*/ 6440415 h 8132787"/>
                <a:gd name="connsiteX29" fmla="*/ 8556977 w 9608497"/>
                <a:gd name="connsiteY29" fmla="*/ 7154972 h 8132787"/>
                <a:gd name="connsiteX30" fmla="*/ 8299624 w 9608497"/>
                <a:gd name="connsiteY30" fmla="*/ 7303750 h 8132787"/>
                <a:gd name="connsiteX31" fmla="*/ 8395934 w 9608497"/>
                <a:gd name="connsiteY31" fmla="*/ 7574745 h 8132787"/>
                <a:gd name="connsiteX32" fmla="*/ 7912803 w 9608497"/>
                <a:gd name="connsiteY32" fmla="*/ 7587467 h 8132787"/>
                <a:gd name="connsiteX33" fmla="*/ 7745444 w 9608497"/>
                <a:gd name="connsiteY33" fmla="*/ 7597424 h 8132787"/>
                <a:gd name="connsiteX34" fmla="*/ 7628609 w 9608497"/>
                <a:gd name="connsiteY34" fmla="*/ 7420444 h 8132787"/>
                <a:gd name="connsiteX35" fmla="*/ 7221263 w 9608497"/>
                <a:gd name="connsiteY35" fmla="*/ 7634477 h 8132787"/>
                <a:gd name="connsiteX36" fmla="*/ 7306522 w 9608497"/>
                <a:gd name="connsiteY36" fmla="*/ 7822519 h 8132787"/>
                <a:gd name="connsiteX37" fmla="*/ 6738133 w 9608497"/>
                <a:gd name="connsiteY37" fmla="*/ 8029364 h 8132787"/>
                <a:gd name="connsiteX38" fmla="*/ 6288157 w 9608497"/>
                <a:gd name="connsiteY38" fmla="*/ 8046070 h 8132787"/>
                <a:gd name="connsiteX39" fmla="*/ 6018173 w 9608497"/>
                <a:gd name="connsiteY39" fmla="*/ 8132787 h 8132787"/>
                <a:gd name="connsiteX40" fmla="*/ 4743653 w 9608497"/>
                <a:gd name="connsiteY40" fmla="*/ 7747024 h 8132787"/>
                <a:gd name="connsiteX41" fmla="*/ 3796592 w 9608497"/>
                <a:gd name="connsiteY41" fmla="*/ 7045007 h 8132787"/>
                <a:gd name="connsiteX42" fmla="*/ 3539225 w 9608497"/>
                <a:gd name="connsiteY42" fmla="*/ 6772923 h 8132787"/>
                <a:gd name="connsiteX43" fmla="*/ 3134303 w 9608497"/>
                <a:gd name="connsiteY43" fmla="*/ 6515761 h 8132787"/>
                <a:gd name="connsiteX44" fmla="*/ 2980450 w 9608497"/>
                <a:gd name="connsiteY44" fmla="*/ 6164628 h 8132787"/>
                <a:gd name="connsiteX45" fmla="*/ 2625206 w 9608497"/>
                <a:gd name="connsiteY45" fmla="*/ 6187856 h 8132787"/>
                <a:gd name="connsiteX46" fmla="*/ 1759304 w 9608497"/>
                <a:gd name="connsiteY46" fmla="*/ 5640393 h 8132787"/>
                <a:gd name="connsiteX47" fmla="*/ 844184 w 9608497"/>
                <a:gd name="connsiteY47" fmla="*/ 5687147 h 8132787"/>
                <a:gd name="connsiteX48" fmla="*/ 564200 w 9608497"/>
                <a:gd name="connsiteY48" fmla="*/ 5222907 h 8132787"/>
                <a:gd name="connsiteX49" fmla="*/ 0 w 9608497"/>
                <a:gd name="connsiteY49" fmla="*/ 3160877 h 8132787"/>
                <a:gd name="connsiteX50" fmla="*/ 1469368 w 9608497"/>
                <a:gd name="connsiteY50" fmla="*/ 2750678 h 8132787"/>
                <a:gd name="connsiteX0" fmla="*/ 1469368 w 9608497"/>
                <a:gd name="connsiteY0" fmla="*/ 2750678 h 8132787"/>
                <a:gd name="connsiteX1" fmla="*/ 1748940 w 9608497"/>
                <a:gd name="connsiteY1" fmla="*/ 3787662 h 8132787"/>
                <a:gd name="connsiteX2" fmla="*/ 1608127 w 9608497"/>
                <a:gd name="connsiteY2" fmla="*/ 2704922 h 8132787"/>
                <a:gd name="connsiteX3" fmla="*/ 2604053 w 9608497"/>
                <a:gd name="connsiteY3" fmla="*/ 2476035 h 8132787"/>
                <a:gd name="connsiteX4" fmla="*/ 2882562 w 9608497"/>
                <a:gd name="connsiteY4" fmla="*/ 3500456 h 8132787"/>
                <a:gd name="connsiteX5" fmla="*/ 3032854 w 9608497"/>
                <a:gd name="connsiteY5" fmla="*/ 3462434 h 8132787"/>
                <a:gd name="connsiteX6" fmla="*/ 2748673 w 9608497"/>
                <a:gd name="connsiteY6" fmla="*/ 2436073 h 8132787"/>
                <a:gd name="connsiteX7" fmla="*/ 2877809 w 9608497"/>
                <a:gd name="connsiteY7" fmla="*/ 2419637 h 8132787"/>
                <a:gd name="connsiteX8" fmla="*/ 2291884 w 9608497"/>
                <a:gd name="connsiteY8" fmla="*/ 320189 h 8132787"/>
                <a:gd name="connsiteX9" fmla="*/ 3586697 w 9608497"/>
                <a:gd name="connsiteY9" fmla="*/ 0 h 8132787"/>
                <a:gd name="connsiteX10" fmla="*/ 3963683 w 9608497"/>
                <a:gd name="connsiteY10" fmla="*/ 1070770 h 8132787"/>
                <a:gd name="connsiteX11" fmla="*/ 4267405 w 9608497"/>
                <a:gd name="connsiteY11" fmla="*/ 1894002 h 8132787"/>
                <a:gd name="connsiteX12" fmla="*/ 4663144 w 9608497"/>
                <a:gd name="connsiteY12" fmla="*/ 2752763 h 8132787"/>
                <a:gd name="connsiteX13" fmla="*/ 5421781 w 9608497"/>
                <a:gd name="connsiteY13" fmla="*/ 3785515 h 8132787"/>
                <a:gd name="connsiteX14" fmla="*/ 5898433 w 9608497"/>
                <a:gd name="connsiteY14" fmla="*/ 4235915 h 8132787"/>
                <a:gd name="connsiteX15" fmla="*/ 6359208 w 9608497"/>
                <a:gd name="connsiteY15" fmla="*/ 4475383 h 8132787"/>
                <a:gd name="connsiteX16" fmla="*/ 6956015 w 9608497"/>
                <a:gd name="connsiteY16" fmla="*/ 4607013 h 8132787"/>
                <a:gd name="connsiteX17" fmla="*/ 7287577 w 9608497"/>
                <a:gd name="connsiteY17" fmla="*/ 4569404 h 8132787"/>
                <a:gd name="connsiteX18" fmla="*/ 7192845 w 9608497"/>
                <a:gd name="connsiteY18" fmla="*/ 4842064 h 8132787"/>
                <a:gd name="connsiteX19" fmla="*/ 7429673 w 9608497"/>
                <a:gd name="connsiteY19" fmla="*/ 4879672 h 8132787"/>
                <a:gd name="connsiteX20" fmla="*/ 7372833 w 9608497"/>
                <a:gd name="connsiteY20" fmla="*/ 5359177 h 8132787"/>
                <a:gd name="connsiteX21" fmla="*/ 7998062 w 9608497"/>
                <a:gd name="connsiteY21" fmla="*/ 5453198 h 8132787"/>
                <a:gd name="connsiteX22" fmla="*/ 8528559 w 9608497"/>
                <a:gd name="connsiteY22" fmla="*/ 5584827 h 8132787"/>
                <a:gd name="connsiteX23" fmla="*/ 8708547 w 9608497"/>
                <a:gd name="connsiteY23" fmla="*/ 5415589 h 8132787"/>
                <a:gd name="connsiteX24" fmla="*/ 9608497 w 9608497"/>
                <a:gd name="connsiteY24" fmla="*/ 5725858 h 8132787"/>
                <a:gd name="connsiteX25" fmla="*/ 9428507 w 9608497"/>
                <a:gd name="connsiteY25" fmla="*/ 6064332 h 8132787"/>
                <a:gd name="connsiteX26" fmla="*/ 9314829 w 9608497"/>
                <a:gd name="connsiteY26" fmla="*/ 6139548 h 8132787"/>
                <a:gd name="connsiteX27" fmla="*/ 9163259 w 9608497"/>
                <a:gd name="connsiteY27" fmla="*/ 6308786 h 8132787"/>
                <a:gd name="connsiteX28" fmla="*/ 8926430 w 9608497"/>
                <a:gd name="connsiteY28" fmla="*/ 6440415 h 8132787"/>
                <a:gd name="connsiteX29" fmla="*/ 8556977 w 9608497"/>
                <a:gd name="connsiteY29" fmla="*/ 7154972 h 8132787"/>
                <a:gd name="connsiteX30" fmla="*/ 8299624 w 9608497"/>
                <a:gd name="connsiteY30" fmla="*/ 7303750 h 8132787"/>
                <a:gd name="connsiteX31" fmla="*/ 8395934 w 9608497"/>
                <a:gd name="connsiteY31" fmla="*/ 7574745 h 8132787"/>
                <a:gd name="connsiteX32" fmla="*/ 7912803 w 9608497"/>
                <a:gd name="connsiteY32" fmla="*/ 7587467 h 8132787"/>
                <a:gd name="connsiteX33" fmla="*/ 7745444 w 9608497"/>
                <a:gd name="connsiteY33" fmla="*/ 7597424 h 8132787"/>
                <a:gd name="connsiteX34" fmla="*/ 7628609 w 9608497"/>
                <a:gd name="connsiteY34" fmla="*/ 7420444 h 8132787"/>
                <a:gd name="connsiteX35" fmla="*/ 7221263 w 9608497"/>
                <a:gd name="connsiteY35" fmla="*/ 7634477 h 8132787"/>
                <a:gd name="connsiteX36" fmla="*/ 7306522 w 9608497"/>
                <a:gd name="connsiteY36" fmla="*/ 7822519 h 8132787"/>
                <a:gd name="connsiteX37" fmla="*/ 6738133 w 9608497"/>
                <a:gd name="connsiteY37" fmla="*/ 8029364 h 8132787"/>
                <a:gd name="connsiteX38" fmla="*/ 6288157 w 9608497"/>
                <a:gd name="connsiteY38" fmla="*/ 8046070 h 8132787"/>
                <a:gd name="connsiteX39" fmla="*/ 6018173 w 9608497"/>
                <a:gd name="connsiteY39" fmla="*/ 8132787 h 8132787"/>
                <a:gd name="connsiteX40" fmla="*/ 4743653 w 9608497"/>
                <a:gd name="connsiteY40" fmla="*/ 7747024 h 8132787"/>
                <a:gd name="connsiteX41" fmla="*/ 3796592 w 9608497"/>
                <a:gd name="connsiteY41" fmla="*/ 7045007 h 8132787"/>
                <a:gd name="connsiteX42" fmla="*/ 3539225 w 9608497"/>
                <a:gd name="connsiteY42" fmla="*/ 6772923 h 8132787"/>
                <a:gd name="connsiteX43" fmla="*/ 3134303 w 9608497"/>
                <a:gd name="connsiteY43" fmla="*/ 6515761 h 8132787"/>
                <a:gd name="connsiteX44" fmla="*/ 2980450 w 9608497"/>
                <a:gd name="connsiteY44" fmla="*/ 6164628 h 8132787"/>
                <a:gd name="connsiteX45" fmla="*/ 2625206 w 9608497"/>
                <a:gd name="connsiteY45" fmla="*/ 6187856 h 8132787"/>
                <a:gd name="connsiteX46" fmla="*/ 1759304 w 9608497"/>
                <a:gd name="connsiteY46" fmla="*/ 5640393 h 8132787"/>
                <a:gd name="connsiteX47" fmla="*/ 844184 w 9608497"/>
                <a:gd name="connsiteY47" fmla="*/ 5687147 h 8132787"/>
                <a:gd name="connsiteX48" fmla="*/ 564200 w 9608497"/>
                <a:gd name="connsiteY48" fmla="*/ 5222907 h 8132787"/>
                <a:gd name="connsiteX49" fmla="*/ 0 w 9608497"/>
                <a:gd name="connsiteY49" fmla="*/ 3160877 h 8132787"/>
                <a:gd name="connsiteX50" fmla="*/ 1469368 w 9608497"/>
                <a:gd name="connsiteY50" fmla="*/ 2750678 h 8132787"/>
                <a:gd name="connsiteX0" fmla="*/ 1469368 w 9608497"/>
                <a:gd name="connsiteY0" fmla="*/ 2750678 h 8132787"/>
                <a:gd name="connsiteX1" fmla="*/ 1748940 w 9608497"/>
                <a:gd name="connsiteY1" fmla="*/ 3787662 h 8132787"/>
                <a:gd name="connsiteX2" fmla="*/ 1875249 w 9608497"/>
                <a:gd name="connsiteY2" fmla="*/ 3733463 h 8132787"/>
                <a:gd name="connsiteX3" fmla="*/ 1608127 w 9608497"/>
                <a:gd name="connsiteY3" fmla="*/ 2704922 h 8132787"/>
                <a:gd name="connsiteX4" fmla="*/ 2604053 w 9608497"/>
                <a:gd name="connsiteY4" fmla="*/ 2476035 h 8132787"/>
                <a:gd name="connsiteX5" fmla="*/ 2882562 w 9608497"/>
                <a:gd name="connsiteY5" fmla="*/ 350045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75249 w 9608497"/>
                <a:gd name="connsiteY2" fmla="*/ 3733463 h 8132787"/>
                <a:gd name="connsiteX3" fmla="*/ 1608127 w 9608497"/>
                <a:gd name="connsiteY3" fmla="*/ 2704922 h 8132787"/>
                <a:gd name="connsiteX4" fmla="*/ 2604053 w 9608497"/>
                <a:gd name="connsiteY4" fmla="*/ 2476035 h 8132787"/>
                <a:gd name="connsiteX5" fmla="*/ 2882562 w 9608497"/>
                <a:gd name="connsiteY5" fmla="*/ 350045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75249 w 9608497"/>
                <a:gd name="connsiteY2" fmla="*/ 3733463 h 8132787"/>
                <a:gd name="connsiteX3" fmla="*/ 1608127 w 9608497"/>
                <a:gd name="connsiteY3" fmla="*/ 2704922 h 8132787"/>
                <a:gd name="connsiteX4" fmla="*/ 2604053 w 9608497"/>
                <a:gd name="connsiteY4" fmla="*/ 2476035 h 8132787"/>
                <a:gd name="connsiteX5" fmla="*/ 2882562 w 9608497"/>
                <a:gd name="connsiteY5" fmla="*/ 350045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98931 w 9608497"/>
                <a:gd name="connsiteY2" fmla="*/ 3795404 h 8132787"/>
                <a:gd name="connsiteX3" fmla="*/ 1608127 w 9608497"/>
                <a:gd name="connsiteY3" fmla="*/ 2704922 h 8132787"/>
                <a:gd name="connsiteX4" fmla="*/ 2604053 w 9608497"/>
                <a:gd name="connsiteY4" fmla="*/ 2476035 h 8132787"/>
                <a:gd name="connsiteX5" fmla="*/ 2882562 w 9608497"/>
                <a:gd name="connsiteY5" fmla="*/ 350045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2604053 w 9608497"/>
                <a:gd name="connsiteY4" fmla="*/ 2476035 h 8132787"/>
                <a:gd name="connsiteX5" fmla="*/ 2882562 w 9608497"/>
                <a:gd name="connsiteY5" fmla="*/ 350045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2882562 w 9608497"/>
                <a:gd name="connsiteY5" fmla="*/ 350045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1611581 w 9608497"/>
                <a:gd name="connsiteY5" fmla="*/ 165772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1611581 w 9608497"/>
                <a:gd name="connsiteY5" fmla="*/ 1657726 h 8132787"/>
                <a:gd name="connsiteX6" fmla="*/ 2748673 w 9608497"/>
                <a:gd name="connsiteY6" fmla="*/ 2436073 h 8132787"/>
                <a:gd name="connsiteX7" fmla="*/ 2877809 w 9608497"/>
                <a:gd name="connsiteY7" fmla="*/ 2419637 h 8132787"/>
                <a:gd name="connsiteX8" fmla="*/ 2291884 w 9608497"/>
                <a:gd name="connsiteY8" fmla="*/ 320189 h 8132787"/>
                <a:gd name="connsiteX9" fmla="*/ 3586697 w 9608497"/>
                <a:gd name="connsiteY9" fmla="*/ 0 h 8132787"/>
                <a:gd name="connsiteX10" fmla="*/ 3963683 w 9608497"/>
                <a:gd name="connsiteY10" fmla="*/ 1070770 h 8132787"/>
                <a:gd name="connsiteX11" fmla="*/ 4267405 w 9608497"/>
                <a:gd name="connsiteY11" fmla="*/ 1894002 h 8132787"/>
                <a:gd name="connsiteX12" fmla="*/ 4663144 w 9608497"/>
                <a:gd name="connsiteY12" fmla="*/ 2752763 h 8132787"/>
                <a:gd name="connsiteX13" fmla="*/ 5421781 w 9608497"/>
                <a:gd name="connsiteY13" fmla="*/ 3785515 h 8132787"/>
                <a:gd name="connsiteX14" fmla="*/ 5898433 w 9608497"/>
                <a:gd name="connsiteY14" fmla="*/ 4235915 h 8132787"/>
                <a:gd name="connsiteX15" fmla="*/ 6359208 w 9608497"/>
                <a:gd name="connsiteY15" fmla="*/ 4475383 h 8132787"/>
                <a:gd name="connsiteX16" fmla="*/ 6956015 w 9608497"/>
                <a:gd name="connsiteY16" fmla="*/ 4607013 h 8132787"/>
                <a:gd name="connsiteX17" fmla="*/ 7287577 w 9608497"/>
                <a:gd name="connsiteY17" fmla="*/ 4569404 h 8132787"/>
                <a:gd name="connsiteX18" fmla="*/ 7192845 w 9608497"/>
                <a:gd name="connsiteY18" fmla="*/ 4842064 h 8132787"/>
                <a:gd name="connsiteX19" fmla="*/ 7429673 w 9608497"/>
                <a:gd name="connsiteY19" fmla="*/ 4879672 h 8132787"/>
                <a:gd name="connsiteX20" fmla="*/ 7372833 w 9608497"/>
                <a:gd name="connsiteY20" fmla="*/ 5359177 h 8132787"/>
                <a:gd name="connsiteX21" fmla="*/ 7998062 w 9608497"/>
                <a:gd name="connsiteY21" fmla="*/ 5453198 h 8132787"/>
                <a:gd name="connsiteX22" fmla="*/ 8528559 w 9608497"/>
                <a:gd name="connsiteY22" fmla="*/ 5584827 h 8132787"/>
                <a:gd name="connsiteX23" fmla="*/ 8708547 w 9608497"/>
                <a:gd name="connsiteY23" fmla="*/ 5415589 h 8132787"/>
                <a:gd name="connsiteX24" fmla="*/ 9608497 w 9608497"/>
                <a:gd name="connsiteY24" fmla="*/ 5725858 h 8132787"/>
                <a:gd name="connsiteX25" fmla="*/ 9428507 w 9608497"/>
                <a:gd name="connsiteY25" fmla="*/ 6064332 h 8132787"/>
                <a:gd name="connsiteX26" fmla="*/ 9314829 w 9608497"/>
                <a:gd name="connsiteY26" fmla="*/ 6139548 h 8132787"/>
                <a:gd name="connsiteX27" fmla="*/ 9163259 w 9608497"/>
                <a:gd name="connsiteY27" fmla="*/ 6308786 h 8132787"/>
                <a:gd name="connsiteX28" fmla="*/ 8926430 w 9608497"/>
                <a:gd name="connsiteY28" fmla="*/ 6440415 h 8132787"/>
                <a:gd name="connsiteX29" fmla="*/ 8556977 w 9608497"/>
                <a:gd name="connsiteY29" fmla="*/ 7154972 h 8132787"/>
                <a:gd name="connsiteX30" fmla="*/ 8299624 w 9608497"/>
                <a:gd name="connsiteY30" fmla="*/ 7303750 h 8132787"/>
                <a:gd name="connsiteX31" fmla="*/ 8395934 w 9608497"/>
                <a:gd name="connsiteY31" fmla="*/ 7574745 h 8132787"/>
                <a:gd name="connsiteX32" fmla="*/ 7912803 w 9608497"/>
                <a:gd name="connsiteY32" fmla="*/ 7587467 h 8132787"/>
                <a:gd name="connsiteX33" fmla="*/ 7745444 w 9608497"/>
                <a:gd name="connsiteY33" fmla="*/ 7597424 h 8132787"/>
                <a:gd name="connsiteX34" fmla="*/ 7628609 w 9608497"/>
                <a:gd name="connsiteY34" fmla="*/ 7420444 h 8132787"/>
                <a:gd name="connsiteX35" fmla="*/ 7221263 w 9608497"/>
                <a:gd name="connsiteY35" fmla="*/ 7634477 h 8132787"/>
                <a:gd name="connsiteX36" fmla="*/ 7306522 w 9608497"/>
                <a:gd name="connsiteY36" fmla="*/ 7822519 h 8132787"/>
                <a:gd name="connsiteX37" fmla="*/ 6738133 w 9608497"/>
                <a:gd name="connsiteY37" fmla="*/ 8029364 h 8132787"/>
                <a:gd name="connsiteX38" fmla="*/ 6288157 w 9608497"/>
                <a:gd name="connsiteY38" fmla="*/ 8046070 h 8132787"/>
                <a:gd name="connsiteX39" fmla="*/ 6018173 w 9608497"/>
                <a:gd name="connsiteY39" fmla="*/ 8132787 h 8132787"/>
                <a:gd name="connsiteX40" fmla="*/ 4743653 w 9608497"/>
                <a:gd name="connsiteY40" fmla="*/ 7747024 h 8132787"/>
                <a:gd name="connsiteX41" fmla="*/ 3796592 w 9608497"/>
                <a:gd name="connsiteY41" fmla="*/ 7045007 h 8132787"/>
                <a:gd name="connsiteX42" fmla="*/ 3539225 w 9608497"/>
                <a:gd name="connsiteY42" fmla="*/ 6772923 h 8132787"/>
                <a:gd name="connsiteX43" fmla="*/ 3134303 w 9608497"/>
                <a:gd name="connsiteY43" fmla="*/ 6515761 h 8132787"/>
                <a:gd name="connsiteX44" fmla="*/ 2980450 w 9608497"/>
                <a:gd name="connsiteY44" fmla="*/ 6164628 h 8132787"/>
                <a:gd name="connsiteX45" fmla="*/ 2625206 w 9608497"/>
                <a:gd name="connsiteY45" fmla="*/ 6187856 h 8132787"/>
                <a:gd name="connsiteX46" fmla="*/ 1759304 w 9608497"/>
                <a:gd name="connsiteY46" fmla="*/ 5640393 h 8132787"/>
                <a:gd name="connsiteX47" fmla="*/ 844184 w 9608497"/>
                <a:gd name="connsiteY47" fmla="*/ 5687147 h 8132787"/>
                <a:gd name="connsiteX48" fmla="*/ 564200 w 9608497"/>
                <a:gd name="connsiteY48" fmla="*/ 5222907 h 8132787"/>
                <a:gd name="connsiteX49" fmla="*/ 0 w 9608497"/>
                <a:gd name="connsiteY49" fmla="*/ 3160877 h 8132787"/>
                <a:gd name="connsiteX50" fmla="*/ 1469368 w 9608497"/>
                <a:gd name="connsiteY50"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1611581 w 9608497"/>
                <a:gd name="connsiteY5" fmla="*/ 1657726 h 8132787"/>
                <a:gd name="connsiteX6" fmla="*/ 2448690 w 9608497"/>
                <a:gd name="connsiteY6" fmla="*/ 1274689 h 8132787"/>
                <a:gd name="connsiteX7" fmla="*/ 2877809 w 9608497"/>
                <a:gd name="connsiteY7" fmla="*/ 2419637 h 8132787"/>
                <a:gd name="connsiteX8" fmla="*/ 2291884 w 9608497"/>
                <a:gd name="connsiteY8" fmla="*/ 320189 h 8132787"/>
                <a:gd name="connsiteX9" fmla="*/ 3586697 w 9608497"/>
                <a:gd name="connsiteY9" fmla="*/ 0 h 8132787"/>
                <a:gd name="connsiteX10" fmla="*/ 3963683 w 9608497"/>
                <a:gd name="connsiteY10" fmla="*/ 1070770 h 8132787"/>
                <a:gd name="connsiteX11" fmla="*/ 4267405 w 9608497"/>
                <a:gd name="connsiteY11" fmla="*/ 1894002 h 8132787"/>
                <a:gd name="connsiteX12" fmla="*/ 4663144 w 9608497"/>
                <a:gd name="connsiteY12" fmla="*/ 2752763 h 8132787"/>
                <a:gd name="connsiteX13" fmla="*/ 5421781 w 9608497"/>
                <a:gd name="connsiteY13" fmla="*/ 3785515 h 8132787"/>
                <a:gd name="connsiteX14" fmla="*/ 5898433 w 9608497"/>
                <a:gd name="connsiteY14" fmla="*/ 4235915 h 8132787"/>
                <a:gd name="connsiteX15" fmla="*/ 6359208 w 9608497"/>
                <a:gd name="connsiteY15" fmla="*/ 4475383 h 8132787"/>
                <a:gd name="connsiteX16" fmla="*/ 6956015 w 9608497"/>
                <a:gd name="connsiteY16" fmla="*/ 4607013 h 8132787"/>
                <a:gd name="connsiteX17" fmla="*/ 7287577 w 9608497"/>
                <a:gd name="connsiteY17" fmla="*/ 4569404 h 8132787"/>
                <a:gd name="connsiteX18" fmla="*/ 7192845 w 9608497"/>
                <a:gd name="connsiteY18" fmla="*/ 4842064 h 8132787"/>
                <a:gd name="connsiteX19" fmla="*/ 7429673 w 9608497"/>
                <a:gd name="connsiteY19" fmla="*/ 4879672 h 8132787"/>
                <a:gd name="connsiteX20" fmla="*/ 7372833 w 9608497"/>
                <a:gd name="connsiteY20" fmla="*/ 5359177 h 8132787"/>
                <a:gd name="connsiteX21" fmla="*/ 7998062 w 9608497"/>
                <a:gd name="connsiteY21" fmla="*/ 5453198 h 8132787"/>
                <a:gd name="connsiteX22" fmla="*/ 8528559 w 9608497"/>
                <a:gd name="connsiteY22" fmla="*/ 5584827 h 8132787"/>
                <a:gd name="connsiteX23" fmla="*/ 8708547 w 9608497"/>
                <a:gd name="connsiteY23" fmla="*/ 5415589 h 8132787"/>
                <a:gd name="connsiteX24" fmla="*/ 9608497 w 9608497"/>
                <a:gd name="connsiteY24" fmla="*/ 5725858 h 8132787"/>
                <a:gd name="connsiteX25" fmla="*/ 9428507 w 9608497"/>
                <a:gd name="connsiteY25" fmla="*/ 6064332 h 8132787"/>
                <a:gd name="connsiteX26" fmla="*/ 9314829 w 9608497"/>
                <a:gd name="connsiteY26" fmla="*/ 6139548 h 8132787"/>
                <a:gd name="connsiteX27" fmla="*/ 9163259 w 9608497"/>
                <a:gd name="connsiteY27" fmla="*/ 6308786 h 8132787"/>
                <a:gd name="connsiteX28" fmla="*/ 8926430 w 9608497"/>
                <a:gd name="connsiteY28" fmla="*/ 6440415 h 8132787"/>
                <a:gd name="connsiteX29" fmla="*/ 8556977 w 9608497"/>
                <a:gd name="connsiteY29" fmla="*/ 7154972 h 8132787"/>
                <a:gd name="connsiteX30" fmla="*/ 8299624 w 9608497"/>
                <a:gd name="connsiteY30" fmla="*/ 7303750 h 8132787"/>
                <a:gd name="connsiteX31" fmla="*/ 8395934 w 9608497"/>
                <a:gd name="connsiteY31" fmla="*/ 7574745 h 8132787"/>
                <a:gd name="connsiteX32" fmla="*/ 7912803 w 9608497"/>
                <a:gd name="connsiteY32" fmla="*/ 7587467 h 8132787"/>
                <a:gd name="connsiteX33" fmla="*/ 7745444 w 9608497"/>
                <a:gd name="connsiteY33" fmla="*/ 7597424 h 8132787"/>
                <a:gd name="connsiteX34" fmla="*/ 7628609 w 9608497"/>
                <a:gd name="connsiteY34" fmla="*/ 7420444 h 8132787"/>
                <a:gd name="connsiteX35" fmla="*/ 7221263 w 9608497"/>
                <a:gd name="connsiteY35" fmla="*/ 7634477 h 8132787"/>
                <a:gd name="connsiteX36" fmla="*/ 7306522 w 9608497"/>
                <a:gd name="connsiteY36" fmla="*/ 7822519 h 8132787"/>
                <a:gd name="connsiteX37" fmla="*/ 6738133 w 9608497"/>
                <a:gd name="connsiteY37" fmla="*/ 8029364 h 8132787"/>
                <a:gd name="connsiteX38" fmla="*/ 6288157 w 9608497"/>
                <a:gd name="connsiteY38" fmla="*/ 8046070 h 8132787"/>
                <a:gd name="connsiteX39" fmla="*/ 6018173 w 9608497"/>
                <a:gd name="connsiteY39" fmla="*/ 8132787 h 8132787"/>
                <a:gd name="connsiteX40" fmla="*/ 4743653 w 9608497"/>
                <a:gd name="connsiteY40" fmla="*/ 7747024 h 8132787"/>
                <a:gd name="connsiteX41" fmla="*/ 3796592 w 9608497"/>
                <a:gd name="connsiteY41" fmla="*/ 7045007 h 8132787"/>
                <a:gd name="connsiteX42" fmla="*/ 3539225 w 9608497"/>
                <a:gd name="connsiteY42" fmla="*/ 6772923 h 8132787"/>
                <a:gd name="connsiteX43" fmla="*/ 3134303 w 9608497"/>
                <a:gd name="connsiteY43" fmla="*/ 6515761 h 8132787"/>
                <a:gd name="connsiteX44" fmla="*/ 2980450 w 9608497"/>
                <a:gd name="connsiteY44" fmla="*/ 6164628 h 8132787"/>
                <a:gd name="connsiteX45" fmla="*/ 2625206 w 9608497"/>
                <a:gd name="connsiteY45" fmla="*/ 6187856 h 8132787"/>
                <a:gd name="connsiteX46" fmla="*/ 1759304 w 9608497"/>
                <a:gd name="connsiteY46" fmla="*/ 5640393 h 8132787"/>
                <a:gd name="connsiteX47" fmla="*/ 844184 w 9608497"/>
                <a:gd name="connsiteY47" fmla="*/ 5687147 h 8132787"/>
                <a:gd name="connsiteX48" fmla="*/ 564200 w 9608497"/>
                <a:gd name="connsiteY48" fmla="*/ 5222907 h 8132787"/>
                <a:gd name="connsiteX49" fmla="*/ 0 w 9608497"/>
                <a:gd name="connsiteY49" fmla="*/ 3160877 h 8132787"/>
                <a:gd name="connsiteX50" fmla="*/ 1469368 w 9608497"/>
                <a:gd name="connsiteY50"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1611581 w 9608497"/>
                <a:gd name="connsiteY5" fmla="*/ 1657726 h 8132787"/>
                <a:gd name="connsiteX6" fmla="*/ 2448690 w 9608497"/>
                <a:gd name="connsiteY6" fmla="*/ 1274689 h 8132787"/>
                <a:gd name="connsiteX7" fmla="*/ 2291884 w 9608497"/>
                <a:gd name="connsiteY7" fmla="*/ 320189 h 8132787"/>
                <a:gd name="connsiteX8" fmla="*/ 3586697 w 9608497"/>
                <a:gd name="connsiteY8" fmla="*/ 0 h 8132787"/>
                <a:gd name="connsiteX9" fmla="*/ 3963683 w 9608497"/>
                <a:gd name="connsiteY9" fmla="*/ 1070770 h 8132787"/>
                <a:gd name="connsiteX10" fmla="*/ 4267405 w 9608497"/>
                <a:gd name="connsiteY10" fmla="*/ 1894002 h 8132787"/>
                <a:gd name="connsiteX11" fmla="*/ 4663144 w 9608497"/>
                <a:gd name="connsiteY11" fmla="*/ 2752763 h 8132787"/>
                <a:gd name="connsiteX12" fmla="*/ 5421781 w 9608497"/>
                <a:gd name="connsiteY12" fmla="*/ 3785515 h 8132787"/>
                <a:gd name="connsiteX13" fmla="*/ 5898433 w 9608497"/>
                <a:gd name="connsiteY13" fmla="*/ 4235915 h 8132787"/>
                <a:gd name="connsiteX14" fmla="*/ 6359208 w 9608497"/>
                <a:gd name="connsiteY14" fmla="*/ 4475383 h 8132787"/>
                <a:gd name="connsiteX15" fmla="*/ 6956015 w 9608497"/>
                <a:gd name="connsiteY15" fmla="*/ 4607013 h 8132787"/>
                <a:gd name="connsiteX16" fmla="*/ 7287577 w 9608497"/>
                <a:gd name="connsiteY16" fmla="*/ 4569404 h 8132787"/>
                <a:gd name="connsiteX17" fmla="*/ 7192845 w 9608497"/>
                <a:gd name="connsiteY17" fmla="*/ 4842064 h 8132787"/>
                <a:gd name="connsiteX18" fmla="*/ 7429673 w 9608497"/>
                <a:gd name="connsiteY18" fmla="*/ 4879672 h 8132787"/>
                <a:gd name="connsiteX19" fmla="*/ 7372833 w 9608497"/>
                <a:gd name="connsiteY19" fmla="*/ 5359177 h 8132787"/>
                <a:gd name="connsiteX20" fmla="*/ 7998062 w 9608497"/>
                <a:gd name="connsiteY20" fmla="*/ 5453198 h 8132787"/>
                <a:gd name="connsiteX21" fmla="*/ 8528559 w 9608497"/>
                <a:gd name="connsiteY21" fmla="*/ 5584827 h 8132787"/>
                <a:gd name="connsiteX22" fmla="*/ 8708547 w 9608497"/>
                <a:gd name="connsiteY22" fmla="*/ 5415589 h 8132787"/>
                <a:gd name="connsiteX23" fmla="*/ 9608497 w 9608497"/>
                <a:gd name="connsiteY23" fmla="*/ 5725858 h 8132787"/>
                <a:gd name="connsiteX24" fmla="*/ 9428507 w 9608497"/>
                <a:gd name="connsiteY24" fmla="*/ 6064332 h 8132787"/>
                <a:gd name="connsiteX25" fmla="*/ 9314829 w 9608497"/>
                <a:gd name="connsiteY25" fmla="*/ 6139548 h 8132787"/>
                <a:gd name="connsiteX26" fmla="*/ 9163259 w 9608497"/>
                <a:gd name="connsiteY26" fmla="*/ 6308786 h 8132787"/>
                <a:gd name="connsiteX27" fmla="*/ 8926430 w 9608497"/>
                <a:gd name="connsiteY27" fmla="*/ 6440415 h 8132787"/>
                <a:gd name="connsiteX28" fmla="*/ 8556977 w 9608497"/>
                <a:gd name="connsiteY28" fmla="*/ 7154972 h 8132787"/>
                <a:gd name="connsiteX29" fmla="*/ 8299624 w 9608497"/>
                <a:gd name="connsiteY29" fmla="*/ 7303750 h 8132787"/>
                <a:gd name="connsiteX30" fmla="*/ 8395934 w 9608497"/>
                <a:gd name="connsiteY30" fmla="*/ 7574745 h 8132787"/>
                <a:gd name="connsiteX31" fmla="*/ 7912803 w 9608497"/>
                <a:gd name="connsiteY31" fmla="*/ 7587467 h 8132787"/>
                <a:gd name="connsiteX32" fmla="*/ 7745444 w 9608497"/>
                <a:gd name="connsiteY32" fmla="*/ 7597424 h 8132787"/>
                <a:gd name="connsiteX33" fmla="*/ 7628609 w 9608497"/>
                <a:gd name="connsiteY33" fmla="*/ 7420444 h 8132787"/>
                <a:gd name="connsiteX34" fmla="*/ 7221263 w 9608497"/>
                <a:gd name="connsiteY34" fmla="*/ 7634477 h 8132787"/>
                <a:gd name="connsiteX35" fmla="*/ 7306522 w 9608497"/>
                <a:gd name="connsiteY35" fmla="*/ 7822519 h 8132787"/>
                <a:gd name="connsiteX36" fmla="*/ 6738133 w 9608497"/>
                <a:gd name="connsiteY36" fmla="*/ 8029364 h 8132787"/>
                <a:gd name="connsiteX37" fmla="*/ 6288157 w 9608497"/>
                <a:gd name="connsiteY37" fmla="*/ 8046070 h 8132787"/>
                <a:gd name="connsiteX38" fmla="*/ 6018173 w 9608497"/>
                <a:gd name="connsiteY38" fmla="*/ 8132787 h 8132787"/>
                <a:gd name="connsiteX39" fmla="*/ 4743653 w 9608497"/>
                <a:gd name="connsiteY39" fmla="*/ 7747024 h 8132787"/>
                <a:gd name="connsiteX40" fmla="*/ 3796592 w 9608497"/>
                <a:gd name="connsiteY40" fmla="*/ 7045007 h 8132787"/>
                <a:gd name="connsiteX41" fmla="*/ 3539225 w 9608497"/>
                <a:gd name="connsiteY41" fmla="*/ 6772923 h 8132787"/>
                <a:gd name="connsiteX42" fmla="*/ 3134303 w 9608497"/>
                <a:gd name="connsiteY42" fmla="*/ 6515761 h 8132787"/>
                <a:gd name="connsiteX43" fmla="*/ 2980450 w 9608497"/>
                <a:gd name="connsiteY43" fmla="*/ 6164628 h 8132787"/>
                <a:gd name="connsiteX44" fmla="*/ 2625206 w 9608497"/>
                <a:gd name="connsiteY44" fmla="*/ 6187856 h 8132787"/>
                <a:gd name="connsiteX45" fmla="*/ 1759304 w 9608497"/>
                <a:gd name="connsiteY45" fmla="*/ 5640393 h 8132787"/>
                <a:gd name="connsiteX46" fmla="*/ 844184 w 9608497"/>
                <a:gd name="connsiteY46" fmla="*/ 5687147 h 8132787"/>
                <a:gd name="connsiteX47" fmla="*/ 564200 w 9608497"/>
                <a:gd name="connsiteY47" fmla="*/ 5222907 h 8132787"/>
                <a:gd name="connsiteX48" fmla="*/ 0 w 9608497"/>
                <a:gd name="connsiteY48" fmla="*/ 3160877 h 8132787"/>
                <a:gd name="connsiteX49" fmla="*/ 1469368 w 9608497"/>
                <a:gd name="connsiteY49"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1611581 w 9608497"/>
                <a:gd name="connsiteY5" fmla="*/ 1657726 h 8132787"/>
                <a:gd name="connsiteX6" fmla="*/ 2590788 w 9608497"/>
                <a:gd name="connsiteY6" fmla="*/ 1321145 h 8132787"/>
                <a:gd name="connsiteX7" fmla="*/ 2291884 w 9608497"/>
                <a:gd name="connsiteY7" fmla="*/ 320189 h 8132787"/>
                <a:gd name="connsiteX8" fmla="*/ 3586697 w 9608497"/>
                <a:gd name="connsiteY8" fmla="*/ 0 h 8132787"/>
                <a:gd name="connsiteX9" fmla="*/ 3963683 w 9608497"/>
                <a:gd name="connsiteY9" fmla="*/ 1070770 h 8132787"/>
                <a:gd name="connsiteX10" fmla="*/ 4267405 w 9608497"/>
                <a:gd name="connsiteY10" fmla="*/ 1894002 h 8132787"/>
                <a:gd name="connsiteX11" fmla="*/ 4663144 w 9608497"/>
                <a:gd name="connsiteY11" fmla="*/ 2752763 h 8132787"/>
                <a:gd name="connsiteX12" fmla="*/ 5421781 w 9608497"/>
                <a:gd name="connsiteY12" fmla="*/ 3785515 h 8132787"/>
                <a:gd name="connsiteX13" fmla="*/ 5898433 w 9608497"/>
                <a:gd name="connsiteY13" fmla="*/ 4235915 h 8132787"/>
                <a:gd name="connsiteX14" fmla="*/ 6359208 w 9608497"/>
                <a:gd name="connsiteY14" fmla="*/ 4475383 h 8132787"/>
                <a:gd name="connsiteX15" fmla="*/ 6956015 w 9608497"/>
                <a:gd name="connsiteY15" fmla="*/ 4607013 h 8132787"/>
                <a:gd name="connsiteX16" fmla="*/ 7287577 w 9608497"/>
                <a:gd name="connsiteY16" fmla="*/ 4569404 h 8132787"/>
                <a:gd name="connsiteX17" fmla="*/ 7192845 w 9608497"/>
                <a:gd name="connsiteY17" fmla="*/ 4842064 h 8132787"/>
                <a:gd name="connsiteX18" fmla="*/ 7429673 w 9608497"/>
                <a:gd name="connsiteY18" fmla="*/ 4879672 h 8132787"/>
                <a:gd name="connsiteX19" fmla="*/ 7372833 w 9608497"/>
                <a:gd name="connsiteY19" fmla="*/ 5359177 h 8132787"/>
                <a:gd name="connsiteX20" fmla="*/ 7998062 w 9608497"/>
                <a:gd name="connsiteY20" fmla="*/ 5453198 h 8132787"/>
                <a:gd name="connsiteX21" fmla="*/ 8528559 w 9608497"/>
                <a:gd name="connsiteY21" fmla="*/ 5584827 h 8132787"/>
                <a:gd name="connsiteX22" fmla="*/ 8708547 w 9608497"/>
                <a:gd name="connsiteY22" fmla="*/ 5415589 h 8132787"/>
                <a:gd name="connsiteX23" fmla="*/ 9608497 w 9608497"/>
                <a:gd name="connsiteY23" fmla="*/ 5725858 h 8132787"/>
                <a:gd name="connsiteX24" fmla="*/ 9428507 w 9608497"/>
                <a:gd name="connsiteY24" fmla="*/ 6064332 h 8132787"/>
                <a:gd name="connsiteX25" fmla="*/ 9314829 w 9608497"/>
                <a:gd name="connsiteY25" fmla="*/ 6139548 h 8132787"/>
                <a:gd name="connsiteX26" fmla="*/ 9163259 w 9608497"/>
                <a:gd name="connsiteY26" fmla="*/ 6308786 h 8132787"/>
                <a:gd name="connsiteX27" fmla="*/ 8926430 w 9608497"/>
                <a:gd name="connsiteY27" fmla="*/ 6440415 h 8132787"/>
                <a:gd name="connsiteX28" fmla="*/ 8556977 w 9608497"/>
                <a:gd name="connsiteY28" fmla="*/ 7154972 h 8132787"/>
                <a:gd name="connsiteX29" fmla="*/ 8299624 w 9608497"/>
                <a:gd name="connsiteY29" fmla="*/ 7303750 h 8132787"/>
                <a:gd name="connsiteX30" fmla="*/ 8395934 w 9608497"/>
                <a:gd name="connsiteY30" fmla="*/ 7574745 h 8132787"/>
                <a:gd name="connsiteX31" fmla="*/ 7912803 w 9608497"/>
                <a:gd name="connsiteY31" fmla="*/ 7587467 h 8132787"/>
                <a:gd name="connsiteX32" fmla="*/ 7745444 w 9608497"/>
                <a:gd name="connsiteY32" fmla="*/ 7597424 h 8132787"/>
                <a:gd name="connsiteX33" fmla="*/ 7628609 w 9608497"/>
                <a:gd name="connsiteY33" fmla="*/ 7420444 h 8132787"/>
                <a:gd name="connsiteX34" fmla="*/ 7221263 w 9608497"/>
                <a:gd name="connsiteY34" fmla="*/ 7634477 h 8132787"/>
                <a:gd name="connsiteX35" fmla="*/ 7306522 w 9608497"/>
                <a:gd name="connsiteY35" fmla="*/ 7822519 h 8132787"/>
                <a:gd name="connsiteX36" fmla="*/ 6738133 w 9608497"/>
                <a:gd name="connsiteY36" fmla="*/ 8029364 h 8132787"/>
                <a:gd name="connsiteX37" fmla="*/ 6288157 w 9608497"/>
                <a:gd name="connsiteY37" fmla="*/ 8046070 h 8132787"/>
                <a:gd name="connsiteX38" fmla="*/ 6018173 w 9608497"/>
                <a:gd name="connsiteY38" fmla="*/ 8132787 h 8132787"/>
                <a:gd name="connsiteX39" fmla="*/ 4743653 w 9608497"/>
                <a:gd name="connsiteY39" fmla="*/ 7747024 h 8132787"/>
                <a:gd name="connsiteX40" fmla="*/ 3796592 w 9608497"/>
                <a:gd name="connsiteY40" fmla="*/ 7045007 h 8132787"/>
                <a:gd name="connsiteX41" fmla="*/ 3539225 w 9608497"/>
                <a:gd name="connsiteY41" fmla="*/ 6772923 h 8132787"/>
                <a:gd name="connsiteX42" fmla="*/ 3134303 w 9608497"/>
                <a:gd name="connsiteY42" fmla="*/ 6515761 h 8132787"/>
                <a:gd name="connsiteX43" fmla="*/ 2980450 w 9608497"/>
                <a:gd name="connsiteY43" fmla="*/ 6164628 h 8132787"/>
                <a:gd name="connsiteX44" fmla="*/ 2625206 w 9608497"/>
                <a:gd name="connsiteY44" fmla="*/ 6187856 h 8132787"/>
                <a:gd name="connsiteX45" fmla="*/ 1759304 w 9608497"/>
                <a:gd name="connsiteY45" fmla="*/ 5640393 h 8132787"/>
                <a:gd name="connsiteX46" fmla="*/ 844184 w 9608497"/>
                <a:gd name="connsiteY46" fmla="*/ 5687147 h 8132787"/>
                <a:gd name="connsiteX47" fmla="*/ 564200 w 9608497"/>
                <a:gd name="connsiteY47" fmla="*/ 5222907 h 8132787"/>
                <a:gd name="connsiteX48" fmla="*/ 0 w 9608497"/>
                <a:gd name="connsiteY48" fmla="*/ 3160877 h 8132787"/>
                <a:gd name="connsiteX49" fmla="*/ 1469368 w 9608497"/>
                <a:gd name="connsiteY49"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1611581 w 9608497"/>
                <a:gd name="connsiteY5" fmla="*/ 1657726 h 8132787"/>
                <a:gd name="connsiteX6" fmla="*/ 2606577 w 9608497"/>
                <a:gd name="connsiteY6" fmla="*/ 1390827 h 8132787"/>
                <a:gd name="connsiteX7" fmla="*/ 2291884 w 9608497"/>
                <a:gd name="connsiteY7" fmla="*/ 320189 h 8132787"/>
                <a:gd name="connsiteX8" fmla="*/ 3586697 w 9608497"/>
                <a:gd name="connsiteY8" fmla="*/ 0 h 8132787"/>
                <a:gd name="connsiteX9" fmla="*/ 3963683 w 9608497"/>
                <a:gd name="connsiteY9" fmla="*/ 1070770 h 8132787"/>
                <a:gd name="connsiteX10" fmla="*/ 4267405 w 9608497"/>
                <a:gd name="connsiteY10" fmla="*/ 1894002 h 8132787"/>
                <a:gd name="connsiteX11" fmla="*/ 4663144 w 9608497"/>
                <a:gd name="connsiteY11" fmla="*/ 2752763 h 8132787"/>
                <a:gd name="connsiteX12" fmla="*/ 5421781 w 9608497"/>
                <a:gd name="connsiteY12" fmla="*/ 3785515 h 8132787"/>
                <a:gd name="connsiteX13" fmla="*/ 5898433 w 9608497"/>
                <a:gd name="connsiteY13" fmla="*/ 4235915 h 8132787"/>
                <a:gd name="connsiteX14" fmla="*/ 6359208 w 9608497"/>
                <a:gd name="connsiteY14" fmla="*/ 4475383 h 8132787"/>
                <a:gd name="connsiteX15" fmla="*/ 6956015 w 9608497"/>
                <a:gd name="connsiteY15" fmla="*/ 4607013 h 8132787"/>
                <a:gd name="connsiteX16" fmla="*/ 7287577 w 9608497"/>
                <a:gd name="connsiteY16" fmla="*/ 4569404 h 8132787"/>
                <a:gd name="connsiteX17" fmla="*/ 7192845 w 9608497"/>
                <a:gd name="connsiteY17" fmla="*/ 4842064 h 8132787"/>
                <a:gd name="connsiteX18" fmla="*/ 7429673 w 9608497"/>
                <a:gd name="connsiteY18" fmla="*/ 4879672 h 8132787"/>
                <a:gd name="connsiteX19" fmla="*/ 7372833 w 9608497"/>
                <a:gd name="connsiteY19" fmla="*/ 5359177 h 8132787"/>
                <a:gd name="connsiteX20" fmla="*/ 7998062 w 9608497"/>
                <a:gd name="connsiteY20" fmla="*/ 5453198 h 8132787"/>
                <a:gd name="connsiteX21" fmla="*/ 8528559 w 9608497"/>
                <a:gd name="connsiteY21" fmla="*/ 5584827 h 8132787"/>
                <a:gd name="connsiteX22" fmla="*/ 8708547 w 9608497"/>
                <a:gd name="connsiteY22" fmla="*/ 5415589 h 8132787"/>
                <a:gd name="connsiteX23" fmla="*/ 9608497 w 9608497"/>
                <a:gd name="connsiteY23" fmla="*/ 5725858 h 8132787"/>
                <a:gd name="connsiteX24" fmla="*/ 9428507 w 9608497"/>
                <a:gd name="connsiteY24" fmla="*/ 6064332 h 8132787"/>
                <a:gd name="connsiteX25" fmla="*/ 9314829 w 9608497"/>
                <a:gd name="connsiteY25" fmla="*/ 6139548 h 8132787"/>
                <a:gd name="connsiteX26" fmla="*/ 9163259 w 9608497"/>
                <a:gd name="connsiteY26" fmla="*/ 6308786 h 8132787"/>
                <a:gd name="connsiteX27" fmla="*/ 8926430 w 9608497"/>
                <a:gd name="connsiteY27" fmla="*/ 6440415 h 8132787"/>
                <a:gd name="connsiteX28" fmla="*/ 8556977 w 9608497"/>
                <a:gd name="connsiteY28" fmla="*/ 7154972 h 8132787"/>
                <a:gd name="connsiteX29" fmla="*/ 8299624 w 9608497"/>
                <a:gd name="connsiteY29" fmla="*/ 7303750 h 8132787"/>
                <a:gd name="connsiteX30" fmla="*/ 8395934 w 9608497"/>
                <a:gd name="connsiteY30" fmla="*/ 7574745 h 8132787"/>
                <a:gd name="connsiteX31" fmla="*/ 7912803 w 9608497"/>
                <a:gd name="connsiteY31" fmla="*/ 7587467 h 8132787"/>
                <a:gd name="connsiteX32" fmla="*/ 7745444 w 9608497"/>
                <a:gd name="connsiteY32" fmla="*/ 7597424 h 8132787"/>
                <a:gd name="connsiteX33" fmla="*/ 7628609 w 9608497"/>
                <a:gd name="connsiteY33" fmla="*/ 7420444 h 8132787"/>
                <a:gd name="connsiteX34" fmla="*/ 7221263 w 9608497"/>
                <a:gd name="connsiteY34" fmla="*/ 7634477 h 8132787"/>
                <a:gd name="connsiteX35" fmla="*/ 7306522 w 9608497"/>
                <a:gd name="connsiteY35" fmla="*/ 7822519 h 8132787"/>
                <a:gd name="connsiteX36" fmla="*/ 6738133 w 9608497"/>
                <a:gd name="connsiteY36" fmla="*/ 8029364 h 8132787"/>
                <a:gd name="connsiteX37" fmla="*/ 6288157 w 9608497"/>
                <a:gd name="connsiteY37" fmla="*/ 8046070 h 8132787"/>
                <a:gd name="connsiteX38" fmla="*/ 6018173 w 9608497"/>
                <a:gd name="connsiteY38" fmla="*/ 8132787 h 8132787"/>
                <a:gd name="connsiteX39" fmla="*/ 4743653 w 9608497"/>
                <a:gd name="connsiteY39" fmla="*/ 7747024 h 8132787"/>
                <a:gd name="connsiteX40" fmla="*/ 3796592 w 9608497"/>
                <a:gd name="connsiteY40" fmla="*/ 7045007 h 8132787"/>
                <a:gd name="connsiteX41" fmla="*/ 3539225 w 9608497"/>
                <a:gd name="connsiteY41" fmla="*/ 6772923 h 8132787"/>
                <a:gd name="connsiteX42" fmla="*/ 3134303 w 9608497"/>
                <a:gd name="connsiteY42" fmla="*/ 6515761 h 8132787"/>
                <a:gd name="connsiteX43" fmla="*/ 2980450 w 9608497"/>
                <a:gd name="connsiteY43" fmla="*/ 6164628 h 8132787"/>
                <a:gd name="connsiteX44" fmla="*/ 2625206 w 9608497"/>
                <a:gd name="connsiteY44" fmla="*/ 6187856 h 8132787"/>
                <a:gd name="connsiteX45" fmla="*/ 1759304 w 9608497"/>
                <a:gd name="connsiteY45" fmla="*/ 5640393 h 8132787"/>
                <a:gd name="connsiteX46" fmla="*/ 844184 w 9608497"/>
                <a:gd name="connsiteY46" fmla="*/ 5687147 h 8132787"/>
                <a:gd name="connsiteX47" fmla="*/ 564200 w 9608497"/>
                <a:gd name="connsiteY47" fmla="*/ 5222907 h 8132787"/>
                <a:gd name="connsiteX48" fmla="*/ 0 w 9608497"/>
                <a:gd name="connsiteY48" fmla="*/ 3160877 h 8132787"/>
                <a:gd name="connsiteX49" fmla="*/ 1469368 w 9608497"/>
                <a:gd name="connsiteY49" fmla="*/ 2750678 h 8132787"/>
                <a:gd name="connsiteX0" fmla="*/ 1469368 w 9608497"/>
                <a:gd name="connsiteY0" fmla="*/ 3406051 h 8788160"/>
                <a:gd name="connsiteX1" fmla="*/ 1748940 w 9608497"/>
                <a:gd name="connsiteY1" fmla="*/ 4443035 h 8788160"/>
                <a:gd name="connsiteX2" fmla="*/ 1891037 w 9608497"/>
                <a:gd name="connsiteY2" fmla="*/ 4404322 h 8788160"/>
                <a:gd name="connsiteX3" fmla="*/ 1608127 w 9608497"/>
                <a:gd name="connsiteY3" fmla="*/ 3360295 h 8788160"/>
                <a:gd name="connsiteX4" fmla="*/ 1917249 w 9608497"/>
                <a:gd name="connsiteY4" fmla="*/ 3263032 h 8788160"/>
                <a:gd name="connsiteX5" fmla="*/ 1611581 w 9608497"/>
                <a:gd name="connsiteY5" fmla="*/ 2313099 h 8788160"/>
                <a:gd name="connsiteX6" fmla="*/ 2606577 w 9608497"/>
                <a:gd name="connsiteY6" fmla="*/ 2046200 h 8788160"/>
                <a:gd name="connsiteX7" fmla="*/ 2007689 w 9608497"/>
                <a:gd name="connsiteY7" fmla="*/ 0 h 8788160"/>
                <a:gd name="connsiteX8" fmla="*/ 3586697 w 9608497"/>
                <a:gd name="connsiteY8" fmla="*/ 655373 h 8788160"/>
                <a:gd name="connsiteX9" fmla="*/ 3963683 w 9608497"/>
                <a:gd name="connsiteY9" fmla="*/ 1726143 h 8788160"/>
                <a:gd name="connsiteX10" fmla="*/ 4267405 w 9608497"/>
                <a:gd name="connsiteY10" fmla="*/ 2549375 h 8788160"/>
                <a:gd name="connsiteX11" fmla="*/ 4663144 w 9608497"/>
                <a:gd name="connsiteY11" fmla="*/ 3408136 h 8788160"/>
                <a:gd name="connsiteX12" fmla="*/ 5421781 w 9608497"/>
                <a:gd name="connsiteY12" fmla="*/ 4440888 h 8788160"/>
                <a:gd name="connsiteX13" fmla="*/ 5898433 w 9608497"/>
                <a:gd name="connsiteY13" fmla="*/ 4891288 h 8788160"/>
                <a:gd name="connsiteX14" fmla="*/ 6359208 w 9608497"/>
                <a:gd name="connsiteY14" fmla="*/ 5130756 h 8788160"/>
                <a:gd name="connsiteX15" fmla="*/ 6956015 w 9608497"/>
                <a:gd name="connsiteY15" fmla="*/ 5262386 h 8788160"/>
                <a:gd name="connsiteX16" fmla="*/ 7287577 w 9608497"/>
                <a:gd name="connsiteY16" fmla="*/ 5224777 h 8788160"/>
                <a:gd name="connsiteX17" fmla="*/ 7192845 w 9608497"/>
                <a:gd name="connsiteY17" fmla="*/ 5497437 h 8788160"/>
                <a:gd name="connsiteX18" fmla="*/ 7429673 w 9608497"/>
                <a:gd name="connsiteY18" fmla="*/ 5535045 h 8788160"/>
                <a:gd name="connsiteX19" fmla="*/ 7372833 w 9608497"/>
                <a:gd name="connsiteY19" fmla="*/ 6014550 h 8788160"/>
                <a:gd name="connsiteX20" fmla="*/ 7998062 w 9608497"/>
                <a:gd name="connsiteY20" fmla="*/ 6108571 h 8788160"/>
                <a:gd name="connsiteX21" fmla="*/ 8528559 w 9608497"/>
                <a:gd name="connsiteY21" fmla="*/ 6240200 h 8788160"/>
                <a:gd name="connsiteX22" fmla="*/ 8708547 w 9608497"/>
                <a:gd name="connsiteY22" fmla="*/ 6070962 h 8788160"/>
                <a:gd name="connsiteX23" fmla="*/ 9608497 w 9608497"/>
                <a:gd name="connsiteY23" fmla="*/ 6381231 h 8788160"/>
                <a:gd name="connsiteX24" fmla="*/ 9428507 w 9608497"/>
                <a:gd name="connsiteY24" fmla="*/ 6719705 h 8788160"/>
                <a:gd name="connsiteX25" fmla="*/ 9314829 w 9608497"/>
                <a:gd name="connsiteY25" fmla="*/ 6794921 h 8788160"/>
                <a:gd name="connsiteX26" fmla="*/ 9163259 w 9608497"/>
                <a:gd name="connsiteY26" fmla="*/ 6964159 h 8788160"/>
                <a:gd name="connsiteX27" fmla="*/ 8926430 w 9608497"/>
                <a:gd name="connsiteY27" fmla="*/ 7095788 h 8788160"/>
                <a:gd name="connsiteX28" fmla="*/ 8556977 w 9608497"/>
                <a:gd name="connsiteY28" fmla="*/ 7810345 h 8788160"/>
                <a:gd name="connsiteX29" fmla="*/ 8299624 w 9608497"/>
                <a:gd name="connsiteY29" fmla="*/ 7959123 h 8788160"/>
                <a:gd name="connsiteX30" fmla="*/ 8395934 w 9608497"/>
                <a:gd name="connsiteY30" fmla="*/ 8230118 h 8788160"/>
                <a:gd name="connsiteX31" fmla="*/ 7912803 w 9608497"/>
                <a:gd name="connsiteY31" fmla="*/ 8242840 h 8788160"/>
                <a:gd name="connsiteX32" fmla="*/ 7745444 w 9608497"/>
                <a:gd name="connsiteY32" fmla="*/ 8252797 h 8788160"/>
                <a:gd name="connsiteX33" fmla="*/ 7628609 w 9608497"/>
                <a:gd name="connsiteY33" fmla="*/ 8075817 h 8788160"/>
                <a:gd name="connsiteX34" fmla="*/ 7221263 w 9608497"/>
                <a:gd name="connsiteY34" fmla="*/ 8289850 h 8788160"/>
                <a:gd name="connsiteX35" fmla="*/ 7306522 w 9608497"/>
                <a:gd name="connsiteY35" fmla="*/ 8477892 h 8788160"/>
                <a:gd name="connsiteX36" fmla="*/ 6738133 w 9608497"/>
                <a:gd name="connsiteY36" fmla="*/ 8684737 h 8788160"/>
                <a:gd name="connsiteX37" fmla="*/ 6288157 w 9608497"/>
                <a:gd name="connsiteY37" fmla="*/ 8701443 h 8788160"/>
                <a:gd name="connsiteX38" fmla="*/ 6018173 w 9608497"/>
                <a:gd name="connsiteY38" fmla="*/ 8788160 h 8788160"/>
                <a:gd name="connsiteX39" fmla="*/ 4743653 w 9608497"/>
                <a:gd name="connsiteY39" fmla="*/ 8402397 h 8788160"/>
                <a:gd name="connsiteX40" fmla="*/ 3796592 w 9608497"/>
                <a:gd name="connsiteY40" fmla="*/ 7700380 h 8788160"/>
                <a:gd name="connsiteX41" fmla="*/ 3539225 w 9608497"/>
                <a:gd name="connsiteY41" fmla="*/ 7428296 h 8788160"/>
                <a:gd name="connsiteX42" fmla="*/ 3134303 w 9608497"/>
                <a:gd name="connsiteY42" fmla="*/ 7171134 h 8788160"/>
                <a:gd name="connsiteX43" fmla="*/ 2980450 w 9608497"/>
                <a:gd name="connsiteY43" fmla="*/ 6820001 h 8788160"/>
                <a:gd name="connsiteX44" fmla="*/ 2625206 w 9608497"/>
                <a:gd name="connsiteY44" fmla="*/ 6843229 h 8788160"/>
                <a:gd name="connsiteX45" fmla="*/ 1759304 w 9608497"/>
                <a:gd name="connsiteY45" fmla="*/ 6295766 h 8788160"/>
                <a:gd name="connsiteX46" fmla="*/ 844184 w 9608497"/>
                <a:gd name="connsiteY46" fmla="*/ 6342520 h 8788160"/>
                <a:gd name="connsiteX47" fmla="*/ 564200 w 9608497"/>
                <a:gd name="connsiteY47" fmla="*/ 5878280 h 8788160"/>
                <a:gd name="connsiteX48" fmla="*/ 0 w 9608497"/>
                <a:gd name="connsiteY48" fmla="*/ 3816250 h 8788160"/>
                <a:gd name="connsiteX49" fmla="*/ 1469368 w 9608497"/>
                <a:gd name="connsiteY49" fmla="*/ 3406051 h 8788160"/>
                <a:gd name="connsiteX0" fmla="*/ 1469368 w 9608497"/>
                <a:gd name="connsiteY0" fmla="*/ 3406051 h 8788160"/>
                <a:gd name="connsiteX1" fmla="*/ 1748940 w 9608497"/>
                <a:gd name="connsiteY1" fmla="*/ 4443035 h 8788160"/>
                <a:gd name="connsiteX2" fmla="*/ 1891037 w 9608497"/>
                <a:gd name="connsiteY2" fmla="*/ 4404322 h 8788160"/>
                <a:gd name="connsiteX3" fmla="*/ 1608127 w 9608497"/>
                <a:gd name="connsiteY3" fmla="*/ 3360295 h 8788160"/>
                <a:gd name="connsiteX4" fmla="*/ 1917249 w 9608497"/>
                <a:gd name="connsiteY4" fmla="*/ 3263032 h 8788160"/>
                <a:gd name="connsiteX5" fmla="*/ 1611581 w 9608497"/>
                <a:gd name="connsiteY5" fmla="*/ 2313099 h 8788160"/>
                <a:gd name="connsiteX6" fmla="*/ 2582895 w 9608497"/>
                <a:gd name="connsiteY6" fmla="*/ 2015230 h 8788160"/>
                <a:gd name="connsiteX7" fmla="*/ 2007689 w 9608497"/>
                <a:gd name="connsiteY7" fmla="*/ 0 h 8788160"/>
                <a:gd name="connsiteX8" fmla="*/ 3586697 w 9608497"/>
                <a:gd name="connsiteY8" fmla="*/ 655373 h 8788160"/>
                <a:gd name="connsiteX9" fmla="*/ 3963683 w 9608497"/>
                <a:gd name="connsiteY9" fmla="*/ 1726143 h 8788160"/>
                <a:gd name="connsiteX10" fmla="*/ 4267405 w 9608497"/>
                <a:gd name="connsiteY10" fmla="*/ 2549375 h 8788160"/>
                <a:gd name="connsiteX11" fmla="*/ 4663144 w 9608497"/>
                <a:gd name="connsiteY11" fmla="*/ 3408136 h 8788160"/>
                <a:gd name="connsiteX12" fmla="*/ 5421781 w 9608497"/>
                <a:gd name="connsiteY12" fmla="*/ 4440888 h 8788160"/>
                <a:gd name="connsiteX13" fmla="*/ 5898433 w 9608497"/>
                <a:gd name="connsiteY13" fmla="*/ 4891288 h 8788160"/>
                <a:gd name="connsiteX14" fmla="*/ 6359208 w 9608497"/>
                <a:gd name="connsiteY14" fmla="*/ 5130756 h 8788160"/>
                <a:gd name="connsiteX15" fmla="*/ 6956015 w 9608497"/>
                <a:gd name="connsiteY15" fmla="*/ 5262386 h 8788160"/>
                <a:gd name="connsiteX16" fmla="*/ 7287577 w 9608497"/>
                <a:gd name="connsiteY16" fmla="*/ 5224777 h 8788160"/>
                <a:gd name="connsiteX17" fmla="*/ 7192845 w 9608497"/>
                <a:gd name="connsiteY17" fmla="*/ 5497437 h 8788160"/>
                <a:gd name="connsiteX18" fmla="*/ 7429673 w 9608497"/>
                <a:gd name="connsiteY18" fmla="*/ 5535045 h 8788160"/>
                <a:gd name="connsiteX19" fmla="*/ 7372833 w 9608497"/>
                <a:gd name="connsiteY19" fmla="*/ 6014550 h 8788160"/>
                <a:gd name="connsiteX20" fmla="*/ 7998062 w 9608497"/>
                <a:gd name="connsiteY20" fmla="*/ 6108571 h 8788160"/>
                <a:gd name="connsiteX21" fmla="*/ 8528559 w 9608497"/>
                <a:gd name="connsiteY21" fmla="*/ 6240200 h 8788160"/>
                <a:gd name="connsiteX22" fmla="*/ 8708547 w 9608497"/>
                <a:gd name="connsiteY22" fmla="*/ 6070962 h 8788160"/>
                <a:gd name="connsiteX23" fmla="*/ 9608497 w 9608497"/>
                <a:gd name="connsiteY23" fmla="*/ 6381231 h 8788160"/>
                <a:gd name="connsiteX24" fmla="*/ 9428507 w 9608497"/>
                <a:gd name="connsiteY24" fmla="*/ 6719705 h 8788160"/>
                <a:gd name="connsiteX25" fmla="*/ 9314829 w 9608497"/>
                <a:gd name="connsiteY25" fmla="*/ 6794921 h 8788160"/>
                <a:gd name="connsiteX26" fmla="*/ 9163259 w 9608497"/>
                <a:gd name="connsiteY26" fmla="*/ 6964159 h 8788160"/>
                <a:gd name="connsiteX27" fmla="*/ 8926430 w 9608497"/>
                <a:gd name="connsiteY27" fmla="*/ 7095788 h 8788160"/>
                <a:gd name="connsiteX28" fmla="*/ 8556977 w 9608497"/>
                <a:gd name="connsiteY28" fmla="*/ 7810345 h 8788160"/>
                <a:gd name="connsiteX29" fmla="*/ 8299624 w 9608497"/>
                <a:gd name="connsiteY29" fmla="*/ 7959123 h 8788160"/>
                <a:gd name="connsiteX30" fmla="*/ 8395934 w 9608497"/>
                <a:gd name="connsiteY30" fmla="*/ 8230118 h 8788160"/>
                <a:gd name="connsiteX31" fmla="*/ 7912803 w 9608497"/>
                <a:gd name="connsiteY31" fmla="*/ 8242840 h 8788160"/>
                <a:gd name="connsiteX32" fmla="*/ 7745444 w 9608497"/>
                <a:gd name="connsiteY32" fmla="*/ 8252797 h 8788160"/>
                <a:gd name="connsiteX33" fmla="*/ 7628609 w 9608497"/>
                <a:gd name="connsiteY33" fmla="*/ 8075817 h 8788160"/>
                <a:gd name="connsiteX34" fmla="*/ 7221263 w 9608497"/>
                <a:gd name="connsiteY34" fmla="*/ 8289850 h 8788160"/>
                <a:gd name="connsiteX35" fmla="*/ 7306522 w 9608497"/>
                <a:gd name="connsiteY35" fmla="*/ 8477892 h 8788160"/>
                <a:gd name="connsiteX36" fmla="*/ 6738133 w 9608497"/>
                <a:gd name="connsiteY36" fmla="*/ 8684737 h 8788160"/>
                <a:gd name="connsiteX37" fmla="*/ 6288157 w 9608497"/>
                <a:gd name="connsiteY37" fmla="*/ 8701443 h 8788160"/>
                <a:gd name="connsiteX38" fmla="*/ 6018173 w 9608497"/>
                <a:gd name="connsiteY38" fmla="*/ 8788160 h 8788160"/>
                <a:gd name="connsiteX39" fmla="*/ 4743653 w 9608497"/>
                <a:gd name="connsiteY39" fmla="*/ 8402397 h 8788160"/>
                <a:gd name="connsiteX40" fmla="*/ 3796592 w 9608497"/>
                <a:gd name="connsiteY40" fmla="*/ 7700380 h 8788160"/>
                <a:gd name="connsiteX41" fmla="*/ 3539225 w 9608497"/>
                <a:gd name="connsiteY41" fmla="*/ 7428296 h 8788160"/>
                <a:gd name="connsiteX42" fmla="*/ 3134303 w 9608497"/>
                <a:gd name="connsiteY42" fmla="*/ 7171134 h 8788160"/>
                <a:gd name="connsiteX43" fmla="*/ 2980450 w 9608497"/>
                <a:gd name="connsiteY43" fmla="*/ 6820001 h 8788160"/>
                <a:gd name="connsiteX44" fmla="*/ 2625206 w 9608497"/>
                <a:gd name="connsiteY44" fmla="*/ 6843229 h 8788160"/>
                <a:gd name="connsiteX45" fmla="*/ 1759304 w 9608497"/>
                <a:gd name="connsiteY45" fmla="*/ 6295766 h 8788160"/>
                <a:gd name="connsiteX46" fmla="*/ 844184 w 9608497"/>
                <a:gd name="connsiteY46" fmla="*/ 6342520 h 8788160"/>
                <a:gd name="connsiteX47" fmla="*/ 564200 w 9608497"/>
                <a:gd name="connsiteY47" fmla="*/ 5878280 h 8788160"/>
                <a:gd name="connsiteX48" fmla="*/ 0 w 9608497"/>
                <a:gd name="connsiteY48" fmla="*/ 3816250 h 8788160"/>
                <a:gd name="connsiteX49" fmla="*/ 1469368 w 9608497"/>
                <a:gd name="connsiteY49" fmla="*/ 3406051 h 8788160"/>
                <a:gd name="connsiteX0" fmla="*/ 1469368 w 9608497"/>
                <a:gd name="connsiteY0" fmla="*/ 3406051 h 8788160"/>
                <a:gd name="connsiteX1" fmla="*/ 1748940 w 9608497"/>
                <a:gd name="connsiteY1" fmla="*/ 4443035 h 8788160"/>
                <a:gd name="connsiteX2" fmla="*/ 1891037 w 9608497"/>
                <a:gd name="connsiteY2" fmla="*/ 4404322 h 8788160"/>
                <a:gd name="connsiteX3" fmla="*/ 1608127 w 9608497"/>
                <a:gd name="connsiteY3" fmla="*/ 3360295 h 8788160"/>
                <a:gd name="connsiteX4" fmla="*/ 1917249 w 9608497"/>
                <a:gd name="connsiteY4" fmla="*/ 3263032 h 8788160"/>
                <a:gd name="connsiteX5" fmla="*/ 1595793 w 9608497"/>
                <a:gd name="connsiteY5" fmla="*/ 2258900 h 8788160"/>
                <a:gd name="connsiteX6" fmla="*/ 2582895 w 9608497"/>
                <a:gd name="connsiteY6" fmla="*/ 2015230 h 8788160"/>
                <a:gd name="connsiteX7" fmla="*/ 2007689 w 9608497"/>
                <a:gd name="connsiteY7" fmla="*/ 0 h 8788160"/>
                <a:gd name="connsiteX8" fmla="*/ 3586697 w 9608497"/>
                <a:gd name="connsiteY8" fmla="*/ 655373 h 8788160"/>
                <a:gd name="connsiteX9" fmla="*/ 3963683 w 9608497"/>
                <a:gd name="connsiteY9" fmla="*/ 1726143 h 8788160"/>
                <a:gd name="connsiteX10" fmla="*/ 4267405 w 9608497"/>
                <a:gd name="connsiteY10" fmla="*/ 2549375 h 8788160"/>
                <a:gd name="connsiteX11" fmla="*/ 4663144 w 9608497"/>
                <a:gd name="connsiteY11" fmla="*/ 3408136 h 8788160"/>
                <a:gd name="connsiteX12" fmla="*/ 5421781 w 9608497"/>
                <a:gd name="connsiteY12" fmla="*/ 4440888 h 8788160"/>
                <a:gd name="connsiteX13" fmla="*/ 5898433 w 9608497"/>
                <a:gd name="connsiteY13" fmla="*/ 4891288 h 8788160"/>
                <a:gd name="connsiteX14" fmla="*/ 6359208 w 9608497"/>
                <a:gd name="connsiteY14" fmla="*/ 5130756 h 8788160"/>
                <a:gd name="connsiteX15" fmla="*/ 6956015 w 9608497"/>
                <a:gd name="connsiteY15" fmla="*/ 5262386 h 8788160"/>
                <a:gd name="connsiteX16" fmla="*/ 7287577 w 9608497"/>
                <a:gd name="connsiteY16" fmla="*/ 5224777 h 8788160"/>
                <a:gd name="connsiteX17" fmla="*/ 7192845 w 9608497"/>
                <a:gd name="connsiteY17" fmla="*/ 5497437 h 8788160"/>
                <a:gd name="connsiteX18" fmla="*/ 7429673 w 9608497"/>
                <a:gd name="connsiteY18" fmla="*/ 5535045 h 8788160"/>
                <a:gd name="connsiteX19" fmla="*/ 7372833 w 9608497"/>
                <a:gd name="connsiteY19" fmla="*/ 6014550 h 8788160"/>
                <a:gd name="connsiteX20" fmla="*/ 7998062 w 9608497"/>
                <a:gd name="connsiteY20" fmla="*/ 6108571 h 8788160"/>
                <a:gd name="connsiteX21" fmla="*/ 8528559 w 9608497"/>
                <a:gd name="connsiteY21" fmla="*/ 6240200 h 8788160"/>
                <a:gd name="connsiteX22" fmla="*/ 8708547 w 9608497"/>
                <a:gd name="connsiteY22" fmla="*/ 6070962 h 8788160"/>
                <a:gd name="connsiteX23" fmla="*/ 9608497 w 9608497"/>
                <a:gd name="connsiteY23" fmla="*/ 6381231 h 8788160"/>
                <a:gd name="connsiteX24" fmla="*/ 9428507 w 9608497"/>
                <a:gd name="connsiteY24" fmla="*/ 6719705 h 8788160"/>
                <a:gd name="connsiteX25" fmla="*/ 9314829 w 9608497"/>
                <a:gd name="connsiteY25" fmla="*/ 6794921 h 8788160"/>
                <a:gd name="connsiteX26" fmla="*/ 9163259 w 9608497"/>
                <a:gd name="connsiteY26" fmla="*/ 6964159 h 8788160"/>
                <a:gd name="connsiteX27" fmla="*/ 8926430 w 9608497"/>
                <a:gd name="connsiteY27" fmla="*/ 7095788 h 8788160"/>
                <a:gd name="connsiteX28" fmla="*/ 8556977 w 9608497"/>
                <a:gd name="connsiteY28" fmla="*/ 7810345 h 8788160"/>
                <a:gd name="connsiteX29" fmla="*/ 8299624 w 9608497"/>
                <a:gd name="connsiteY29" fmla="*/ 7959123 h 8788160"/>
                <a:gd name="connsiteX30" fmla="*/ 8395934 w 9608497"/>
                <a:gd name="connsiteY30" fmla="*/ 8230118 h 8788160"/>
                <a:gd name="connsiteX31" fmla="*/ 7912803 w 9608497"/>
                <a:gd name="connsiteY31" fmla="*/ 8242840 h 8788160"/>
                <a:gd name="connsiteX32" fmla="*/ 7745444 w 9608497"/>
                <a:gd name="connsiteY32" fmla="*/ 8252797 h 8788160"/>
                <a:gd name="connsiteX33" fmla="*/ 7628609 w 9608497"/>
                <a:gd name="connsiteY33" fmla="*/ 8075817 h 8788160"/>
                <a:gd name="connsiteX34" fmla="*/ 7221263 w 9608497"/>
                <a:gd name="connsiteY34" fmla="*/ 8289850 h 8788160"/>
                <a:gd name="connsiteX35" fmla="*/ 7306522 w 9608497"/>
                <a:gd name="connsiteY35" fmla="*/ 8477892 h 8788160"/>
                <a:gd name="connsiteX36" fmla="*/ 6738133 w 9608497"/>
                <a:gd name="connsiteY36" fmla="*/ 8684737 h 8788160"/>
                <a:gd name="connsiteX37" fmla="*/ 6288157 w 9608497"/>
                <a:gd name="connsiteY37" fmla="*/ 8701443 h 8788160"/>
                <a:gd name="connsiteX38" fmla="*/ 6018173 w 9608497"/>
                <a:gd name="connsiteY38" fmla="*/ 8788160 h 8788160"/>
                <a:gd name="connsiteX39" fmla="*/ 4743653 w 9608497"/>
                <a:gd name="connsiteY39" fmla="*/ 8402397 h 8788160"/>
                <a:gd name="connsiteX40" fmla="*/ 3796592 w 9608497"/>
                <a:gd name="connsiteY40" fmla="*/ 7700380 h 8788160"/>
                <a:gd name="connsiteX41" fmla="*/ 3539225 w 9608497"/>
                <a:gd name="connsiteY41" fmla="*/ 7428296 h 8788160"/>
                <a:gd name="connsiteX42" fmla="*/ 3134303 w 9608497"/>
                <a:gd name="connsiteY42" fmla="*/ 7171134 h 8788160"/>
                <a:gd name="connsiteX43" fmla="*/ 2980450 w 9608497"/>
                <a:gd name="connsiteY43" fmla="*/ 6820001 h 8788160"/>
                <a:gd name="connsiteX44" fmla="*/ 2625206 w 9608497"/>
                <a:gd name="connsiteY44" fmla="*/ 6843229 h 8788160"/>
                <a:gd name="connsiteX45" fmla="*/ 1759304 w 9608497"/>
                <a:gd name="connsiteY45" fmla="*/ 6295766 h 8788160"/>
                <a:gd name="connsiteX46" fmla="*/ 844184 w 9608497"/>
                <a:gd name="connsiteY46" fmla="*/ 6342520 h 8788160"/>
                <a:gd name="connsiteX47" fmla="*/ 564200 w 9608497"/>
                <a:gd name="connsiteY47" fmla="*/ 5878280 h 8788160"/>
                <a:gd name="connsiteX48" fmla="*/ 0 w 9608497"/>
                <a:gd name="connsiteY48" fmla="*/ 3816250 h 8788160"/>
                <a:gd name="connsiteX49" fmla="*/ 1469368 w 9608497"/>
                <a:gd name="connsiteY49" fmla="*/ 3406051 h 8788160"/>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389872 h 9178032"/>
                <a:gd name="connsiteX8" fmla="*/ 3657746 w 9608497"/>
                <a:gd name="connsiteY8" fmla="*/ 0 h 9178032"/>
                <a:gd name="connsiteX9" fmla="*/ 3963683 w 9608497"/>
                <a:gd name="connsiteY9" fmla="*/ 2116015 h 9178032"/>
                <a:gd name="connsiteX10" fmla="*/ 4267405 w 9608497"/>
                <a:gd name="connsiteY10" fmla="*/ 2939247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3963683 w 9608497"/>
                <a:gd name="connsiteY9" fmla="*/ 2116015 h 9178032"/>
                <a:gd name="connsiteX10" fmla="*/ 4267405 w 9608497"/>
                <a:gd name="connsiteY10" fmla="*/ 2939247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55772 w 9608497"/>
                <a:gd name="connsiteY9" fmla="*/ 2023104 h 9178032"/>
                <a:gd name="connsiteX10" fmla="*/ 4267405 w 9608497"/>
                <a:gd name="connsiteY10" fmla="*/ 2939247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55772 w 9608497"/>
                <a:gd name="connsiteY9" fmla="*/ 2023104 h 9178032"/>
                <a:gd name="connsiteX10" fmla="*/ 3998999 w 9608497"/>
                <a:gd name="connsiteY10" fmla="*/ 2141763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55773 w 9608497"/>
                <a:gd name="connsiteY9" fmla="*/ 2085045 h 9178032"/>
                <a:gd name="connsiteX10" fmla="*/ 3998999 w 9608497"/>
                <a:gd name="connsiteY10" fmla="*/ 2141763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3998999 w 9608497"/>
                <a:gd name="connsiteY10" fmla="*/ 2141763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4036892 w 9608497"/>
                <a:gd name="connsiteY10" fmla="*/ 2188774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4036892 w 9608497"/>
                <a:gd name="connsiteY10" fmla="*/ 2188774 h 9178032"/>
                <a:gd name="connsiteX11" fmla="*/ 4691563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4036892 w 9608497"/>
                <a:gd name="connsiteY10" fmla="*/ 2188774 h 9178032"/>
                <a:gd name="connsiteX11" fmla="*/ 4691563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259157 w 9608497"/>
                <a:gd name="connsiteY17" fmla="*/ 5868505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4036892 w 9608497"/>
                <a:gd name="connsiteY10" fmla="*/ 2188774 h 9178032"/>
                <a:gd name="connsiteX11" fmla="*/ 4691563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382309 w 9608497"/>
                <a:gd name="connsiteY16" fmla="*/ 5586443 h 9178032"/>
                <a:gd name="connsiteX17" fmla="*/ 7259157 w 9608497"/>
                <a:gd name="connsiteY17" fmla="*/ 5868505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4036892 w 9608497"/>
                <a:gd name="connsiteY10" fmla="*/ 2188774 h 9178032"/>
                <a:gd name="connsiteX11" fmla="*/ 4691563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382309 w 9608497"/>
                <a:gd name="connsiteY16" fmla="*/ 5586443 h 9178032"/>
                <a:gd name="connsiteX17" fmla="*/ 7259157 w 9608497"/>
                <a:gd name="connsiteY17" fmla="*/ 5868505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84332 w 9608497"/>
                <a:gd name="connsiteY22" fmla="*/ 6423226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4008473 w 9608497"/>
                <a:gd name="connsiteY10" fmla="*/ 2132361 h 9178032"/>
                <a:gd name="connsiteX11" fmla="*/ 4691563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382309 w 9608497"/>
                <a:gd name="connsiteY16" fmla="*/ 5586443 h 9178032"/>
                <a:gd name="connsiteX17" fmla="*/ 7259157 w 9608497"/>
                <a:gd name="connsiteY17" fmla="*/ 5868505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84332 w 9608497"/>
                <a:gd name="connsiteY22" fmla="*/ 6423226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8 w 9608497"/>
                <a:gd name="connsiteY9" fmla="*/ 2085045 h 9178032"/>
                <a:gd name="connsiteX10" fmla="*/ 4008473 w 9608497"/>
                <a:gd name="connsiteY10" fmla="*/ 2132361 h 9178032"/>
                <a:gd name="connsiteX11" fmla="*/ 4691563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382309 w 9608497"/>
                <a:gd name="connsiteY16" fmla="*/ 5586443 h 9178032"/>
                <a:gd name="connsiteX17" fmla="*/ 7259157 w 9608497"/>
                <a:gd name="connsiteY17" fmla="*/ 5868505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84332 w 9608497"/>
                <a:gd name="connsiteY22" fmla="*/ 6423226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965040 w 9608497"/>
                <a:gd name="connsiteY8" fmla="*/ 0 h 9544714"/>
                <a:gd name="connsiteX9" fmla="*/ 4265248 w 9608497"/>
                <a:gd name="connsiteY9" fmla="*/ 2451727 h 9544714"/>
                <a:gd name="connsiteX10" fmla="*/ 4008473 w 9608497"/>
                <a:gd name="connsiteY10" fmla="*/ 2499043 h 9544714"/>
                <a:gd name="connsiteX11" fmla="*/ 4691563 w 9608497"/>
                <a:gd name="connsiteY11" fmla="*/ 4164690 h 9544714"/>
                <a:gd name="connsiteX12" fmla="*/ 5421781 w 9608497"/>
                <a:gd name="connsiteY12" fmla="*/ 5197442 h 9544714"/>
                <a:gd name="connsiteX13" fmla="*/ 5898433 w 9608497"/>
                <a:gd name="connsiteY13" fmla="*/ 5647842 h 9544714"/>
                <a:gd name="connsiteX14" fmla="*/ 6359208 w 9608497"/>
                <a:gd name="connsiteY14" fmla="*/ 5887310 h 9544714"/>
                <a:gd name="connsiteX15" fmla="*/ 6956015 w 9608497"/>
                <a:gd name="connsiteY15" fmla="*/ 6018940 h 9544714"/>
                <a:gd name="connsiteX16" fmla="*/ 7382309 w 9608497"/>
                <a:gd name="connsiteY16" fmla="*/ 5953125 h 9544714"/>
                <a:gd name="connsiteX17" fmla="*/ 7259157 w 9608497"/>
                <a:gd name="connsiteY17" fmla="*/ 6235187 h 9544714"/>
                <a:gd name="connsiteX18" fmla="*/ 7429673 w 9608497"/>
                <a:gd name="connsiteY18" fmla="*/ 6291599 h 9544714"/>
                <a:gd name="connsiteX19" fmla="*/ 7372833 w 9608497"/>
                <a:gd name="connsiteY19" fmla="*/ 6771104 h 9544714"/>
                <a:gd name="connsiteX20" fmla="*/ 7998062 w 9608497"/>
                <a:gd name="connsiteY20" fmla="*/ 6865125 h 9544714"/>
                <a:gd name="connsiteX21" fmla="*/ 8528559 w 9608497"/>
                <a:gd name="connsiteY21" fmla="*/ 6996754 h 9544714"/>
                <a:gd name="connsiteX22" fmla="*/ 8784332 w 9608497"/>
                <a:gd name="connsiteY22" fmla="*/ 6789908 h 9544714"/>
                <a:gd name="connsiteX23" fmla="*/ 9608497 w 9608497"/>
                <a:gd name="connsiteY23" fmla="*/ 7137785 h 9544714"/>
                <a:gd name="connsiteX24" fmla="*/ 9428507 w 9608497"/>
                <a:gd name="connsiteY24" fmla="*/ 7476259 h 9544714"/>
                <a:gd name="connsiteX25" fmla="*/ 9314829 w 9608497"/>
                <a:gd name="connsiteY25" fmla="*/ 7551475 h 9544714"/>
                <a:gd name="connsiteX26" fmla="*/ 9163259 w 9608497"/>
                <a:gd name="connsiteY26" fmla="*/ 7720713 h 9544714"/>
                <a:gd name="connsiteX27" fmla="*/ 8926430 w 9608497"/>
                <a:gd name="connsiteY27" fmla="*/ 7852342 h 9544714"/>
                <a:gd name="connsiteX28" fmla="*/ 8556977 w 9608497"/>
                <a:gd name="connsiteY28" fmla="*/ 8566899 h 9544714"/>
                <a:gd name="connsiteX29" fmla="*/ 8299624 w 9608497"/>
                <a:gd name="connsiteY29" fmla="*/ 8715677 h 9544714"/>
                <a:gd name="connsiteX30" fmla="*/ 8395934 w 9608497"/>
                <a:gd name="connsiteY30" fmla="*/ 8986672 h 9544714"/>
                <a:gd name="connsiteX31" fmla="*/ 7912803 w 9608497"/>
                <a:gd name="connsiteY31" fmla="*/ 8999394 h 9544714"/>
                <a:gd name="connsiteX32" fmla="*/ 7745444 w 9608497"/>
                <a:gd name="connsiteY32" fmla="*/ 9009351 h 9544714"/>
                <a:gd name="connsiteX33" fmla="*/ 7628609 w 9608497"/>
                <a:gd name="connsiteY33" fmla="*/ 8832371 h 9544714"/>
                <a:gd name="connsiteX34" fmla="*/ 7221263 w 9608497"/>
                <a:gd name="connsiteY34" fmla="*/ 9046404 h 9544714"/>
                <a:gd name="connsiteX35" fmla="*/ 7306522 w 9608497"/>
                <a:gd name="connsiteY35" fmla="*/ 9234446 h 9544714"/>
                <a:gd name="connsiteX36" fmla="*/ 6738133 w 9608497"/>
                <a:gd name="connsiteY36" fmla="*/ 9441291 h 9544714"/>
                <a:gd name="connsiteX37" fmla="*/ 6288157 w 9608497"/>
                <a:gd name="connsiteY37" fmla="*/ 9457997 h 9544714"/>
                <a:gd name="connsiteX38" fmla="*/ 6018173 w 9608497"/>
                <a:gd name="connsiteY38" fmla="*/ 9544714 h 9544714"/>
                <a:gd name="connsiteX39" fmla="*/ 4743653 w 9608497"/>
                <a:gd name="connsiteY39" fmla="*/ 9158951 h 9544714"/>
                <a:gd name="connsiteX40" fmla="*/ 3796592 w 9608497"/>
                <a:gd name="connsiteY40" fmla="*/ 8456934 h 9544714"/>
                <a:gd name="connsiteX41" fmla="*/ 3539225 w 9608497"/>
                <a:gd name="connsiteY41" fmla="*/ 8184850 h 9544714"/>
                <a:gd name="connsiteX42" fmla="*/ 3134303 w 9608497"/>
                <a:gd name="connsiteY42" fmla="*/ 7927688 h 9544714"/>
                <a:gd name="connsiteX43" fmla="*/ 2980450 w 9608497"/>
                <a:gd name="connsiteY43" fmla="*/ 7576555 h 9544714"/>
                <a:gd name="connsiteX44" fmla="*/ 2625206 w 9608497"/>
                <a:gd name="connsiteY44" fmla="*/ 7599783 h 9544714"/>
                <a:gd name="connsiteX45" fmla="*/ 1759304 w 9608497"/>
                <a:gd name="connsiteY45" fmla="*/ 7052320 h 9544714"/>
                <a:gd name="connsiteX46" fmla="*/ 844184 w 9608497"/>
                <a:gd name="connsiteY46" fmla="*/ 7099074 h 9544714"/>
                <a:gd name="connsiteX47" fmla="*/ 564200 w 9608497"/>
                <a:gd name="connsiteY47" fmla="*/ 6634834 h 9544714"/>
                <a:gd name="connsiteX48" fmla="*/ 0 w 9608497"/>
                <a:gd name="connsiteY48" fmla="*/ 4572804 h 9544714"/>
                <a:gd name="connsiteX49" fmla="*/ 1469368 w 9608497"/>
                <a:gd name="connsiteY49"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965040 w 9608497"/>
                <a:gd name="connsiteY8" fmla="*/ 0 h 9544714"/>
                <a:gd name="connsiteX9" fmla="*/ 5951469 w 9608497"/>
                <a:gd name="connsiteY9" fmla="*/ 778151 h 9544714"/>
                <a:gd name="connsiteX10" fmla="*/ 4008473 w 9608497"/>
                <a:gd name="connsiteY10" fmla="*/ 2499043 h 9544714"/>
                <a:gd name="connsiteX11" fmla="*/ 4691563 w 9608497"/>
                <a:gd name="connsiteY11" fmla="*/ 4164690 h 9544714"/>
                <a:gd name="connsiteX12" fmla="*/ 5421781 w 9608497"/>
                <a:gd name="connsiteY12" fmla="*/ 5197442 h 9544714"/>
                <a:gd name="connsiteX13" fmla="*/ 5898433 w 9608497"/>
                <a:gd name="connsiteY13" fmla="*/ 5647842 h 9544714"/>
                <a:gd name="connsiteX14" fmla="*/ 6359208 w 9608497"/>
                <a:gd name="connsiteY14" fmla="*/ 5887310 h 9544714"/>
                <a:gd name="connsiteX15" fmla="*/ 6956015 w 9608497"/>
                <a:gd name="connsiteY15" fmla="*/ 6018940 h 9544714"/>
                <a:gd name="connsiteX16" fmla="*/ 7382309 w 9608497"/>
                <a:gd name="connsiteY16" fmla="*/ 5953125 h 9544714"/>
                <a:gd name="connsiteX17" fmla="*/ 7259157 w 9608497"/>
                <a:gd name="connsiteY17" fmla="*/ 6235187 h 9544714"/>
                <a:gd name="connsiteX18" fmla="*/ 7429673 w 9608497"/>
                <a:gd name="connsiteY18" fmla="*/ 6291599 h 9544714"/>
                <a:gd name="connsiteX19" fmla="*/ 7372833 w 9608497"/>
                <a:gd name="connsiteY19" fmla="*/ 6771104 h 9544714"/>
                <a:gd name="connsiteX20" fmla="*/ 7998062 w 9608497"/>
                <a:gd name="connsiteY20" fmla="*/ 6865125 h 9544714"/>
                <a:gd name="connsiteX21" fmla="*/ 8528559 w 9608497"/>
                <a:gd name="connsiteY21" fmla="*/ 6996754 h 9544714"/>
                <a:gd name="connsiteX22" fmla="*/ 8784332 w 9608497"/>
                <a:gd name="connsiteY22" fmla="*/ 6789908 h 9544714"/>
                <a:gd name="connsiteX23" fmla="*/ 9608497 w 9608497"/>
                <a:gd name="connsiteY23" fmla="*/ 7137785 h 9544714"/>
                <a:gd name="connsiteX24" fmla="*/ 9428507 w 9608497"/>
                <a:gd name="connsiteY24" fmla="*/ 7476259 h 9544714"/>
                <a:gd name="connsiteX25" fmla="*/ 9314829 w 9608497"/>
                <a:gd name="connsiteY25" fmla="*/ 7551475 h 9544714"/>
                <a:gd name="connsiteX26" fmla="*/ 9163259 w 9608497"/>
                <a:gd name="connsiteY26" fmla="*/ 7720713 h 9544714"/>
                <a:gd name="connsiteX27" fmla="*/ 8926430 w 9608497"/>
                <a:gd name="connsiteY27" fmla="*/ 7852342 h 9544714"/>
                <a:gd name="connsiteX28" fmla="*/ 8556977 w 9608497"/>
                <a:gd name="connsiteY28" fmla="*/ 8566899 h 9544714"/>
                <a:gd name="connsiteX29" fmla="*/ 8299624 w 9608497"/>
                <a:gd name="connsiteY29" fmla="*/ 8715677 h 9544714"/>
                <a:gd name="connsiteX30" fmla="*/ 8395934 w 9608497"/>
                <a:gd name="connsiteY30" fmla="*/ 8986672 h 9544714"/>
                <a:gd name="connsiteX31" fmla="*/ 7912803 w 9608497"/>
                <a:gd name="connsiteY31" fmla="*/ 8999394 h 9544714"/>
                <a:gd name="connsiteX32" fmla="*/ 7745444 w 9608497"/>
                <a:gd name="connsiteY32" fmla="*/ 9009351 h 9544714"/>
                <a:gd name="connsiteX33" fmla="*/ 7628609 w 9608497"/>
                <a:gd name="connsiteY33" fmla="*/ 8832371 h 9544714"/>
                <a:gd name="connsiteX34" fmla="*/ 7221263 w 9608497"/>
                <a:gd name="connsiteY34" fmla="*/ 9046404 h 9544714"/>
                <a:gd name="connsiteX35" fmla="*/ 7306522 w 9608497"/>
                <a:gd name="connsiteY35" fmla="*/ 9234446 h 9544714"/>
                <a:gd name="connsiteX36" fmla="*/ 6738133 w 9608497"/>
                <a:gd name="connsiteY36" fmla="*/ 9441291 h 9544714"/>
                <a:gd name="connsiteX37" fmla="*/ 6288157 w 9608497"/>
                <a:gd name="connsiteY37" fmla="*/ 9457997 h 9544714"/>
                <a:gd name="connsiteX38" fmla="*/ 6018173 w 9608497"/>
                <a:gd name="connsiteY38" fmla="*/ 9544714 h 9544714"/>
                <a:gd name="connsiteX39" fmla="*/ 4743653 w 9608497"/>
                <a:gd name="connsiteY39" fmla="*/ 9158951 h 9544714"/>
                <a:gd name="connsiteX40" fmla="*/ 3796592 w 9608497"/>
                <a:gd name="connsiteY40" fmla="*/ 8456934 h 9544714"/>
                <a:gd name="connsiteX41" fmla="*/ 3539225 w 9608497"/>
                <a:gd name="connsiteY41" fmla="*/ 8184850 h 9544714"/>
                <a:gd name="connsiteX42" fmla="*/ 3134303 w 9608497"/>
                <a:gd name="connsiteY42" fmla="*/ 7927688 h 9544714"/>
                <a:gd name="connsiteX43" fmla="*/ 2980450 w 9608497"/>
                <a:gd name="connsiteY43" fmla="*/ 7576555 h 9544714"/>
                <a:gd name="connsiteX44" fmla="*/ 2625206 w 9608497"/>
                <a:gd name="connsiteY44" fmla="*/ 7599783 h 9544714"/>
                <a:gd name="connsiteX45" fmla="*/ 1759304 w 9608497"/>
                <a:gd name="connsiteY45" fmla="*/ 7052320 h 9544714"/>
                <a:gd name="connsiteX46" fmla="*/ 844184 w 9608497"/>
                <a:gd name="connsiteY46" fmla="*/ 7099074 h 9544714"/>
                <a:gd name="connsiteX47" fmla="*/ 564200 w 9608497"/>
                <a:gd name="connsiteY47" fmla="*/ 6634834 h 9544714"/>
                <a:gd name="connsiteX48" fmla="*/ 0 w 9608497"/>
                <a:gd name="connsiteY48" fmla="*/ 4572804 h 9544714"/>
                <a:gd name="connsiteX49" fmla="*/ 1469368 w 9608497"/>
                <a:gd name="connsiteY49" fmla="*/ 4162605 h 9544714"/>
                <a:gd name="connsiteX0" fmla="*/ 1469368 w 9608497"/>
                <a:gd name="connsiteY0" fmla="*/ 4134399 h 9516508"/>
                <a:gd name="connsiteX1" fmla="*/ 1748940 w 9608497"/>
                <a:gd name="connsiteY1" fmla="*/ 5171383 h 9516508"/>
                <a:gd name="connsiteX2" fmla="*/ 1891037 w 9608497"/>
                <a:gd name="connsiteY2" fmla="*/ 5132670 h 9516508"/>
                <a:gd name="connsiteX3" fmla="*/ 1608127 w 9608497"/>
                <a:gd name="connsiteY3" fmla="*/ 4088643 h 9516508"/>
                <a:gd name="connsiteX4" fmla="*/ 1917249 w 9608497"/>
                <a:gd name="connsiteY4" fmla="*/ 3991380 h 9516508"/>
                <a:gd name="connsiteX5" fmla="*/ 1595793 w 9608497"/>
                <a:gd name="connsiteY5" fmla="*/ 2987248 h 9516508"/>
                <a:gd name="connsiteX6" fmla="*/ 2582895 w 9608497"/>
                <a:gd name="connsiteY6" fmla="*/ 2743578 h 9516508"/>
                <a:gd name="connsiteX7" fmla="*/ 2007689 w 9608497"/>
                <a:gd name="connsiteY7" fmla="*/ 767061 h 9516508"/>
                <a:gd name="connsiteX8" fmla="*/ 4870309 w 9608497"/>
                <a:gd name="connsiteY8" fmla="*/ 0 h 9516508"/>
                <a:gd name="connsiteX9" fmla="*/ 5951469 w 9608497"/>
                <a:gd name="connsiteY9" fmla="*/ 749945 h 9516508"/>
                <a:gd name="connsiteX10" fmla="*/ 4008473 w 9608497"/>
                <a:gd name="connsiteY10" fmla="*/ 2470837 h 9516508"/>
                <a:gd name="connsiteX11" fmla="*/ 4691563 w 9608497"/>
                <a:gd name="connsiteY11" fmla="*/ 4136484 h 9516508"/>
                <a:gd name="connsiteX12" fmla="*/ 5421781 w 9608497"/>
                <a:gd name="connsiteY12" fmla="*/ 5169236 h 9516508"/>
                <a:gd name="connsiteX13" fmla="*/ 5898433 w 9608497"/>
                <a:gd name="connsiteY13" fmla="*/ 5619636 h 9516508"/>
                <a:gd name="connsiteX14" fmla="*/ 6359208 w 9608497"/>
                <a:gd name="connsiteY14" fmla="*/ 5859104 h 9516508"/>
                <a:gd name="connsiteX15" fmla="*/ 6956015 w 9608497"/>
                <a:gd name="connsiteY15" fmla="*/ 5990734 h 9516508"/>
                <a:gd name="connsiteX16" fmla="*/ 7382309 w 9608497"/>
                <a:gd name="connsiteY16" fmla="*/ 5924919 h 9516508"/>
                <a:gd name="connsiteX17" fmla="*/ 7259157 w 9608497"/>
                <a:gd name="connsiteY17" fmla="*/ 6206981 h 9516508"/>
                <a:gd name="connsiteX18" fmla="*/ 7429673 w 9608497"/>
                <a:gd name="connsiteY18" fmla="*/ 6263393 h 9516508"/>
                <a:gd name="connsiteX19" fmla="*/ 7372833 w 9608497"/>
                <a:gd name="connsiteY19" fmla="*/ 6742898 h 9516508"/>
                <a:gd name="connsiteX20" fmla="*/ 7998062 w 9608497"/>
                <a:gd name="connsiteY20" fmla="*/ 6836919 h 9516508"/>
                <a:gd name="connsiteX21" fmla="*/ 8528559 w 9608497"/>
                <a:gd name="connsiteY21" fmla="*/ 6968548 h 9516508"/>
                <a:gd name="connsiteX22" fmla="*/ 8784332 w 9608497"/>
                <a:gd name="connsiteY22" fmla="*/ 6761702 h 9516508"/>
                <a:gd name="connsiteX23" fmla="*/ 9608497 w 9608497"/>
                <a:gd name="connsiteY23" fmla="*/ 7109579 h 9516508"/>
                <a:gd name="connsiteX24" fmla="*/ 9428507 w 9608497"/>
                <a:gd name="connsiteY24" fmla="*/ 7448053 h 9516508"/>
                <a:gd name="connsiteX25" fmla="*/ 9314829 w 9608497"/>
                <a:gd name="connsiteY25" fmla="*/ 7523269 h 9516508"/>
                <a:gd name="connsiteX26" fmla="*/ 9163259 w 9608497"/>
                <a:gd name="connsiteY26" fmla="*/ 7692507 h 9516508"/>
                <a:gd name="connsiteX27" fmla="*/ 8926430 w 9608497"/>
                <a:gd name="connsiteY27" fmla="*/ 7824136 h 9516508"/>
                <a:gd name="connsiteX28" fmla="*/ 8556977 w 9608497"/>
                <a:gd name="connsiteY28" fmla="*/ 8538693 h 9516508"/>
                <a:gd name="connsiteX29" fmla="*/ 8299624 w 9608497"/>
                <a:gd name="connsiteY29" fmla="*/ 8687471 h 9516508"/>
                <a:gd name="connsiteX30" fmla="*/ 8395934 w 9608497"/>
                <a:gd name="connsiteY30" fmla="*/ 8958466 h 9516508"/>
                <a:gd name="connsiteX31" fmla="*/ 7912803 w 9608497"/>
                <a:gd name="connsiteY31" fmla="*/ 8971188 h 9516508"/>
                <a:gd name="connsiteX32" fmla="*/ 7745444 w 9608497"/>
                <a:gd name="connsiteY32" fmla="*/ 8981145 h 9516508"/>
                <a:gd name="connsiteX33" fmla="*/ 7628609 w 9608497"/>
                <a:gd name="connsiteY33" fmla="*/ 8804165 h 9516508"/>
                <a:gd name="connsiteX34" fmla="*/ 7221263 w 9608497"/>
                <a:gd name="connsiteY34" fmla="*/ 9018198 h 9516508"/>
                <a:gd name="connsiteX35" fmla="*/ 7306522 w 9608497"/>
                <a:gd name="connsiteY35" fmla="*/ 9206240 h 9516508"/>
                <a:gd name="connsiteX36" fmla="*/ 6738133 w 9608497"/>
                <a:gd name="connsiteY36" fmla="*/ 9413085 h 9516508"/>
                <a:gd name="connsiteX37" fmla="*/ 6288157 w 9608497"/>
                <a:gd name="connsiteY37" fmla="*/ 9429791 h 9516508"/>
                <a:gd name="connsiteX38" fmla="*/ 6018173 w 9608497"/>
                <a:gd name="connsiteY38" fmla="*/ 9516508 h 9516508"/>
                <a:gd name="connsiteX39" fmla="*/ 4743653 w 9608497"/>
                <a:gd name="connsiteY39" fmla="*/ 9130745 h 9516508"/>
                <a:gd name="connsiteX40" fmla="*/ 3796592 w 9608497"/>
                <a:gd name="connsiteY40" fmla="*/ 8428728 h 9516508"/>
                <a:gd name="connsiteX41" fmla="*/ 3539225 w 9608497"/>
                <a:gd name="connsiteY41" fmla="*/ 8156644 h 9516508"/>
                <a:gd name="connsiteX42" fmla="*/ 3134303 w 9608497"/>
                <a:gd name="connsiteY42" fmla="*/ 7899482 h 9516508"/>
                <a:gd name="connsiteX43" fmla="*/ 2980450 w 9608497"/>
                <a:gd name="connsiteY43" fmla="*/ 7548349 h 9516508"/>
                <a:gd name="connsiteX44" fmla="*/ 2625206 w 9608497"/>
                <a:gd name="connsiteY44" fmla="*/ 7571577 h 9516508"/>
                <a:gd name="connsiteX45" fmla="*/ 1759304 w 9608497"/>
                <a:gd name="connsiteY45" fmla="*/ 7024114 h 9516508"/>
                <a:gd name="connsiteX46" fmla="*/ 844184 w 9608497"/>
                <a:gd name="connsiteY46" fmla="*/ 7070868 h 9516508"/>
                <a:gd name="connsiteX47" fmla="*/ 564200 w 9608497"/>
                <a:gd name="connsiteY47" fmla="*/ 6606628 h 9516508"/>
                <a:gd name="connsiteX48" fmla="*/ 0 w 9608497"/>
                <a:gd name="connsiteY48" fmla="*/ 4544598 h 9516508"/>
                <a:gd name="connsiteX49" fmla="*/ 1469368 w 9608497"/>
                <a:gd name="connsiteY49" fmla="*/ 4134399 h 9516508"/>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4008473 w 9608497"/>
                <a:gd name="connsiteY10" fmla="*/ 2499043 h 9544714"/>
                <a:gd name="connsiteX11" fmla="*/ 4691563 w 9608497"/>
                <a:gd name="connsiteY11" fmla="*/ 4164690 h 9544714"/>
                <a:gd name="connsiteX12" fmla="*/ 5421781 w 9608497"/>
                <a:gd name="connsiteY12" fmla="*/ 5197442 h 9544714"/>
                <a:gd name="connsiteX13" fmla="*/ 5898433 w 9608497"/>
                <a:gd name="connsiteY13" fmla="*/ 5647842 h 9544714"/>
                <a:gd name="connsiteX14" fmla="*/ 6359208 w 9608497"/>
                <a:gd name="connsiteY14" fmla="*/ 5887310 h 9544714"/>
                <a:gd name="connsiteX15" fmla="*/ 6956015 w 9608497"/>
                <a:gd name="connsiteY15" fmla="*/ 6018940 h 9544714"/>
                <a:gd name="connsiteX16" fmla="*/ 7382309 w 9608497"/>
                <a:gd name="connsiteY16" fmla="*/ 5953125 h 9544714"/>
                <a:gd name="connsiteX17" fmla="*/ 7259157 w 9608497"/>
                <a:gd name="connsiteY17" fmla="*/ 6235187 h 9544714"/>
                <a:gd name="connsiteX18" fmla="*/ 7429673 w 9608497"/>
                <a:gd name="connsiteY18" fmla="*/ 6291599 h 9544714"/>
                <a:gd name="connsiteX19" fmla="*/ 7372833 w 9608497"/>
                <a:gd name="connsiteY19" fmla="*/ 6771104 h 9544714"/>
                <a:gd name="connsiteX20" fmla="*/ 7998062 w 9608497"/>
                <a:gd name="connsiteY20" fmla="*/ 6865125 h 9544714"/>
                <a:gd name="connsiteX21" fmla="*/ 8528559 w 9608497"/>
                <a:gd name="connsiteY21" fmla="*/ 6996754 h 9544714"/>
                <a:gd name="connsiteX22" fmla="*/ 8784332 w 9608497"/>
                <a:gd name="connsiteY22" fmla="*/ 6789908 h 9544714"/>
                <a:gd name="connsiteX23" fmla="*/ 9608497 w 9608497"/>
                <a:gd name="connsiteY23" fmla="*/ 7137785 h 9544714"/>
                <a:gd name="connsiteX24" fmla="*/ 9428507 w 9608497"/>
                <a:gd name="connsiteY24" fmla="*/ 7476259 h 9544714"/>
                <a:gd name="connsiteX25" fmla="*/ 9314829 w 9608497"/>
                <a:gd name="connsiteY25" fmla="*/ 7551475 h 9544714"/>
                <a:gd name="connsiteX26" fmla="*/ 9163259 w 9608497"/>
                <a:gd name="connsiteY26" fmla="*/ 7720713 h 9544714"/>
                <a:gd name="connsiteX27" fmla="*/ 8926430 w 9608497"/>
                <a:gd name="connsiteY27" fmla="*/ 7852342 h 9544714"/>
                <a:gd name="connsiteX28" fmla="*/ 8556977 w 9608497"/>
                <a:gd name="connsiteY28" fmla="*/ 8566899 h 9544714"/>
                <a:gd name="connsiteX29" fmla="*/ 8299624 w 9608497"/>
                <a:gd name="connsiteY29" fmla="*/ 8715677 h 9544714"/>
                <a:gd name="connsiteX30" fmla="*/ 8395934 w 9608497"/>
                <a:gd name="connsiteY30" fmla="*/ 8986672 h 9544714"/>
                <a:gd name="connsiteX31" fmla="*/ 7912803 w 9608497"/>
                <a:gd name="connsiteY31" fmla="*/ 8999394 h 9544714"/>
                <a:gd name="connsiteX32" fmla="*/ 7745444 w 9608497"/>
                <a:gd name="connsiteY32" fmla="*/ 9009351 h 9544714"/>
                <a:gd name="connsiteX33" fmla="*/ 7628609 w 9608497"/>
                <a:gd name="connsiteY33" fmla="*/ 8832371 h 9544714"/>
                <a:gd name="connsiteX34" fmla="*/ 7221263 w 9608497"/>
                <a:gd name="connsiteY34" fmla="*/ 9046404 h 9544714"/>
                <a:gd name="connsiteX35" fmla="*/ 7306522 w 9608497"/>
                <a:gd name="connsiteY35" fmla="*/ 9234446 h 9544714"/>
                <a:gd name="connsiteX36" fmla="*/ 6738133 w 9608497"/>
                <a:gd name="connsiteY36" fmla="*/ 9441291 h 9544714"/>
                <a:gd name="connsiteX37" fmla="*/ 6288157 w 9608497"/>
                <a:gd name="connsiteY37" fmla="*/ 9457997 h 9544714"/>
                <a:gd name="connsiteX38" fmla="*/ 6018173 w 9608497"/>
                <a:gd name="connsiteY38" fmla="*/ 9544714 h 9544714"/>
                <a:gd name="connsiteX39" fmla="*/ 4743653 w 9608497"/>
                <a:gd name="connsiteY39" fmla="*/ 9158951 h 9544714"/>
                <a:gd name="connsiteX40" fmla="*/ 3796592 w 9608497"/>
                <a:gd name="connsiteY40" fmla="*/ 8456934 h 9544714"/>
                <a:gd name="connsiteX41" fmla="*/ 3539225 w 9608497"/>
                <a:gd name="connsiteY41" fmla="*/ 8184850 h 9544714"/>
                <a:gd name="connsiteX42" fmla="*/ 3134303 w 9608497"/>
                <a:gd name="connsiteY42" fmla="*/ 7927688 h 9544714"/>
                <a:gd name="connsiteX43" fmla="*/ 2980450 w 9608497"/>
                <a:gd name="connsiteY43" fmla="*/ 7576555 h 9544714"/>
                <a:gd name="connsiteX44" fmla="*/ 2625206 w 9608497"/>
                <a:gd name="connsiteY44" fmla="*/ 7599783 h 9544714"/>
                <a:gd name="connsiteX45" fmla="*/ 1759304 w 9608497"/>
                <a:gd name="connsiteY45" fmla="*/ 7052320 h 9544714"/>
                <a:gd name="connsiteX46" fmla="*/ 844184 w 9608497"/>
                <a:gd name="connsiteY46" fmla="*/ 7099074 h 9544714"/>
                <a:gd name="connsiteX47" fmla="*/ 564200 w 9608497"/>
                <a:gd name="connsiteY47" fmla="*/ 6634834 h 9544714"/>
                <a:gd name="connsiteX48" fmla="*/ 0 w 9608497"/>
                <a:gd name="connsiteY48" fmla="*/ 4572804 h 9544714"/>
                <a:gd name="connsiteX49" fmla="*/ 1469368 w 9608497"/>
                <a:gd name="connsiteY49"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490438 w 9608497"/>
                <a:gd name="connsiteY10" fmla="*/ 2527249 h 9544714"/>
                <a:gd name="connsiteX11" fmla="*/ 4691563 w 9608497"/>
                <a:gd name="connsiteY11" fmla="*/ 4164690 h 9544714"/>
                <a:gd name="connsiteX12" fmla="*/ 5421781 w 9608497"/>
                <a:gd name="connsiteY12" fmla="*/ 5197442 h 9544714"/>
                <a:gd name="connsiteX13" fmla="*/ 5898433 w 9608497"/>
                <a:gd name="connsiteY13" fmla="*/ 5647842 h 9544714"/>
                <a:gd name="connsiteX14" fmla="*/ 6359208 w 9608497"/>
                <a:gd name="connsiteY14" fmla="*/ 5887310 h 9544714"/>
                <a:gd name="connsiteX15" fmla="*/ 6956015 w 9608497"/>
                <a:gd name="connsiteY15" fmla="*/ 6018940 h 9544714"/>
                <a:gd name="connsiteX16" fmla="*/ 7382309 w 9608497"/>
                <a:gd name="connsiteY16" fmla="*/ 5953125 h 9544714"/>
                <a:gd name="connsiteX17" fmla="*/ 7259157 w 9608497"/>
                <a:gd name="connsiteY17" fmla="*/ 6235187 h 9544714"/>
                <a:gd name="connsiteX18" fmla="*/ 7429673 w 9608497"/>
                <a:gd name="connsiteY18" fmla="*/ 6291599 h 9544714"/>
                <a:gd name="connsiteX19" fmla="*/ 7372833 w 9608497"/>
                <a:gd name="connsiteY19" fmla="*/ 6771104 h 9544714"/>
                <a:gd name="connsiteX20" fmla="*/ 7998062 w 9608497"/>
                <a:gd name="connsiteY20" fmla="*/ 6865125 h 9544714"/>
                <a:gd name="connsiteX21" fmla="*/ 8528559 w 9608497"/>
                <a:gd name="connsiteY21" fmla="*/ 6996754 h 9544714"/>
                <a:gd name="connsiteX22" fmla="*/ 8784332 w 9608497"/>
                <a:gd name="connsiteY22" fmla="*/ 6789908 h 9544714"/>
                <a:gd name="connsiteX23" fmla="*/ 9608497 w 9608497"/>
                <a:gd name="connsiteY23" fmla="*/ 7137785 h 9544714"/>
                <a:gd name="connsiteX24" fmla="*/ 9428507 w 9608497"/>
                <a:gd name="connsiteY24" fmla="*/ 7476259 h 9544714"/>
                <a:gd name="connsiteX25" fmla="*/ 9314829 w 9608497"/>
                <a:gd name="connsiteY25" fmla="*/ 7551475 h 9544714"/>
                <a:gd name="connsiteX26" fmla="*/ 9163259 w 9608497"/>
                <a:gd name="connsiteY26" fmla="*/ 7720713 h 9544714"/>
                <a:gd name="connsiteX27" fmla="*/ 8926430 w 9608497"/>
                <a:gd name="connsiteY27" fmla="*/ 7852342 h 9544714"/>
                <a:gd name="connsiteX28" fmla="*/ 8556977 w 9608497"/>
                <a:gd name="connsiteY28" fmla="*/ 8566899 h 9544714"/>
                <a:gd name="connsiteX29" fmla="*/ 8299624 w 9608497"/>
                <a:gd name="connsiteY29" fmla="*/ 8715677 h 9544714"/>
                <a:gd name="connsiteX30" fmla="*/ 8395934 w 9608497"/>
                <a:gd name="connsiteY30" fmla="*/ 8986672 h 9544714"/>
                <a:gd name="connsiteX31" fmla="*/ 7912803 w 9608497"/>
                <a:gd name="connsiteY31" fmla="*/ 8999394 h 9544714"/>
                <a:gd name="connsiteX32" fmla="*/ 7745444 w 9608497"/>
                <a:gd name="connsiteY32" fmla="*/ 9009351 h 9544714"/>
                <a:gd name="connsiteX33" fmla="*/ 7628609 w 9608497"/>
                <a:gd name="connsiteY33" fmla="*/ 8832371 h 9544714"/>
                <a:gd name="connsiteX34" fmla="*/ 7221263 w 9608497"/>
                <a:gd name="connsiteY34" fmla="*/ 9046404 h 9544714"/>
                <a:gd name="connsiteX35" fmla="*/ 7306522 w 9608497"/>
                <a:gd name="connsiteY35" fmla="*/ 9234446 h 9544714"/>
                <a:gd name="connsiteX36" fmla="*/ 6738133 w 9608497"/>
                <a:gd name="connsiteY36" fmla="*/ 9441291 h 9544714"/>
                <a:gd name="connsiteX37" fmla="*/ 6288157 w 9608497"/>
                <a:gd name="connsiteY37" fmla="*/ 9457997 h 9544714"/>
                <a:gd name="connsiteX38" fmla="*/ 6018173 w 9608497"/>
                <a:gd name="connsiteY38" fmla="*/ 9544714 h 9544714"/>
                <a:gd name="connsiteX39" fmla="*/ 4743653 w 9608497"/>
                <a:gd name="connsiteY39" fmla="*/ 9158951 h 9544714"/>
                <a:gd name="connsiteX40" fmla="*/ 3796592 w 9608497"/>
                <a:gd name="connsiteY40" fmla="*/ 8456934 h 9544714"/>
                <a:gd name="connsiteX41" fmla="*/ 3539225 w 9608497"/>
                <a:gd name="connsiteY41" fmla="*/ 8184850 h 9544714"/>
                <a:gd name="connsiteX42" fmla="*/ 3134303 w 9608497"/>
                <a:gd name="connsiteY42" fmla="*/ 7927688 h 9544714"/>
                <a:gd name="connsiteX43" fmla="*/ 2980450 w 9608497"/>
                <a:gd name="connsiteY43" fmla="*/ 7576555 h 9544714"/>
                <a:gd name="connsiteX44" fmla="*/ 2625206 w 9608497"/>
                <a:gd name="connsiteY44" fmla="*/ 7599783 h 9544714"/>
                <a:gd name="connsiteX45" fmla="*/ 1759304 w 9608497"/>
                <a:gd name="connsiteY45" fmla="*/ 7052320 h 9544714"/>
                <a:gd name="connsiteX46" fmla="*/ 844184 w 9608497"/>
                <a:gd name="connsiteY46" fmla="*/ 7099074 h 9544714"/>
                <a:gd name="connsiteX47" fmla="*/ 564200 w 9608497"/>
                <a:gd name="connsiteY47" fmla="*/ 6634834 h 9544714"/>
                <a:gd name="connsiteX48" fmla="*/ 0 w 9608497"/>
                <a:gd name="connsiteY48" fmla="*/ 4572804 h 9544714"/>
                <a:gd name="connsiteX49" fmla="*/ 1469368 w 9608497"/>
                <a:gd name="connsiteY49"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4691563 w 9608497"/>
                <a:gd name="connsiteY12" fmla="*/ 4164690 h 9544714"/>
                <a:gd name="connsiteX13" fmla="*/ 5421781 w 9608497"/>
                <a:gd name="connsiteY13" fmla="*/ 5197442 h 9544714"/>
                <a:gd name="connsiteX14" fmla="*/ 5898433 w 9608497"/>
                <a:gd name="connsiteY14" fmla="*/ 5647842 h 9544714"/>
                <a:gd name="connsiteX15" fmla="*/ 6359208 w 9608497"/>
                <a:gd name="connsiteY15" fmla="*/ 5887310 h 9544714"/>
                <a:gd name="connsiteX16" fmla="*/ 6956015 w 9608497"/>
                <a:gd name="connsiteY16" fmla="*/ 6018940 h 9544714"/>
                <a:gd name="connsiteX17" fmla="*/ 7382309 w 9608497"/>
                <a:gd name="connsiteY17" fmla="*/ 5953125 h 9544714"/>
                <a:gd name="connsiteX18" fmla="*/ 7259157 w 9608497"/>
                <a:gd name="connsiteY18" fmla="*/ 6235187 h 9544714"/>
                <a:gd name="connsiteX19" fmla="*/ 7429673 w 9608497"/>
                <a:gd name="connsiteY19" fmla="*/ 6291599 h 9544714"/>
                <a:gd name="connsiteX20" fmla="*/ 7372833 w 9608497"/>
                <a:gd name="connsiteY20" fmla="*/ 6771104 h 9544714"/>
                <a:gd name="connsiteX21" fmla="*/ 7998062 w 9608497"/>
                <a:gd name="connsiteY21" fmla="*/ 6865125 h 9544714"/>
                <a:gd name="connsiteX22" fmla="*/ 8528559 w 9608497"/>
                <a:gd name="connsiteY22" fmla="*/ 6996754 h 9544714"/>
                <a:gd name="connsiteX23" fmla="*/ 8784332 w 9608497"/>
                <a:gd name="connsiteY23" fmla="*/ 6789908 h 9544714"/>
                <a:gd name="connsiteX24" fmla="*/ 9608497 w 9608497"/>
                <a:gd name="connsiteY24" fmla="*/ 7137785 h 9544714"/>
                <a:gd name="connsiteX25" fmla="*/ 9428507 w 9608497"/>
                <a:gd name="connsiteY25" fmla="*/ 7476259 h 9544714"/>
                <a:gd name="connsiteX26" fmla="*/ 9314829 w 9608497"/>
                <a:gd name="connsiteY26" fmla="*/ 7551475 h 9544714"/>
                <a:gd name="connsiteX27" fmla="*/ 9163259 w 9608497"/>
                <a:gd name="connsiteY27" fmla="*/ 7720713 h 9544714"/>
                <a:gd name="connsiteX28" fmla="*/ 8926430 w 9608497"/>
                <a:gd name="connsiteY28" fmla="*/ 7852342 h 9544714"/>
                <a:gd name="connsiteX29" fmla="*/ 8556977 w 9608497"/>
                <a:gd name="connsiteY29" fmla="*/ 8566899 h 9544714"/>
                <a:gd name="connsiteX30" fmla="*/ 8299624 w 9608497"/>
                <a:gd name="connsiteY30" fmla="*/ 8715677 h 9544714"/>
                <a:gd name="connsiteX31" fmla="*/ 8395934 w 9608497"/>
                <a:gd name="connsiteY31" fmla="*/ 8986672 h 9544714"/>
                <a:gd name="connsiteX32" fmla="*/ 7912803 w 9608497"/>
                <a:gd name="connsiteY32" fmla="*/ 8999394 h 9544714"/>
                <a:gd name="connsiteX33" fmla="*/ 7745444 w 9608497"/>
                <a:gd name="connsiteY33" fmla="*/ 9009351 h 9544714"/>
                <a:gd name="connsiteX34" fmla="*/ 7628609 w 9608497"/>
                <a:gd name="connsiteY34" fmla="*/ 8832371 h 9544714"/>
                <a:gd name="connsiteX35" fmla="*/ 7221263 w 9608497"/>
                <a:gd name="connsiteY35" fmla="*/ 9046404 h 9544714"/>
                <a:gd name="connsiteX36" fmla="*/ 7306522 w 9608497"/>
                <a:gd name="connsiteY36" fmla="*/ 9234446 h 9544714"/>
                <a:gd name="connsiteX37" fmla="*/ 6738133 w 9608497"/>
                <a:gd name="connsiteY37" fmla="*/ 9441291 h 9544714"/>
                <a:gd name="connsiteX38" fmla="*/ 6288157 w 9608497"/>
                <a:gd name="connsiteY38" fmla="*/ 9457997 h 9544714"/>
                <a:gd name="connsiteX39" fmla="*/ 6018173 w 9608497"/>
                <a:gd name="connsiteY39" fmla="*/ 9544714 h 9544714"/>
                <a:gd name="connsiteX40" fmla="*/ 4743653 w 9608497"/>
                <a:gd name="connsiteY40" fmla="*/ 9158951 h 9544714"/>
                <a:gd name="connsiteX41" fmla="*/ 3796592 w 9608497"/>
                <a:gd name="connsiteY41" fmla="*/ 8456934 h 9544714"/>
                <a:gd name="connsiteX42" fmla="*/ 3539225 w 9608497"/>
                <a:gd name="connsiteY42" fmla="*/ 8184850 h 9544714"/>
                <a:gd name="connsiteX43" fmla="*/ 3134303 w 9608497"/>
                <a:gd name="connsiteY43" fmla="*/ 7927688 h 9544714"/>
                <a:gd name="connsiteX44" fmla="*/ 2980450 w 9608497"/>
                <a:gd name="connsiteY44" fmla="*/ 7576555 h 9544714"/>
                <a:gd name="connsiteX45" fmla="*/ 2625206 w 9608497"/>
                <a:gd name="connsiteY45" fmla="*/ 7599783 h 9544714"/>
                <a:gd name="connsiteX46" fmla="*/ 1759304 w 9608497"/>
                <a:gd name="connsiteY46" fmla="*/ 7052320 h 9544714"/>
                <a:gd name="connsiteX47" fmla="*/ 844184 w 9608497"/>
                <a:gd name="connsiteY47" fmla="*/ 7099074 h 9544714"/>
                <a:gd name="connsiteX48" fmla="*/ 564200 w 9608497"/>
                <a:gd name="connsiteY48" fmla="*/ 6634834 h 9544714"/>
                <a:gd name="connsiteX49" fmla="*/ 0 w 9608497"/>
                <a:gd name="connsiteY49" fmla="*/ 4572804 h 9544714"/>
                <a:gd name="connsiteX50" fmla="*/ 1469368 w 9608497"/>
                <a:gd name="connsiteY50"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5421781 w 9608497"/>
                <a:gd name="connsiteY13" fmla="*/ 5197442 h 9544714"/>
                <a:gd name="connsiteX14" fmla="*/ 5898433 w 9608497"/>
                <a:gd name="connsiteY14" fmla="*/ 5647842 h 9544714"/>
                <a:gd name="connsiteX15" fmla="*/ 6359208 w 9608497"/>
                <a:gd name="connsiteY15" fmla="*/ 5887310 h 9544714"/>
                <a:gd name="connsiteX16" fmla="*/ 6956015 w 9608497"/>
                <a:gd name="connsiteY16" fmla="*/ 6018940 h 9544714"/>
                <a:gd name="connsiteX17" fmla="*/ 7382309 w 9608497"/>
                <a:gd name="connsiteY17" fmla="*/ 5953125 h 9544714"/>
                <a:gd name="connsiteX18" fmla="*/ 7259157 w 9608497"/>
                <a:gd name="connsiteY18" fmla="*/ 6235187 h 9544714"/>
                <a:gd name="connsiteX19" fmla="*/ 7429673 w 9608497"/>
                <a:gd name="connsiteY19" fmla="*/ 6291599 h 9544714"/>
                <a:gd name="connsiteX20" fmla="*/ 7372833 w 9608497"/>
                <a:gd name="connsiteY20" fmla="*/ 6771104 h 9544714"/>
                <a:gd name="connsiteX21" fmla="*/ 7998062 w 9608497"/>
                <a:gd name="connsiteY21" fmla="*/ 6865125 h 9544714"/>
                <a:gd name="connsiteX22" fmla="*/ 8528559 w 9608497"/>
                <a:gd name="connsiteY22" fmla="*/ 6996754 h 9544714"/>
                <a:gd name="connsiteX23" fmla="*/ 8784332 w 9608497"/>
                <a:gd name="connsiteY23" fmla="*/ 6789908 h 9544714"/>
                <a:gd name="connsiteX24" fmla="*/ 9608497 w 9608497"/>
                <a:gd name="connsiteY24" fmla="*/ 7137785 h 9544714"/>
                <a:gd name="connsiteX25" fmla="*/ 9428507 w 9608497"/>
                <a:gd name="connsiteY25" fmla="*/ 7476259 h 9544714"/>
                <a:gd name="connsiteX26" fmla="*/ 9314829 w 9608497"/>
                <a:gd name="connsiteY26" fmla="*/ 7551475 h 9544714"/>
                <a:gd name="connsiteX27" fmla="*/ 9163259 w 9608497"/>
                <a:gd name="connsiteY27" fmla="*/ 7720713 h 9544714"/>
                <a:gd name="connsiteX28" fmla="*/ 8926430 w 9608497"/>
                <a:gd name="connsiteY28" fmla="*/ 7852342 h 9544714"/>
                <a:gd name="connsiteX29" fmla="*/ 8556977 w 9608497"/>
                <a:gd name="connsiteY29" fmla="*/ 8566899 h 9544714"/>
                <a:gd name="connsiteX30" fmla="*/ 8299624 w 9608497"/>
                <a:gd name="connsiteY30" fmla="*/ 8715677 h 9544714"/>
                <a:gd name="connsiteX31" fmla="*/ 8395934 w 9608497"/>
                <a:gd name="connsiteY31" fmla="*/ 8986672 h 9544714"/>
                <a:gd name="connsiteX32" fmla="*/ 7912803 w 9608497"/>
                <a:gd name="connsiteY32" fmla="*/ 8999394 h 9544714"/>
                <a:gd name="connsiteX33" fmla="*/ 7745444 w 9608497"/>
                <a:gd name="connsiteY33" fmla="*/ 9009351 h 9544714"/>
                <a:gd name="connsiteX34" fmla="*/ 7628609 w 9608497"/>
                <a:gd name="connsiteY34" fmla="*/ 8832371 h 9544714"/>
                <a:gd name="connsiteX35" fmla="*/ 7221263 w 9608497"/>
                <a:gd name="connsiteY35" fmla="*/ 9046404 h 9544714"/>
                <a:gd name="connsiteX36" fmla="*/ 7306522 w 9608497"/>
                <a:gd name="connsiteY36" fmla="*/ 9234446 h 9544714"/>
                <a:gd name="connsiteX37" fmla="*/ 6738133 w 9608497"/>
                <a:gd name="connsiteY37" fmla="*/ 9441291 h 9544714"/>
                <a:gd name="connsiteX38" fmla="*/ 6288157 w 9608497"/>
                <a:gd name="connsiteY38" fmla="*/ 9457997 h 9544714"/>
                <a:gd name="connsiteX39" fmla="*/ 6018173 w 9608497"/>
                <a:gd name="connsiteY39" fmla="*/ 9544714 h 9544714"/>
                <a:gd name="connsiteX40" fmla="*/ 4743653 w 9608497"/>
                <a:gd name="connsiteY40" fmla="*/ 9158951 h 9544714"/>
                <a:gd name="connsiteX41" fmla="*/ 3796592 w 9608497"/>
                <a:gd name="connsiteY41" fmla="*/ 8456934 h 9544714"/>
                <a:gd name="connsiteX42" fmla="*/ 3539225 w 9608497"/>
                <a:gd name="connsiteY42" fmla="*/ 8184850 h 9544714"/>
                <a:gd name="connsiteX43" fmla="*/ 3134303 w 9608497"/>
                <a:gd name="connsiteY43" fmla="*/ 7927688 h 9544714"/>
                <a:gd name="connsiteX44" fmla="*/ 2980450 w 9608497"/>
                <a:gd name="connsiteY44" fmla="*/ 7576555 h 9544714"/>
                <a:gd name="connsiteX45" fmla="*/ 2625206 w 9608497"/>
                <a:gd name="connsiteY45" fmla="*/ 7599783 h 9544714"/>
                <a:gd name="connsiteX46" fmla="*/ 1759304 w 9608497"/>
                <a:gd name="connsiteY46" fmla="*/ 7052320 h 9544714"/>
                <a:gd name="connsiteX47" fmla="*/ 844184 w 9608497"/>
                <a:gd name="connsiteY47" fmla="*/ 7099074 h 9544714"/>
                <a:gd name="connsiteX48" fmla="*/ 564200 w 9608497"/>
                <a:gd name="connsiteY48" fmla="*/ 6634834 h 9544714"/>
                <a:gd name="connsiteX49" fmla="*/ 0 w 9608497"/>
                <a:gd name="connsiteY49" fmla="*/ 4572804 h 9544714"/>
                <a:gd name="connsiteX50" fmla="*/ 1469368 w 9608497"/>
                <a:gd name="connsiteY50"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5898433 w 9608497"/>
                <a:gd name="connsiteY13" fmla="*/ 5647842 h 9544714"/>
                <a:gd name="connsiteX14" fmla="*/ 6359208 w 9608497"/>
                <a:gd name="connsiteY14" fmla="*/ 5887310 h 9544714"/>
                <a:gd name="connsiteX15" fmla="*/ 6956015 w 9608497"/>
                <a:gd name="connsiteY15" fmla="*/ 6018940 h 9544714"/>
                <a:gd name="connsiteX16" fmla="*/ 7382309 w 9608497"/>
                <a:gd name="connsiteY16" fmla="*/ 5953125 h 9544714"/>
                <a:gd name="connsiteX17" fmla="*/ 7259157 w 9608497"/>
                <a:gd name="connsiteY17" fmla="*/ 6235187 h 9544714"/>
                <a:gd name="connsiteX18" fmla="*/ 7429673 w 9608497"/>
                <a:gd name="connsiteY18" fmla="*/ 6291599 h 9544714"/>
                <a:gd name="connsiteX19" fmla="*/ 7372833 w 9608497"/>
                <a:gd name="connsiteY19" fmla="*/ 6771104 h 9544714"/>
                <a:gd name="connsiteX20" fmla="*/ 7998062 w 9608497"/>
                <a:gd name="connsiteY20" fmla="*/ 6865125 h 9544714"/>
                <a:gd name="connsiteX21" fmla="*/ 8528559 w 9608497"/>
                <a:gd name="connsiteY21" fmla="*/ 6996754 h 9544714"/>
                <a:gd name="connsiteX22" fmla="*/ 8784332 w 9608497"/>
                <a:gd name="connsiteY22" fmla="*/ 6789908 h 9544714"/>
                <a:gd name="connsiteX23" fmla="*/ 9608497 w 9608497"/>
                <a:gd name="connsiteY23" fmla="*/ 7137785 h 9544714"/>
                <a:gd name="connsiteX24" fmla="*/ 9428507 w 9608497"/>
                <a:gd name="connsiteY24" fmla="*/ 7476259 h 9544714"/>
                <a:gd name="connsiteX25" fmla="*/ 9314829 w 9608497"/>
                <a:gd name="connsiteY25" fmla="*/ 7551475 h 9544714"/>
                <a:gd name="connsiteX26" fmla="*/ 9163259 w 9608497"/>
                <a:gd name="connsiteY26" fmla="*/ 7720713 h 9544714"/>
                <a:gd name="connsiteX27" fmla="*/ 8926430 w 9608497"/>
                <a:gd name="connsiteY27" fmla="*/ 7852342 h 9544714"/>
                <a:gd name="connsiteX28" fmla="*/ 8556977 w 9608497"/>
                <a:gd name="connsiteY28" fmla="*/ 8566899 h 9544714"/>
                <a:gd name="connsiteX29" fmla="*/ 8299624 w 9608497"/>
                <a:gd name="connsiteY29" fmla="*/ 8715677 h 9544714"/>
                <a:gd name="connsiteX30" fmla="*/ 8395934 w 9608497"/>
                <a:gd name="connsiteY30" fmla="*/ 8986672 h 9544714"/>
                <a:gd name="connsiteX31" fmla="*/ 7912803 w 9608497"/>
                <a:gd name="connsiteY31" fmla="*/ 8999394 h 9544714"/>
                <a:gd name="connsiteX32" fmla="*/ 7745444 w 9608497"/>
                <a:gd name="connsiteY32" fmla="*/ 9009351 h 9544714"/>
                <a:gd name="connsiteX33" fmla="*/ 7628609 w 9608497"/>
                <a:gd name="connsiteY33" fmla="*/ 8832371 h 9544714"/>
                <a:gd name="connsiteX34" fmla="*/ 7221263 w 9608497"/>
                <a:gd name="connsiteY34" fmla="*/ 9046404 h 9544714"/>
                <a:gd name="connsiteX35" fmla="*/ 7306522 w 9608497"/>
                <a:gd name="connsiteY35" fmla="*/ 9234446 h 9544714"/>
                <a:gd name="connsiteX36" fmla="*/ 6738133 w 9608497"/>
                <a:gd name="connsiteY36" fmla="*/ 9441291 h 9544714"/>
                <a:gd name="connsiteX37" fmla="*/ 6288157 w 9608497"/>
                <a:gd name="connsiteY37" fmla="*/ 9457997 h 9544714"/>
                <a:gd name="connsiteX38" fmla="*/ 6018173 w 9608497"/>
                <a:gd name="connsiteY38" fmla="*/ 9544714 h 9544714"/>
                <a:gd name="connsiteX39" fmla="*/ 4743653 w 9608497"/>
                <a:gd name="connsiteY39" fmla="*/ 9158951 h 9544714"/>
                <a:gd name="connsiteX40" fmla="*/ 3796592 w 9608497"/>
                <a:gd name="connsiteY40" fmla="*/ 8456934 h 9544714"/>
                <a:gd name="connsiteX41" fmla="*/ 3539225 w 9608497"/>
                <a:gd name="connsiteY41" fmla="*/ 8184850 h 9544714"/>
                <a:gd name="connsiteX42" fmla="*/ 3134303 w 9608497"/>
                <a:gd name="connsiteY42" fmla="*/ 7927688 h 9544714"/>
                <a:gd name="connsiteX43" fmla="*/ 2980450 w 9608497"/>
                <a:gd name="connsiteY43" fmla="*/ 7576555 h 9544714"/>
                <a:gd name="connsiteX44" fmla="*/ 2625206 w 9608497"/>
                <a:gd name="connsiteY44" fmla="*/ 7599783 h 9544714"/>
                <a:gd name="connsiteX45" fmla="*/ 1759304 w 9608497"/>
                <a:gd name="connsiteY45" fmla="*/ 7052320 h 9544714"/>
                <a:gd name="connsiteX46" fmla="*/ 844184 w 9608497"/>
                <a:gd name="connsiteY46" fmla="*/ 7099074 h 9544714"/>
                <a:gd name="connsiteX47" fmla="*/ 564200 w 9608497"/>
                <a:gd name="connsiteY47" fmla="*/ 6634834 h 9544714"/>
                <a:gd name="connsiteX48" fmla="*/ 0 w 9608497"/>
                <a:gd name="connsiteY48" fmla="*/ 4572804 h 9544714"/>
                <a:gd name="connsiteX49" fmla="*/ 1469368 w 9608497"/>
                <a:gd name="connsiteY49"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6359208 w 9608497"/>
                <a:gd name="connsiteY13" fmla="*/ 5887310 h 9544714"/>
                <a:gd name="connsiteX14" fmla="*/ 6956015 w 9608497"/>
                <a:gd name="connsiteY14" fmla="*/ 6018940 h 9544714"/>
                <a:gd name="connsiteX15" fmla="*/ 7382309 w 9608497"/>
                <a:gd name="connsiteY15" fmla="*/ 5953125 h 9544714"/>
                <a:gd name="connsiteX16" fmla="*/ 7259157 w 9608497"/>
                <a:gd name="connsiteY16" fmla="*/ 6235187 h 9544714"/>
                <a:gd name="connsiteX17" fmla="*/ 7429673 w 9608497"/>
                <a:gd name="connsiteY17" fmla="*/ 6291599 h 9544714"/>
                <a:gd name="connsiteX18" fmla="*/ 7372833 w 9608497"/>
                <a:gd name="connsiteY18" fmla="*/ 6771104 h 9544714"/>
                <a:gd name="connsiteX19" fmla="*/ 7998062 w 9608497"/>
                <a:gd name="connsiteY19" fmla="*/ 6865125 h 9544714"/>
                <a:gd name="connsiteX20" fmla="*/ 8528559 w 9608497"/>
                <a:gd name="connsiteY20" fmla="*/ 6996754 h 9544714"/>
                <a:gd name="connsiteX21" fmla="*/ 8784332 w 9608497"/>
                <a:gd name="connsiteY21" fmla="*/ 6789908 h 9544714"/>
                <a:gd name="connsiteX22" fmla="*/ 9608497 w 9608497"/>
                <a:gd name="connsiteY22" fmla="*/ 7137785 h 9544714"/>
                <a:gd name="connsiteX23" fmla="*/ 9428507 w 9608497"/>
                <a:gd name="connsiteY23" fmla="*/ 7476259 h 9544714"/>
                <a:gd name="connsiteX24" fmla="*/ 9314829 w 9608497"/>
                <a:gd name="connsiteY24" fmla="*/ 7551475 h 9544714"/>
                <a:gd name="connsiteX25" fmla="*/ 9163259 w 9608497"/>
                <a:gd name="connsiteY25" fmla="*/ 7720713 h 9544714"/>
                <a:gd name="connsiteX26" fmla="*/ 8926430 w 9608497"/>
                <a:gd name="connsiteY26" fmla="*/ 7852342 h 9544714"/>
                <a:gd name="connsiteX27" fmla="*/ 8556977 w 9608497"/>
                <a:gd name="connsiteY27" fmla="*/ 8566899 h 9544714"/>
                <a:gd name="connsiteX28" fmla="*/ 8299624 w 9608497"/>
                <a:gd name="connsiteY28" fmla="*/ 8715677 h 9544714"/>
                <a:gd name="connsiteX29" fmla="*/ 8395934 w 9608497"/>
                <a:gd name="connsiteY29" fmla="*/ 8986672 h 9544714"/>
                <a:gd name="connsiteX30" fmla="*/ 7912803 w 9608497"/>
                <a:gd name="connsiteY30" fmla="*/ 8999394 h 9544714"/>
                <a:gd name="connsiteX31" fmla="*/ 7745444 w 9608497"/>
                <a:gd name="connsiteY31" fmla="*/ 9009351 h 9544714"/>
                <a:gd name="connsiteX32" fmla="*/ 7628609 w 9608497"/>
                <a:gd name="connsiteY32" fmla="*/ 8832371 h 9544714"/>
                <a:gd name="connsiteX33" fmla="*/ 7221263 w 9608497"/>
                <a:gd name="connsiteY33" fmla="*/ 9046404 h 9544714"/>
                <a:gd name="connsiteX34" fmla="*/ 7306522 w 9608497"/>
                <a:gd name="connsiteY34" fmla="*/ 9234446 h 9544714"/>
                <a:gd name="connsiteX35" fmla="*/ 6738133 w 9608497"/>
                <a:gd name="connsiteY35" fmla="*/ 9441291 h 9544714"/>
                <a:gd name="connsiteX36" fmla="*/ 6288157 w 9608497"/>
                <a:gd name="connsiteY36" fmla="*/ 9457997 h 9544714"/>
                <a:gd name="connsiteX37" fmla="*/ 6018173 w 9608497"/>
                <a:gd name="connsiteY37" fmla="*/ 9544714 h 9544714"/>
                <a:gd name="connsiteX38" fmla="*/ 4743653 w 9608497"/>
                <a:gd name="connsiteY38" fmla="*/ 9158951 h 9544714"/>
                <a:gd name="connsiteX39" fmla="*/ 3796592 w 9608497"/>
                <a:gd name="connsiteY39" fmla="*/ 8456934 h 9544714"/>
                <a:gd name="connsiteX40" fmla="*/ 3539225 w 9608497"/>
                <a:gd name="connsiteY40" fmla="*/ 8184850 h 9544714"/>
                <a:gd name="connsiteX41" fmla="*/ 3134303 w 9608497"/>
                <a:gd name="connsiteY41" fmla="*/ 7927688 h 9544714"/>
                <a:gd name="connsiteX42" fmla="*/ 2980450 w 9608497"/>
                <a:gd name="connsiteY42" fmla="*/ 7576555 h 9544714"/>
                <a:gd name="connsiteX43" fmla="*/ 2625206 w 9608497"/>
                <a:gd name="connsiteY43" fmla="*/ 7599783 h 9544714"/>
                <a:gd name="connsiteX44" fmla="*/ 1759304 w 9608497"/>
                <a:gd name="connsiteY44" fmla="*/ 7052320 h 9544714"/>
                <a:gd name="connsiteX45" fmla="*/ 844184 w 9608497"/>
                <a:gd name="connsiteY45" fmla="*/ 7099074 h 9544714"/>
                <a:gd name="connsiteX46" fmla="*/ 564200 w 9608497"/>
                <a:gd name="connsiteY46" fmla="*/ 6634834 h 9544714"/>
                <a:gd name="connsiteX47" fmla="*/ 0 w 9608497"/>
                <a:gd name="connsiteY47" fmla="*/ 4572804 h 9544714"/>
                <a:gd name="connsiteX48" fmla="*/ 1469368 w 9608497"/>
                <a:gd name="connsiteY48"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6956015 w 9608497"/>
                <a:gd name="connsiteY13" fmla="*/ 6018940 h 9544714"/>
                <a:gd name="connsiteX14" fmla="*/ 7382309 w 9608497"/>
                <a:gd name="connsiteY14" fmla="*/ 5953125 h 9544714"/>
                <a:gd name="connsiteX15" fmla="*/ 7259157 w 9608497"/>
                <a:gd name="connsiteY15" fmla="*/ 6235187 h 9544714"/>
                <a:gd name="connsiteX16" fmla="*/ 7429673 w 9608497"/>
                <a:gd name="connsiteY16" fmla="*/ 6291599 h 9544714"/>
                <a:gd name="connsiteX17" fmla="*/ 7372833 w 9608497"/>
                <a:gd name="connsiteY17" fmla="*/ 6771104 h 9544714"/>
                <a:gd name="connsiteX18" fmla="*/ 7998062 w 9608497"/>
                <a:gd name="connsiteY18" fmla="*/ 6865125 h 9544714"/>
                <a:gd name="connsiteX19" fmla="*/ 8528559 w 9608497"/>
                <a:gd name="connsiteY19" fmla="*/ 6996754 h 9544714"/>
                <a:gd name="connsiteX20" fmla="*/ 8784332 w 9608497"/>
                <a:gd name="connsiteY20" fmla="*/ 6789908 h 9544714"/>
                <a:gd name="connsiteX21" fmla="*/ 9608497 w 9608497"/>
                <a:gd name="connsiteY21" fmla="*/ 7137785 h 9544714"/>
                <a:gd name="connsiteX22" fmla="*/ 9428507 w 9608497"/>
                <a:gd name="connsiteY22" fmla="*/ 7476259 h 9544714"/>
                <a:gd name="connsiteX23" fmla="*/ 9314829 w 9608497"/>
                <a:gd name="connsiteY23" fmla="*/ 7551475 h 9544714"/>
                <a:gd name="connsiteX24" fmla="*/ 9163259 w 9608497"/>
                <a:gd name="connsiteY24" fmla="*/ 7720713 h 9544714"/>
                <a:gd name="connsiteX25" fmla="*/ 8926430 w 9608497"/>
                <a:gd name="connsiteY25" fmla="*/ 7852342 h 9544714"/>
                <a:gd name="connsiteX26" fmla="*/ 8556977 w 9608497"/>
                <a:gd name="connsiteY26" fmla="*/ 8566899 h 9544714"/>
                <a:gd name="connsiteX27" fmla="*/ 8299624 w 9608497"/>
                <a:gd name="connsiteY27" fmla="*/ 8715677 h 9544714"/>
                <a:gd name="connsiteX28" fmla="*/ 8395934 w 9608497"/>
                <a:gd name="connsiteY28" fmla="*/ 8986672 h 9544714"/>
                <a:gd name="connsiteX29" fmla="*/ 7912803 w 9608497"/>
                <a:gd name="connsiteY29" fmla="*/ 8999394 h 9544714"/>
                <a:gd name="connsiteX30" fmla="*/ 7745444 w 9608497"/>
                <a:gd name="connsiteY30" fmla="*/ 9009351 h 9544714"/>
                <a:gd name="connsiteX31" fmla="*/ 7628609 w 9608497"/>
                <a:gd name="connsiteY31" fmla="*/ 8832371 h 9544714"/>
                <a:gd name="connsiteX32" fmla="*/ 7221263 w 9608497"/>
                <a:gd name="connsiteY32" fmla="*/ 9046404 h 9544714"/>
                <a:gd name="connsiteX33" fmla="*/ 7306522 w 9608497"/>
                <a:gd name="connsiteY33" fmla="*/ 9234446 h 9544714"/>
                <a:gd name="connsiteX34" fmla="*/ 6738133 w 9608497"/>
                <a:gd name="connsiteY34" fmla="*/ 9441291 h 9544714"/>
                <a:gd name="connsiteX35" fmla="*/ 6288157 w 9608497"/>
                <a:gd name="connsiteY35" fmla="*/ 9457997 h 9544714"/>
                <a:gd name="connsiteX36" fmla="*/ 6018173 w 9608497"/>
                <a:gd name="connsiteY36" fmla="*/ 9544714 h 9544714"/>
                <a:gd name="connsiteX37" fmla="*/ 4743653 w 9608497"/>
                <a:gd name="connsiteY37" fmla="*/ 9158951 h 9544714"/>
                <a:gd name="connsiteX38" fmla="*/ 3796592 w 9608497"/>
                <a:gd name="connsiteY38" fmla="*/ 8456934 h 9544714"/>
                <a:gd name="connsiteX39" fmla="*/ 3539225 w 9608497"/>
                <a:gd name="connsiteY39" fmla="*/ 8184850 h 9544714"/>
                <a:gd name="connsiteX40" fmla="*/ 3134303 w 9608497"/>
                <a:gd name="connsiteY40" fmla="*/ 7927688 h 9544714"/>
                <a:gd name="connsiteX41" fmla="*/ 2980450 w 9608497"/>
                <a:gd name="connsiteY41" fmla="*/ 7576555 h 9544714"/>
                <a:gd name="connsiteX42" fmla="*/ 2625206 w 9608497"/>
                <a:gd name="connsiteY42" fmla="*/ 7599783 h 9544714"/>
                <a:gd name="connsiteX43" fmla="*/ 1759304 w 9608497"/>
                <a:gd name="connsiteY43" fmla="*/ 7052320 h 9544714"/>
                <a:gd name="connsiteX44" fmla="*/ 844184 w 9608497"/>
                <a:gd name="connsiteY44" fmla="*/ 7099074 h 9544714"/>
                <a:gd name="connsiteX45" fmla="*/ 564200 w 9608497"/>
                <a:gd name="connsiteY45" fmla="*/ 6634834 h 9544714"/>
                <a:gd name="connsiteX46" fmla="*/ 0 w 9608497"/>
                <a:gd name="connsiteY46" fmla="*/ 4572804 h 9544714"/>
                <a:gd name="connsiteX47" fmla="*/ 1469368 w 9608497"/>
                <a:gd name="connsiteY47"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7382309 w 9608497"/>
                <a:gd name="connsiteY13" fmla="*/ 5953125 h 9544714"/>
                <a:gd name="connsiteX14" fmla="*/ 7259157 w 9608497"/>
                <a:gd name="connsiteY14" fmla="*/ 6235187 h 9544714"/>
                <a:gd name="connsiteX15" fmla="*/ 7429673 w 9608497"/>
                <a:gd name="connsiteY15" fmla="*/ 6291599 h 9544714"/>
                <a:gd name="connsiteX16" fmla="*/ 7372833 w 9608497"/>
                <a:gd name="connsiteY16" fmla="*/ 6771104 h 9544714"/>
                <a:gd name="connsiteX17" fmla="*/ 7998062 w 9608497"/>
                <a:gd name="connsiteY17" fmla="*/ 6865125 h 9544714"/>
                <a:gd name="connsiteX18" fmla="*/ 8528559 w 9608497"/>
                <a:gd name="connsiteY18" fmla="*/ 6996754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7259157 w 9608497"/>
                <a:gd name="connsiteY13" fmla="*/ 6235187 h 9544714"/>
                <a:gd name="connsiteX14" fmla="*/ 7429673 w 9608497"/>
                <a:gd name="connsiteY14" fmla="*/ 6291599 h 9544714"/>
                <a:gd name="connsiteX15" fmla="*/ 7372833 w 9608497"/>
                <a:gd name="connsiteY15" fmla="*/ 6771104 h 9544714"/>
                <a:gd name="connsiteX16" fmla="*/ 7998062 w 9608497"/>
                <a:gd name="connsiteY16" fmla="*/ 6865125 h 9544714"/>
                <a:gd name="connsiteX17" fmla="*/ 8528559 w 9608497"/>
                <a:gd name="connsiteY17" fmla="*/ 6996754 h 9544714"/>
                <a:gd name="connsiteX18" fmla="*/ 8784332 w 9608497"/>
                <a:gd name="connsiteY18" fmla="*/ 6789908 h 9544714"/>
                <a:gd name="connsiteX19" fmla="*/ 9608497 w 9608497"/>
                <a:gd name="connsiteY19" fmla="*/ 7137785 h 9544714"/>
                <a:gd name="connsiteX20" fmla="*/ 9428507 w 9608497"/>
                <a:gd name="connsiteY20" fmla="*/ 7476259 h 9544714"/>
                <a:gd name="connsiteX21" fmla="*/ 9314829 w 9608497"/>
                <a:gd name="connsiteY21" fmla="*/ 7551475 h 9544714"/>
                <a:gd name="connsiteX22" fmla="*/ 9163259 w 9608497"/>
                <a:gd name="connsiteY22" fmla="*/ 7720713 h 9544714"/>
                <a:gd name="connsiteX23" fmla="*/ 8926430 w 9608497"/>
                <a:gd name="connsiteY23" fmla="*/ 7852342 h 9544714"/>
                <a:gd name="connsiteX24" fmla="*/ 8556977 w 9608497"/>
                <a:gd name="connsiteY24" fmla="*/ 8566899 h 9544714"/>
                <a:gd name="connsiteX25" fmla="*/ 8299624 w 9608497"/>
                <a:gd name="connsiteY25" fmla="*/ 8715677 h 9544714"/>
                <a:gd name="connsiteX26" fmla="*/ 8395934 w 9608497"/>
                <a:gd name="connsiteY26" fmla="*/ 8986672 h 9544714"/>
                <a:gd name="connsiteX27" fmla="*/ 7912803 w 9608497"/>
                <a:gd name="connsiteY27" fmla="*/ 8999394 h 9544714"/>
                <a:gd name="connsiteX28" fmla="*/ 7745444 w 9608497"/>
                <a:gd name="connsiteY28" fmla="*/ 9009351 h 9544714"/>
                <a:gd name="connsiteX29" fmla="*/ 7628609 w 9608497"/>
                <a:gd name="connsiteY29" fmla="*/ 8832371 h 9544714"/>
                <a:gd name="connsiteX30" fmla="*/ 7221263 w 9608497"/>
                <a:gd name="connsiteY30" fmla="*/ 9046404 h 9544714"/>
                <a:gd name="connsiteX31" fmla="*/ 7306522 w 9608497"/>
                <a:gd name="connsiteY31" fmla="*/ 9234446 h 9544714"/>
                <a:gd name="connsiteX32" fmla="*/ 6738133 w 9608497"/>
                <a:gd name="connsiteY32" fmla="*/ 9441291 h 9544714"/>
                <a:gd name="connsiteX33" fmla="*/ 6288157 w 9608497"/>
                <a:gd name="connsiteY33" fmla="*/ 9457997 h 9544714"/>
                <a:gd name="connsiteX34" fmla="*/ 6018173 w 9608497"/>
                <a:gd name="connsiteY34" fmla="*/ 9544714 h 9544714"/>
                <a:gd name="connsiteX35" fmla="*/ 4743653 w 9608497"/>
                <a:gd name="connsiteY35" fmla="*/ 9158951 h 9544714"/>
                <a:gd name="connsiteX36" fmla="*/ 3796592 w 9608497"/>
                <a:gd name="connsiteY36" fmla="*/ 8456934 h 9544714"/>
                <a:gd name="connsiteX37" fmla="*/ 3539225 w 9608497"/>
                <a:gd name="connsiteY37" fmla="*/ 8184850 h 9544714"/>
                <a:gd name="connsiteX38" fmla="*/ 3134303 w 9608497"/>
                <a:gd name="connsiteY38" fmla="*/ 7927688 h 9544714"/>
                <a:gd name="connsiteX39" fmla="*/ 2980450 w 9608497"/>
                <a:gd name="connsiteY39" fmla="*/ 7576555 h 9544714"/>
                <a:gd name="connsiteX40" fmla="*/ 2625206 w 9608497"/>
                <a:gd name="connsiteY40" fmla="*/ 7599783 h 9544714"/>
                <a:gd name="connsiteX41" fmla="*/ 1759304 w 9608497"/>
                <a:gd name="connsiteY41" fmla="*/ 7052320 h 9544714"/>
                <a:gd name="connsiteX42" fmla="*/ 844184 w 9608497"/>
                <a:gd name="connsiteY42" fmla="*/ 7099074 h 9544714"/>
                <a:gd name="connsiteX43" fmla="*/ 564200 w 9608497"/>
                <a:gd name="connsiteY43" fmla="*/ 6634834 h 9544714"/>
                <a:gd name="connsiteX44" fmla="*/ 0 w 9608497"/>
                <a:gd name="connsiteY44" fmla="*/ 4572804 h 9544714"/>
                <a:gd name="connsiteX45" fmla="*/ 1469368 w 9608497"/>
                <a:gd name="connsiteY45"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7429673 w 9608497"/>
                <a:gd name="connsiteY13" fmla="*/ 6291599 h 9544714"/>
                <a:gd name="connsiteX14" fmla="*/ 7372833 w 9608497"/>
                <a:gd name="connsiteY14" fmla="*/ 6771104 h 9544714"/>
                <a:gd name="connsiteX15" fmla="*/ 7998062 w 9608497"/>
                <a:gd name="connsiteY15" fmla="*/ 686512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7742287 w 9608497"/>
                <a:gd name="connsiteY13" fmla="*/ 6836922 h 9544714"/>
                <a:gd name="connsiteX14" fmla="*/ 7372833 w 9608497"/>
                <a:gd name="connsiteY14" fmla="*/ 6771104 h 9544714"/>
                <a:gd name="connsiteX15" fmla="*/ 7998062 w 9608497"/>
                <a:gd name="connsiteY15" fmla="*/ 686512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42287 w 9608497"/>
                <a:gd name="connsiteY13" fmla="*/ 6836922 h 9544714"/>
                <a:gd name="connsiteX14" fmla="*/ 7372833 w 9608497"/>
                <a:gd name="connsiteY14" fmla="*/ 6771104 h 9544714"/>
                <a:gd name="connsiteX15" fmla="*/ 7998062 w 9608497"/>
                <a:gd name="connsiteY15" fmla="*/ 686512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70707 w 9608497"/>
                <a:gd name="connsiteY13" fmla="*/ 6874531 h 9544714"/>
                <a:gd name="connsiteX14" fmla="*/ 7372833 w 9608497"/>
                <a:gd name="connsiteY14" fmla="*/ 6771104 h 9544714"/>
                <a:gd name="connsiteX15" fmla="*/ 7998062 w 9608497"/>
                <a:gd name="connsiteY15" fmla="*/ 686512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70707 w 9608497"/>
                <a:gd name="connsiteY13" fmla="*/ 6874531 h 9544714"/>
                <a:gd name="connsiteX14" fmla="*/ 7372833 w 9608497"/>
                <a:gd name="connsiteY14" fmla="*/ 6771104 h 9544714"/>
                <a:gd name="connsiteX15" fmla="*/ 6131852 w 9608497"/>
                <a:gd name="connsiteY15" fmla="*/ 740104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70707 w 9608497"/>
                <a:gd name="connsiteY13" fmla="*/ 6874531 h 9544714"/>
                <a:gd name="connsiteX14" fmla="*/ 7372834 w 9608497"/>
                <a:gd name="connsiteY14" fmla="*/ 6883930 h 9544714"/>
                <a:gd name="connsiteX15" fmla="*/ 6131852 w 9608497"/>
                <a:gd name="connsiteY15" fmla="*/ 740104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6131852 w 9608497"/>
                <a:gd name="connsiteY15" fmla="*/ 740104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09067 w 9608497"/>
                <a:gd name="connsiteY15" fmla="*/ 6713110 h 9544714"/>
                <a:gd name="connsiteX16" fmla="*/ 6131852 w 9608497"/>
                <a:gd name="connsiteY16" fmla="*/ 7401045 h 9544714"/>
                <a:gd name="connsiteX17" fmla="*/ 8528559 w 9608497"/>
                <a:gd name="connsiteY17" fmla="*/ 6996754 h 9544714"/>
                <a:gd name="connsiteX18" fmla="*/ 8784332 w 9608497"/>
                <a:gd name="connsiteY18" fmla="*/ 6789908 h 9544714"/>
                <a:gd name="connsiteX19" fmla="*/ 9608497 w 9608497"/>
                <a:gd name="connsiteY19" fmla="*/ 7137785 h 9544714"/>
                <a:gd name="connsiteX20" fmla="*/ 9428507 w 9608497"/>
                <a:gd name="connsiteY20" fmla="*/ 7476259 h 9544714"/>
                <a:gd name="connsiteX21" fmla="*/ 9314829 w 9608497"/>
                <a:gd name="connsiteY21" fmla="*/ 7551475 h 9544714"/>
                <a:gd name="connsiteX22" fmla="*/ 9163259 w 9608497"/>
                <a:gd name="connsiteY22" fmla="*/ 7720713 h 9544714"/>
                <a:gd name="connsiteX23" fmla="*/ 8926430 w 9608497"/>
                <a:gd name="connsiteY23" fmla="*/ 7852342 h 9544714"/>
                <a:gd name="connsiteX24" fmla="*/ 8556977 w 9608497"/>
                <a:gd name="connsiteY24" fmla="*/ 8566899 h 9544714"/>
                <a:gd name="connsiteX25" fmla="*/ 8299624 w 9608497"/>
                <a:gd name="connsiteY25" fmla="*/ 8715677 h 9544714"/>
                <a:gd name="connsiteX26" fmla="*/ 8395934 w 9608497"/>
                <a:gd name="connsiteY26" fmla="*/ 8986672 h 9544714"/>
                <a:gd name="connsiteX27" fmla="*/ 7912803 w 9608497"/>
                <a:gd name="connsiteY27" fmla="*/ 8999394 h 9544714"/>
                <a:gd name="connsiteX28" fmla="*/ 7745444 w 9608497"/>
                <a:gd name="connsiteY28" fmla="*/ 9009351 h 9544714"/>
                <a:gd name="connsiteX29" fmla="*/ 7628609 w 9608497"/>
                <a:gd name="connsiteY29" fmla="*/ 8832371 h 9544714"/>
                <a:gd name="connsiteX30" fmla="*/ 7221263 w 9608497"/>
                <a:gd name="connsiteY30" fmla="*/ 9046404 h 9544714"/>
                <a:gd name="connsiteX31" fmla="*/ 7306522 w 9608497"/>
                <a:gd name="connsiteY31" fmla="*/ 9234446 h 9544714"/>
                <a:gd name="connsiteX32" fmla="*/ 6738133 w 9608497"/>
                <a:gd name="connsiteY32" fmla="*/ 9441291 h 9544714"/>
                <a:gd name="connsiteX33" fmla="*/ 6288157 w 9608497"/>
                <a:gd name="connsiteY33" fmla="*/ 9457997 h 9544714"/>
                <a:gd name="connsiteX34" fmla="*/ 6018173 w 9608497"/>
                <a:gd name="connsiteY34" fmla="*/ 9544714 h 9544714"/>
                <a:gd name="connsiteX35" fmla="*/ 4743653 w 9608497"/>
                <a:gd name="connsiteY35" fmla="*/ 9158951 h 9544714"/>
                <a:gd name="connsiteX36" fmla="*/ 3796592 w 9608497"/>
                <a:gd name="connsiteY36" fmla="*/ 8456934 h 9544714"/>
                <a:gd name="connsiteX37" fmla="*/ 3539225 w 9608497"/>
                <a:gd name="connsiteY37" fmla="*/ 8184850 h 9544714"/>
                <a:gd name="connsiteX38" fmla="*/ 3134303 w 9608497"/>
                <a:gd name="connsiteY38" fmla="*/ 7927688 h 9544714"/>
                <a:gd name="connsiteX39" fmla="*/ 2980450 w 9608497"/>
                <a:gd name="connsiteY39" fmla="*/ 7576555 h 9544714"/>
                <a:gd name="connsiteX40" fmla="*/ 2625206 w 9608497"/>
                <a:gd name="connsiteY40" fmla="*/ 7599783 h 9544714"/>
                <a:gd name="connsiteX41" fmla="*/ 1759304 w 9608497"/>
                <a:gd name="connsiteY41" fmla="*/ 7052320 h 9544714"/>
                <a:gd name="connsiteX42" fmla="*/ 844184 w 9608497"/>
                <a:gd name="connsiteY42" fmla="*/ 7099074 h 9544714"/>
                <a:gd name="connsiteX43" fmla="*/ 564200 w 9608497"/>
                <a:gd name="connsiteY43" fmla="*/ 6634834 h 9544714"/>
                <a:gd name="connsiteX44" fmla="*/ 0 w 9608497"/>
                <a:gd name="connsiteY44" fmla="*/ 4572804 h 9544714"/>
                <a:gd name="connsiteX45" fmla="*/ 1469368 w 9608497"/>
                <a:gd name="connsiteY45"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09067 w 9608497"/>
                <a:gd name="connsiteY15" fmla="*/ 6713110 h 9544714"/>
                <a:gd name="connsiteX16" fmla="*/ 6131852 w 9608497"/>
                <a:gd name="connsiteY16" fmla="*/ 7401045 h 9544714"/>
                <a:gd name="connsiteX17" fmla="*/ 8528559 w 9608497"/>
                <a:gd name="connsiteY17" fmla="*/ 6996754 h 9544714"/>
                <a:gd name="connsiteX18" fmla="*/ 8784332 w 9608497"/>
                <a:gd name="connsiteY18" fmla="*/ 6789908 h 9544714"/>
                <a:gd name="connsiteX19" fmla="*/ 9608497 w 9608497"/>
                <a:gd name="connsiteY19" fmla="*/ 7137785 h 9544714"/>
                <a:gd name="connsiteX20" fmla="*/ 9428507 w 9608497"/>
                <a:gd name="connsiteY20" fmla="*/ 7476259 h 9544714"/>
                <a:gd name="connsiteX21" fmla="*/ 9314829 w 9608497"/>
                <a:gd name="connsiteY21" fmla="*/ 7551475 h 9544714"/>
                <a:gd name="connsiteX22" fmla="*/ 9163259 w 9608497"/>
                <a:gd name="connsiteY22" fmla="*/ 7720713 h 9544714"/>
                <a:gd name="connsiteX23" fmla="*/ 8926430 w 9608497"/>
                <a:gd name="connsiteY23" fmla="*/ 7852342 h 9544714"/>
                <a:gd name="connsiteX24" fmla="*/ 8556977 w 9608497"/>
                <a:gd name="connsiteY24" fmla="*/ 8566899 h 9544714"/>
                <a:gd name="connsiteX25" fmla="*/ 8299624 w 9608497"/>
                <a:gd name="connsiteY25" fmla="*/ 8715677 h 9544714"/>
                <a:gd name="connsiteX26" fmla="*/ 8395934 w 9608497"/>
                <a:gd name="connsiteY26" fmla="*/ 8986672 h 9544714"/>
                <a:gd name="connsiteX27" fmla="*/ 7912803 w 9608497"/>
                <a:gd name="connsiteY27" fmla="*/ 8999394 h 9544714"/>
                <a:gd name="connsiteX28" fmla="*/ 7745444 w 9608497"/>
                <a:gd name="connsiteY28" fmla="*/ 9009351 h 9544714"/>
                <a:gd name="connsiteX29" fmla="*/ 7628609 w 9608497"/>
                <a:gd name="connsiteY29" fmla="*/ 8832371 h 9544714"/>
                <a:gd name="connsiteX30" fmla="*/ 7221263 w 9608497"/>
                <a:gd name="connsiteY30" fmla="*/ 9046404 h 9544714"/>
                <a:gd name="connsiteX31" fmla="*/ 7306522 w 9608497"/>
                <a:gd name="connsiteY31" fmla="*/ 9234446 h 9544714"/>
                <a:gd name="connsiteX32" fmla="*/ 6738133 w 9608497"/>
                <a:gd name="connsiteY32" fmla="*/ 9441291 h 9544714"/>
                <a:gd name="connsiteX33" fmla="*/ 6288157 w 9608497"/>
                <a:gd name="connsiteY33" fmla="*/ 9457997 h 9544714"/>
                <a:gd name="connsiteX34" fmla="*/ 6018173 w 9608497"/>
                <a:gd name="connsiteY34" fmla="*/ 9544714 h 9544714"/>
                <a:gd name="connsiteX35" fmla="*/ 4743653 w 9608497"/>
                <a:gd name="connsiteY35" fmla="*/ 9158951 h 9544714"/>
                <a:gd name="connsiteX36" fmla="*/ 3796592 w 9608497"/>
                <a:gd name="connsiteY36" fmla="*/ 8456934 h 9544714"/>
                <a:gd name="connsiteX37" fmla="*/ 3539225 w 9608497"/>
                <a:gd name="connsiteY37" fmla="*/ 8184850 h 9544714"/>
                <a:gd name="connsiteX38" fmla="*/ 3134303 w 9608497"/>
                <a:gd name="connsiteY38" fmla="*/ 7927688 h 9544714"/>
                <a:gd name="connsiteX39" fmla="*/ 2980450 w 9608497"/>
                <a:gd name="connsiteY39" fmla="*/ 7576555 h 9544714"/>
                <a:gd name="connsiteX40" fmla="*/ 2625206 w 9608497"/>
                <a:gd name="connsiteY40" fmla="*/ 7599783 h 9544714"/>
                <a:gd name="connsiteX41" fmla="*/ 1759304 w 9608497"/>
                <a:gd name="connsiteY41" fmla="*/ 7052320 h 9544714"/>
                <a:gd name="connsiteX42" fmla="*/ 844184 w 9608497"/>
                <a:gd name="connsiteY42" fmla="*/ 7099074 h 9544714"/>
                <a:gd name="connsiteX43" fmla="*/ 564200 w 9608497"/>
                <a:gd name="connsiteY43" fmla="*/ 6634834 h 9544714"/>
                <a:gd name="connsiteX44" fmla="*/ 0 w 9608497"/>
                <a:gd name="connsiteY44" fmla="*/ 4572804 h 9544714"/>
                <a:gd name="connsiteX45" fmla="*/ 1469368 w 9608497"/>
                <a:gd name="connsiteY45"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131852 w 9608497"/>
                <a:gd name="connsiteY16" fmla="*/ 7401045 h 9544714"/>
                <a:gd name="connsiteX17" fmla="*/ 8528559 w 9608497"/>
                <a:gd name="connsiteY17" fmla="*/ 6996754 h 9544714"/>
                <a:gd name="connsiteX18" fmla="*/ 8784332 w 9608497"/>
                <a:gd name="connsiteY18" fmla="*/ 6789908 h 9544714"/>
                <a:gd name="connsiteX19" fmla="*/ 9608497 w 9608497"/>
                <a:gd name="connsiteY19" fmla="*/ 7137785 h 9544714"/>
                <a:gd name="connsiteX20" fmla="*/ 9428507 w 9608497"/>
                <a:gd name="connsiteY20" fmla="*/ 7476259 h 9544714"/>
                <a:gd name="connsiteX21" fmla="*/ 9314829 w 9608497"/>
                <a:gd name="connsiteY21" fmla="*/ 7551475 h 9544714"/>
                <a:gd name="connsiteX22" fmla="*/ 9163259 w 9608497"/>
                <a:gd name="connsiteY22" fmla="*/ 7720713 h 9544714"/>
                <a:gd name="connsiteX23" fmla="*/ 8926430 w 9608497"/>
                <a:gd name="connsiteY23" fmla="*/ 7852342 h 9544714"/>
                <a:gd name="connsiteX24" fmla="*/ 8556977 w 9608497"/>
                <a:gd name="connsiteY24" fmla="*/ 8566899 h 9544714"/>
                <a:gd name="connsiteX25" fmla="*/ 8299624 w 9608497"/>
                <a:gd name="connsiteY25" fmla="*/ 8715677 h 9544714"/>
                <a:gd name="connsiteX26" fmla="*/ 8395934 w 9608497"/>
                <a:gd name="connsiteY26" fmla="*/ 8986672 h 9544714"/>
                <a:gd name="connsiteX27" fmla="*/ 7912803 w 9608497"/>
                <a:gd name="connsiteY27" fmla="*/ 8999394 h 9544714"/>
                <a:gd name="connsiteX28" fmla="*/ 7745444 w 9608497"/>
                <a:gd name="connsiteY28" fmla="*/ 9009351 h 9544714"/>
                <a:gd name="connsiteX29" fmla="*/ 7628609 w 9608497"/>
                <a:gd name="connsiteY29" fmla="*/ 8832371 h 9544714"/>
                <a:gd name="connsiteX30" fmla="*/ 7221263 w 9608497"/>
                <a:gd name="connsiteY30" fmla="*/ 9046404 h 9544714"/>
                <a:gd name="connsiteX31" fmla="*/ 7306522 w 9608497"/>
                <a:gd name="connsiteY31" fmla="*/ 9234446 h 9544714"/>
                <a:gd name="connsiteX32" fmla="*/ 6738133 w 9608497"/>
                <a:gd name="connsiteY32" fmla="*/ 9441291 h 9544714"/>
                <a:gd name="connsiteX33" fmla="*/ 6288157 w 9608497"/>
                <a:gd name="connsiteY33" fmla="*/ 9457997 h 9544714"/>
                <a:gd name="connsiteX34" fmla="*/ 6018173 w 9608497"/>
                <a:gd name="connsiteY34" fmla="*/ 9544714 h 9544714"/>
                <a:gd name="connsiteX35" fmla="*/ 4743653 w 9608497"/>
                <a:gd name="connsiteY35" fmla="*/ 9158951 h 9544714"/>
                <a:gd name="connsiteX36" fmla="*/ 3796592 w 9608497"/>
                <a:gd name="connsiteY36" fmla="*/ 8456934 h 9544714"/>
                <a:gd name="connsiteX37" fmla="*/ 3539225 w 9608497"/>
                <a:gd name="connsiteY37" fmla="*/ 8184850 h 9544714"/>
                <a:gd name="connsiteX38" fmla="*/ 3134303 w 9608497"/>
                <a:gd name="connsiteY38" fmla="*/ 7927688 h 9544714"/>
                <a:gd name="connsiteX39" fmla="*/ 2980450 w 9608497"/>
                <a:gd name="connsiteY39" fmla="*/ 7576555 h 9544714"/>
                <a:gd name="connsiteX40" fmla="*/ 2625206 w 9608497"/>
                <a:gd name="connsiteY40" fmla="*/ 7599783 h 9544714"/>
                <a:gd name="connsiteX41" fmla="*/ 1759304 w 9608497"/>
                <a:gd name="connsiteY41" fmla="*/ 7052320 h 9544714"/>
                <a:gd name="connsiteX42" fmla="*/ 844184 w 9608497"/>
                <a:gd name="connsiteY42" fmla="*/ 7099074 h 9544714"/>
                <a:gd name="connsiteX43" fmla="*/ 564200 w 9608497"/>
                <a:gd name="connsiteY43" fmla="*/ 6634834 h 9544714"/>
                <a:gd name="connsiteX44" fmla="*/ 0 w 9608497"/>
                <a:gd name="connsiteY44" fmla="*/ 4572804 h 9544714"/>
                <a:gd name="connsiteX45" fmla="*/ 1469368 w 9608497"/>
                <a:gd name="connsiteY45"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31852 w 9608497"/>
                <a:gd name="connsiteY17" fmla="*/ 7401045 h 9544714"/>
                <a:gd name="connsiteX18" fmla="*/ 8528559 w 9608497"/>
                <a:gd name="connsiteY18" fmla="*/ 6996754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98164 w 9608497"/>
                <a:gd name="connsiteY17" fmla="*/ 7476262 h 9544714"/>
                <a:gd name="connsiteX18" fmla="*/ 8528559 w 9608497"/>
                <a:gd name="connsiteY18" fmla="*/ 6996754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98164 w 9608497"/>
                <a:gd name="connsiteY17" fmla="*/ 7476262 h 9544714"/>
                <a:gd name="connsiteX18" fmla="*/ 8528559 w 9608497"/>
                <a:gd name="connsiteY18" fmla="*/ 6996754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8528559 w 9608497"/>
                <a:gd name="connsiteY18" fmla="*/ 6996754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3280432 w 9608497"/>
                <a:gd name="connsiteY19" fmla="*/ 8848971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3280432 w 9608497"/>
                <a:gd name="connsiteY19" fmla="*/ 8848971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3280432 w 9608497"/>
                <a:gd name="connsiteY19" fmla="*/ 8848971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6738133 w 9608497"/>
                <a:gd name="connsiteY32" fmla="*/ 9441291 h 9544714"/>
                <a:gd name="connsiteX33" fmla="*/ 6288157 w 9608497"/>
                <a:gd name="connsiteY33" fmla="*/ 9457997 h 9544714"/>
                <a:gd name="connsiteX34" fmla="*/ 6018173 w 9608497"/>
                <a:gd name="connsiteY34" fmla="*/ 9544714 h 9544714"/>
                <a:gd name="connsiteX35" fmla="*/ 4743653 w 9608497"/>
                <a:gd name="connsiteY35" fmla="*/ 9158951 h 9544714"/>
                <a:gd name="connsiteX36" fmla="*/ 3796592 w 9608497"/>
                <a:gd name="connsiteY36" fmla="*/ 8456934 h 9544714"/>
                <a:gd name="connsiteX37" fmla="*/ 3539225 w 9608497"/>
                <a:gd name="connsiteY37" fmla="*/ 8184850 h 9544714"/>
                <a:gd name="connsiteX38" fmla="*/ 3134303 w 9608497"/>
                <a:gd name="connsiteY38" fmla="*/ 7927688 h 9544714"/>
                <a:gd name="connsiteX39" fmla="*/ 2980450 w 9608497"/>
                <a:gd name="connsiteY39" fmla="*/ 7576555 h 9544714"/>
                <a:gd name="connsiteX40" fmla="*/ 2625206 w 9608497"/>
                <a:gd name="connsiteY40" fmla="*/ 7599783 h 9544714"/>
                <a:gd name="connsiteX41" fmla="*/ 1759304 w 9608497"/>
                <a:gd name="connsiteY41" fmla="*/ 7052320 h 9544714"/>
                <a:gd name="connsiteX42" fmla="*/ 844184 w 9608497"/>
                <a:gd name="connsiteY42" fmla="*/ 7099074 h 9544714"/>
                <a:gd name="connsiteX43" fmla="*/ 564200 w 9608497"/>
                <a:gd name="connsiteY43" fmla="*/ 6634834 h 9544714"/>
                <a:gd name="connsiteX44" fmla="*/ 0 w 9608497"/>
                <a:gd name="connsiteY44" fmla="*/ 4572804 h 9544714"/>
                <a:gd name="connsiteX45" fmla="*/ 1469368 w 9608497"/>
                <a:gd name="connsiteY45"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3280432 w 9608497"/>
                <a:gd name="connsiteY19" fmla="*/ 8848971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3280432 w 9608497"/>
                <a:gd name="connsiteY19" fmla="*/ 8848971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6288157 w 9608497"/>
                <a:gd name="connsiteY31" fmla="*/ 9457997 h 9544714"/>
                <a:gd name="connsiteX32" fmla="*/ 6018173 w 9608497"/>
                <a:gd name="connsiteY32" fmla="*/ 9544714 h 9544714"/>
                <a:gd name="connsiteX33" fmla="*/ 4743653 w 9608497"/>
                <a:gd name="connsiteY33" fmla="*/ 9158951 h 9544714"/>
                <a:gd name="connsiteX34" fmla="*/ 3796592 w 9608497"/>
                <a:gd name="connsiteY34" fmla="*/ 8456934 h 9544714"/>
                <a:gd name="connsiteX35" fmla="*/ 3539225 w 9608497"/>
                <a:gd name="connsiteY35" fmla="*/ 8184850 h 9544714"/>
                <a:gd name="connsiteX36" fmla="*/ 3134303 w 9608497"/>
                <a:gd name="connsiteY36" fmla="*/ 7927688 h 9544714"/>
                <a:gd name="connsiteX37" fmla="*/ 2980450 w 9608497"/>
                <a:gd name="connsiteY37" fmla="*/ 7576555 h 9544714"/>
                <a:gd name="connsiteX38" fmla="*/ 2625206 w 9608497"/>
                <a:gd name="connsiteY38" fmla="*/ 7599783 h 9544714"/>
                <a:gd name="connsiteX39" fmla="*/ 1759304 w 9608497"/>
                <a:gd name="connsiteY39" fmla="*/ 7052320 h 9544714"/>
                <a:gd name="connsiteX40" fmla="*/ 844184 w 9608497"/>
                <a:gd name="connsiteY40" fmla="*/ 7099074 h 9544714"/>
                <a:gd name="connsiteX41" fmla="*/ 564200 w 9608497"/>
                <a:gd name="connsiteY41" fmla="*/ 6634834 h 9544714"/>
                <a:gd name="connsiteX42" fmla="*/ 0 w 9608497"/>
                <a:gd name="connsiteY42" fmla="*/ 4572804 h 9544714"/>
                <a:gd name="connsiteX43" fmla="*/ 1469368 w 9608497"/>
                <a:gd name="connsiteY43"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3280432 w 9608497"/>
                <a:gd name="connsiteY19" fmla="*/ 8848971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6018173 w 9608497"/>
                <a:gd name="connsiteY31" fmla="*/ 9544714 h 9544714"/>
                <a:gd name="connsiteX32" fmla="*/ 4743653 w 9608497"/>
                <a:gd name="connsiteY32" fmla="*/ 9158951 h 9544714"/>
                <a:gd name="connsiteX33" fmla="*/ 3796592 w 9608497"/>
                <a:gd name="connsiteY33" fmla="*/ 8456934 h 9544714"/>
                <a:gd name="connsiteX34" fmla="*/ 3539225 w 9608497"/>
                <a:gd name="connsiteY34" fmla="*/ 8184850 h 9544714"/>
                <a:gd name="connsiteX35" fmla="*/ 3134303 w 9608497"/>
                <a:gd name="connsiteY35" fmla="*/ 7927688 h 9544714"/>
                <a:gd name="connsiteX36" fmla="*/ 2980450 w 9608497"/>
                <a:gd name="connsiteY36" fmla="*/ 7576555 h 9544714"/>
                <a:gd name="connsiteX37" fmla="*/ 2625206 w 9608497"/>
                <a:gd name="connsiteY37" fmla="*/ 7599783 h 9544714"/>
                <a:gd name="connsiteX38" fmla="*/ 1759304 w 9608497"/>
                <a:gd name="connsiteY38" fmla="*/ 7052320 h 9544714"/>
                <a:gd name="connsiteX39" fmla="*/ 844184 w 9608497"/>
                <a:gd name="connsiteY39" fmla="*/ 7099074 h 9544714"/>
                <a:gd name="connsiteX40" fmla="*/ 564200 w 9608497"/>
                <a:gd name="connsiteY40" fmla="*/ 6634834 h 9544714"/>
                <a:gd name="connsiteX41" fmla="*/ 0 w 9608497"/>
                <a:gd name="connsiteY41" fmla="*/ 4572804 h 9544714"/>
                <a:gd name="connsiteX42" fmla="*/ 1469368 w 9608497"/>
                <a:gd name="connsiteY42" fmla="*/ 4162605 h 9544714"/>
                <a:gd name="connsiteX0" fmla="*/ 1469368 w 9428507"/>
                <a:gd name="connsiteY0" fmla="*/ 4162605 h 9544714"/>
                <a:gd name="connsiteX1" fmla="*/ 1748940 w 9428507"/>
                <a:gd name="connsiteY1" fmla="*/ 5199589 h 9544714"/>
                <a:gd name="connsiteX2" fmla="*/ 1891037 w 9428507"/>
                <a:gd name="connsiteY2" fmla="*/ 5160876 h 9544714"/>
                <a:gd name="connsiteX3" fmla="*/ 1608127 w 9428507"/>
                <a:gd name="connsiteY3" fmla="*/ 4116849 h 9544714"/>
                <a:gd name="connsiteX4" fmla="*/ 1917249 w 9428507"/>
                <a:gd name="connsiteY4" fmla="*/ 4019586 h 9544714"/>
                <a:gd name="connsiteX5" fmla="*/ 1595793 w 9428507"/>
                <a:gd name="connsiteY5" fmla="*/ 3015454 h 9544714"/>
                <a:gd name="connsiteX6" fmla="*/ 2582895 w 9428507"/>
                <a:gd name="connsiteY6" fmla="*/ 2771784 h 9544714"/>
                <a:gd name="connsiteX7" fmla="*/ 2007689 w 9428507"/>
                <a:gd name="connsiteY7" fmla="*/ 795267 h 9544714"/>
                <a:gd name="connsiteX8" fmla="*/ 4898728 w 9428507"/>
                <a:gd name="connsiteY8" fmla="*/ 0 h 9544714"/>
                <a:gd name="connsiteX9" fmla="*/ 5951469 w 9428507"/>
                <a:gd name="connsiteY9" fmla="*/ 778151 h 9544714"/>
                <a:gd name="connsiteX10" fmla="*/ 6043870 w 9428507"/>
                <a:gd name="connsiteY10" fmla="*/ 1278687 h 9544714"/>
                <a:gd name="connsiteX11" fmla="*/ 6490438 w 9428507"/>
                <a:gd name="connsiteY11" fmla="*/ 2527249 h 9544714"/>
                <a:gd name="connsiteX12" fmla="*/ 7353518 w 9428507"/>
                <a:gd name="connsiteY12" fmla="*/ 5311749 h 9544714"/>
                <a:gd name="connsiteX13" fmla="*/ 7751761 w 9428507"/>
                <a:gd name="connsiteY13" fmla="*/ 6846325 h 9544714"/>
                <a:gd name="connsiteX14" fmla="*/ 7372834 w 9428507"/>
                <a:gd name="connsiteY14" fmla="*/ 6883930 h 9544714"/>
                <a:gd name="connsiteX15" fmla="*/ 7284852 w 9428507"/>
                <a:gd name="connsiteY15" fmla="*/ 6684904 h 9544714"/>
                <a:gd name="connsiteX16" fmla="*/ 6678571 w 9428507"/>
                <a:gd name="connsiteY16" fmla="*/ 7013977 h 9544714"/>
                <a:gd name="connsiteX17" fmla="*/ 6122379 w 9428507"/>
                <a:gd name="connsiteY17" fmla="*/ 7382241 h 9544714"/>
                <a:gd name="connsiteX18" fmla="*/ 6046594 w 9428507"/>
                <a:gd name="connsiteY18" fmla="*/ 7288220 h 9544714"/>
                <a:gd name="connsiteX19" fmla="*/ 3280432 w 9428507"/>
                <a:gd name="connsiteY19" fmla="*/ 8848971 h 9544714"/>
                <a:gd name="connsiteX20" fmla="*/ 9428507 w 9428507"/>
                <a:gd name="connsiteY20" fmla="*/ 7476259 h 9544714"/>
                <a:gd name="connsiteX21" fmla="*/ 9314829 w 9428507"/>
                <a:gd name="connsiteY21" fmla="*/ 7551475 h 9544714"/>
                <a:gd name="connsiteX22" fmla="*/ 9163259 w 9428507"/>
                <a:gd name="connsiteY22" fmla="*/ 7720713 h 9544714"/>
                <a:gd name="connsiteX23" fmla="*/ 8926430 w 9428507"/>
                <a:gd name="connsiteY23" fmla="*/ 7852342 h 9544714"/>
                <a:gd name="connsiteX24" fmla="*/ 8556977 w 9428507"/>
                <a:gd name="connsiteY24" fmla="*/ 8566899 h 9544714"/>
                <a:gd name="connsiteX25" fmla="*/ 8299624 w 9428507"/>
                <a:gd name="connsiteY25" fmla="*/ 8715677 h 9544714"/>
                <a:gd name="connsiteX26" fmla="*/ 8395934 w 9428507"/>
                <a:gd name="connsiteY26" fmla="*/ 8986672 h 9544714"/>
                <a:gd name="connsiteX27" fmla="*/ 7912803 w 9428507"/>
                <a:gd name="connsiteY27" fmla="*/ 8999394 h 9544714"/>
                <a:gd name="connsiteX28" fmla="*/ 7745444 w 9428507"/>
                <a:gd name="connsiteY28" fmla="*/ 9009351 h 9544714"/>
                <a:gd name="connsiteX29" fmla="*/ 7628609 w 9428507"/>
                <a:gd name="connsiteY29" fmla="*/ 8832371 h 9544714"/>
                <a:gd name="connsiteX30" fmla="*/ 6018173 w 9428507"/>
                <a:gd name="connsiteY30" fmla="*/ 9544714 h 9544714"/>
                <a:gd name="connsiteX31" fmla="*/ 4743653 w 9428507"/>
                <a:gd name="connsiteY31" fmla="*/ 9158951 h 9544714"/>
                <a:gd name="connsiteX32" fmla="*/ 3796592 w 9428507"/>
                <a:gd name="connsiteY32" fmla="*/ 8456934 h 9544714"/>
                <a:gd name="connsiteX33" fmla="*/ 3539225 w 9428507"/>
                <a:gd name="connsiteY33" fmla="*/ 8184850 h 9544714"/>
                <a:gd name="connsiteX34" fmla="*/ 3134303 w 9428507"/>
                <a:gd name="connsiteY34" fmla="*/ 7927688 h 9544714"/>
                <a:gd name="connsiteX35" fmla="*/ 2980450 w 9428507"/>
                <a:gd name="connsiteY35" fmla="*/ 7576555 h 9544714"/>
                <a:gd name="connsiteX36" fmla="*/ 2625206 w 9428507"/>
                <a:gd name="connsiteY36" fmla="*/ 7599783 h 9544714"/>
                <a:gd name="connsiteX37" fmla="*/ 1759304 w 9428507"/>
                <a:gd name="connsiteY37" fmla="*/ 7052320 h 9544714"/>
                <a:gd name="connsiteX38" fmla="*/ 844184 w 9428507"/>
                <a:gd name="connsiteY38" fmla="*/ 7099074 h 9544714"/>
                <a:gd name="connsiteX39" fmla="*/ 564200 w 9428507"/>
                <a:gd name="connsiteY39" fmla="*/ 6634834 h 9544714"/>
                <a:gd name="connsiteX40" fmla="*/ 0 w 9428507"/>
                <a:gd name="connsiteY40" fmla="*/ 4572804 h 9544714"/>
                <a:gd name="connsiteX41" fmla="*/ 1469368 w 9428507"/>
                <a:gd name="connsiteY41" fmla="*/ 4162605 h 9544714"/>
                <a:gd name="connsiteX0" fmla="*/ 1469368 w 9314829"/>
                <a:gd name="connsiteY0" fmla="*/ 4162605 h 9544714"/>
                <a:gd name="connsiteX1" fmla="*/ 1748940 w 9314829"/>
                <a:gd name="connsiteY1" fmla="*/ 5199589 h 9544714"/>
                <a:gd name="connsiteX2" fmla="*/ 1891037 w 9314829"/>
                <a:gd name="connsiteY2" fmla="*/ 5160876 h 9544714"/>
                <a:gd name="connsiteX3" fmla="*/ 1608127 w 9314829"/>
                <a:gd name="connsiteY3" fmla="*/ 4116849 h 9544714"/>
                <a:gd name="connsiteX4" fmla="*/ 1917249 w 9314829"/>
                <a:gd name="connsiteY4" fmla="*/ 4019586 h 9544714"/>
                <a:gd name="connsiteX5" fmla="*/ 1595793 w 9314829"/>
                <a:gd name="connsiteY5" fmla="*/ 3015454 h 9544714"/>
                <a:gd name="connsiteX6" fmla="*/ 2582895 w 9314829"/>
                <a:gd name="connsiteY6" fmla="*/ 2771784 h 9544714"/>
                <a:gd name="connsiteX7" fmla="*/ 2007689 w 9314829"/>
                <a:gd name="connsiteY7" fmla="*/ 795267 h 9544714"/>
                <a:gd name="connsiteX8" fmla="*/ 4898728 w 9314829"/>
                <a:gd name="connsiteY8" fmla="*/ 0 h 9544714"/>
                <a:gd name="connsiteX9" fmla="*/ 5951469 w 9314829"/>
                <a:gd name="connsiteY9" fmla="*/ 778151 h 9544714"/>
                <a:gd name="connsiteX10" fmla="*/ 6043870 w 9314829"/>
                <a:gd name="connsiteY10" fmla="*/ 1278687 h 9544714"/>
                <a:gd name="connsiteX11" fmla="*/ 6490438 w 9314829"/>
                <a:gd name="connsiteY11" fmla="*/ 2527249 h 9544714"/>
                <a:gd name="connsiteX12" fmla="*/ 7353518 w 9314829"/>
                <a:gd name="connsiteY12" fmla="*/ 5311749 h 9544714"/>
                <a:gd name="connsiteX13" fmla="*/ 7751761 w 9314829"/>
                <a:gd name="connsiteY13" fmla="*/ 6846325 h 9544714"/>
                <a:gd name="connsiteX14" fmla="*/ 7372834 w 9314829"/>
                <a:gd name="connsiteY14" fmla="*/ 6883930 h 9544714"/>
                <a:gd name="connsiteX15" fmla="*/ 7284852 w 9314829"/>
                <a:gd name="connsiteY15" fmla="*/ 6684904 h 9544714"/>
                <a:gd name="connsiteX16" fmla="*/ 6678571 w 9314829"/>
                <a:gd name="connsiteY16" fmla="*/ 7013977 h 9544714"/>
                <a:gd name="connsiteX17" fmla="*/ 6122379 w 9314829"/>
                <a:gd name="connsiteY17" fmla="*/ 7382241 h 9544714"/>
                <a:gd name="connsiteX18" fmla="*/ 6046594 w 9314829"/>
                <a:gd name="connsiteY18" fmla="*/ 7288220 h 9544714"/>
                <a:gd name="connsiteX19" fmla="*/ 3280432 w 9314829"/>
                <a:gd name="connsiteY19" fmla="*/ 8848971 h 9544714"/>
                <a:gd name="connsiteX20" fmla="*/ 9314829 w 9314829"/>
                <a:gd name="connsiteY20" fmla="*/ 7551475 h 9544714"/>
                <a:gd name="connsiteX21" fmla="*/ 9163259 w 9314829"/>
                <a:gd name="connsiteY21" fmla="*/ 7720713 h 9544714"/>
                <a:gd name="connsiteX22" fmla="*/ 8926430 w 9314829"/>
                <a:gd name="connsiteY22" fmla="*/ 7852342 h 9544714"/>
                <a:gd name="connsiteX23" fmla="*/ 8556977 w 9314829"/>
                <a:gd name="connsiteY23" fmla="*/ 8566899 h 9544714"/>
                <a:gd name="connsiteX24" fmla="*/ 8299624 w 9314829"/>
                <a:gd name="connsiteY24" fmla="*/ 8715677 h 9544714"/>
                <a:gd name="connsiteX25" fmla="*/ 8395934 w 9314829"/>
                <a:gd name="connsiteY25" fmla="*/ 8986672 h 9544714"/>
                <a:gd name="connsiteX26" fmla="*/ 7912803 w 9314829"/>
                <a:gd name="connsiteY26" fmla="*/ 8999394 h 9544714"/>
                <a:gd name="connsiteX27" fmla="*/ 7745444 w 9314829"/>
                <a:gd name="connsiteY27" fmla="*/ 9009351 h 9544714"/>
                <a:gd name="connsiteX28" fmla="*/ 7628609 w 9314829"/>
                <a:gd name="connsiteY28" fmla="*/ 8832371 h 9544714"/>
                <a:gd name="connsiteX29" fmla="*/ 6018173 w 9314829"/>
                <a:gd name="connsiteY29" fmla="*/ 9544714 h 9544714"/>
                <a:gd name="connsiteX30" fmla="*/ 4743653 w 9314829"/>
                <a:gd name="connsiteY30" fmla="*/ 9158951 h 9544714"/>
                <a:gd name="connsiteX31" fmla="*/ 3796592 w 9314829"/>
                <a:gd name="connsiteY31" fmla="*/ 8456934 h 9544714"/>
                <a:gd name="connsiteX32" fmla="*/ 3539225 w 9314829"/>
                <a:gd name="connsiteY32" fmla="*/ 8184850 h 9544714"/>
                <a:gd name="connsiteX33" fmla="*/ 3134303 w 9314829"/>
                <a:gd name="connsiteY33" fmla="*/ 7927688 h 9544714"/>
                <a:gd name="connsiteX34" fmla="*/ 2980450 w 9314829"/>
                <a:gd name="connsiteY34" fmla="*/ 7576555 h 9544714"/>
                <a:gd name="connsiteX35" fmla="*/ 2625206 w 9314829"/>
                <a:gd name="connsiteY35" fmla="*/ 7599783 h 9544714"/>
                <a:gd name="connsiteX36" fmla="*/ 1759304 w 9314829"/>
                <a:gd name="connsiteY36" fmla="*/ 7052320 h 9544714"/>
                <a:gd name="connsiteX37" fmla="*/ 844184 w 9314829"/>
                <a:gd name="connsiteY37" fmla="*/ 7099074 h 9544714"/>
                <a:gd name="connsiteX38" fmla="*/ 564200 w 9314829"/>
                <a:gd name="connsiteY38" fmla="*/ 6634834 h 9544714"/>
                <a:gd name="connsiteX39" fmla="*/ 0 w 9314829"/>
                <a:gd name="connsiteY39" fmla="*/ 4572804 h 9544714"/>
                <a:gd name="connsiteX40" fmla="*/ 1469368 w 9314829"/>
                <a:gd name="connsiteY40" fmla="*/ 4162605 h 9544714"/>
                <a:gd name="connsiteX0" fmla="*/ 1469368 w 9163259"/>
                <a:gd name="connsiteY0" fmla="*/ 4162605 h 9544714"/>
                <a:gd name="connsiteX1" fmla="*/ 1748940 w 9163259"/>
                <a:gd name="connsiteY1" fmla="*/ 5199589 h 9544714"/>
                <a:gd name="connsiteX2" fmla="*/ 1891037 w 9163259"/>
                <a:gd name="connsiteY2" fmla="*/ 5160876 h 9544714"/>
                <a:gd name="connsiteX3" fmla="*/ 1608127 w 9163259"/>
                <a:gd name="connsiteY3" fmla="*/ 4116849 h 9544714"/>
                <a:gd name="connsiteX4" fmla="*/ 1917249 w 9163259"/>
                <a:gd name="connsiteY4" fmla="*/ 4019586 h 9544714"/>
                <a:gd name="connsiteX5" fmla="*/ 1595793 w 9163259"/>
                <a:gd name="connsiteY5" fmla="*/ 3015454 h 9544714"/>
                <a:gd name="connsiteX6" fmla="*/ 2582895 w 9163259"/>
                <a:gd name="connsiteY6" fmla="*/ 2771784 h 9544714"/>
                <a:gd name="connsiteX7" fmla="*/ 2007689 w 9163259"/>
                <a:gd name="connsiteY7" fmla="*/ 795267 h 9544714"/>
                <a:gd name="connsiteX8" fmla="*/ 4898728 w 9163259"/>
                <a:gd name="connsiteY8" fmla="*/ 0 h 9544714"/>
                <a:gd name="connsiteX9" fmla="*/ 5951469 w 9163259"/>
                <a:gd name="connsiteY9" fmla="*/ 778151 h 9544714"/>
                <a:gd name="connsiteX10" fmla="*/ 6043870 w 9163259"/>
                <a:gd name="connsiteY10" fmla="*/ 1278687 h 9544714"/>
                <a:gd name="connsiteX11" fmla="*/ 6490438 w 9163259"/>
                <a:gd name="connsiteY11" fmla="*/ 2527249 h 9544714"/>
                <a:gd name="connsiteX12" fmla="*/ 7353518 w 9163259"/>
                <a:gd name="connsiteY12" fmla="*/ 5311749 h 9544714"/>
                <a:gd name="connsiteX13" fmla="*/ 7751761 w 9163259"/>
                <a:gd name="connsiteY13" fmla="*/ 6846325 h 9544714"/>
                <a:gd name="connsiteX14" fmla="*/ 7372834 w 9163259"/>
                <a:gd name="connsiteY14" fmla="*/ 6883930 h 9544714"/>
                <a:gd name="connsiteX15" fmla="*/ 7284852 w 9163259"/>
                <a:gd name="connsiteY15" fmla="*/ 6684904 h 9544714"/>
                <a:gd name="connsiteX16" fmla="*/ 6678571 w 9163259"/>
                <a:gd name="connsiteY16" fmla="*/ 7013977 h 9544714"/>
                <a:gd name="connsiteX17" fmla="*/ 6122379 w 9163259"/>
                <a:gd name="connsiteY17" fmla="*/ 7382241 h 9544714"/>
                <a:gd name="connsiteX18" fmla="*/ 6046594 w 9163259"/>
                <a:gd name="connsiteY18" fmla="*/ 7288220 h 9544714"/>
                <a:gd name="connsiteX19" fmla="*/ 3280432 w 9163259"/>
                <a:gd name="connsiteY19" fmla="*/ 8848971 h 9544714"/>
                <a:gd name="connsiteX20" fmla="*/ 9163259 w 9163259"/>
                <a:gd name="connsiteY20" fmla="*/ 7720713 h 9544714"/>
                <a:gd name="connsiteX21" fmla="*/ 8926430 w 9163259"/>
                <a:gd name="connsiteY21" fmla="*/ 7852342 h 9544714"/>
                <a:gd name="connsiteX22" fmla="*/ 8556977 w 9163259"/>
                <a:gd name="connsiteY22" fmla="*/ 8566899 h 9544714"/>
                <a:gd name="connsiteX23" fmla="*/ 8299624 w 9163259"/>
                <a:gd name="connsiteY23" fmla="*/ 8715677 h 9544714"/>
                <a:gd name="connsiteX24" fmla="*/ 8395934 w 9163259"/>
                <a:gd name="connsiteY24" fmla="*/ 8986672 h 9544714"/>
                <a:gd name="connsiteX25" fmla="*/ 7912803 w 9163259"/>
                <a:gd name="connsiteY25" fmla="*/ 8999394 h 9544714"/>
                <a:gd name="connsiteX26" fmla="*/ 7745444 w 9163259"/>
                <a:gd name="connsiteY26" fmla="*/ 9009351 h 9544714"/>
                <a:gd name="connsiteX27" fmla="*/ 7628609 w 9163259"/>
                <a:gd name="connsiteY27" fmla="*/ 8832371 h 9544714"/>
                <a:gd name="connsiteX28" fmla="*/ 6018173 w 9163259"/>
                <a:gd name="connsiteY28" fmla="*/ 9544714 h 9544714"/>
                <a:gd name="connsiteX29" fmla="*/ 4743653 w 9163259"/>
                <a:gd name="connsiteY29" fmla="*/ 9158951 h 9544714"/>
                <a:gd name="connsiteX30" fmla="*/ 3796592 w 9163259"/>
                <a:gd name="connsiteY30" fmla="*/ 8456934 h 9544714"/>
                <a:gd name="connsiteX31" fmla="*/ 3539225 w 9163259"/>
                <a:gd name="connsiteY31" fmla="*/ 8184850 h 9544714"/>
                <a:gd name="connsiteX32" fmla="*/ 3134303 w 9163259"/>
                <a:gd name="connsiteY32" fmla="*/ 7927688 h 9544714"/>
                <a:gd name="connsiteX33" fmla="*/ 2980450 w 9163259"/>
                <a:gd name="connsiteY33" fmla="*/ 7576555 h 9544714"/>
                <a:gd name="connsiteX34" fmla="*/ 2625206 w 9163259"/>
                <a:gd name="connsiteY34" fmla="*/ 7599783 h 9544714"/>
                <a:gd name="connsiteX35" fmla="*/ 1759304 w 9163259"/>
                <a:gd name="connsiteY35" fmla="*/ 7052320 h 9544714"/>
                <a:gd name="connsiteX36" fmla="*/ 844184 w 9163259"/>
                <a:gd name="connsiteY36" fmla="*/ 7099074 h 9544714"/>
                <a:gd name="connsiteX37" fmla="*/ 564200 w 9163259"/>
                <a:gd name="connsiteY37" fmla="*/ 6634834 h 9544714"/>
                <a:gd name="connsiteX38" fmla="*/ 0 w 9163259"/>
                <a:gd name="connsiteY38" fmla="*/ 4572804 h 9544714"/>
                <a:gd name="connsiteX39" fmla="*/ 1469368 w 9163259"/>
                <a:gd name="connsiteY39" fmla="*/ 4162605 h 9544714"/>
                <a:gd name="connsiteX0" fmla="*/ 1469368 w 8926430"/>
                <a:gd name="connsiteY0" fmla="*/ 4162605 h 9544714"/>
                <a:gd name="connsiteX1" fmla="*/ 1748940 w 8926430"/>
                <a:gd name="connsiteY1" fmla="*/ 5199589 h 9544714"/>
                <a:gd name="connsiteX2" fmla="*/ 1891037 w 8926430"/>
                <a:gd name="connsiteY2" fmla="*/ 5160876 h 9544714"/>
                <a:gd name="connsiteX3" fmla="*/ 1608127 w 8926430"/>
                <a:gd name="connsiteY3" fmla="*/ 4116849 h 9544714"/>
                <a:gd name="connsiteX4" fmla="*/ 1917249 w 8926430"/>
                <a:gd name="connsiteY4" fmla="*/ 4019586 h 9544714"/>
                <a:gd name="connsiteX5" fmla="*/ 1595793 w 8926430"/>
                <a:gd name="connsiteY5" fmla="*/ 3015454 h 9544714"/>
                <a:gd name="connsiteX6" fmla="*/ 2582895 w 8926430"/>
                <a:gd name="connsiteY6" fmla="*/ 2771784 h 9544714"/>
                <a:gd name="connsiteX7" fmla="*/ 2007689 w 8926430"/>
                <a:gd name="connsiteY7" fmla="*/ 795267 h 9544714"/>
                <a:gd name="connsiteX8" fmla="*/ 4898728 w 8926430"/>
                <a:gd name="connsiteY8" fmla="*/ 0 h 9544714"/>
                <a:gd name="connsiteX9" fmla="*/ 5951469 w 8926430"/>
                <a:gd name="connsiteY9" fmla="*/ 778151 h 9544714"/>
                <a:gd name="connsiteX10" fmla="*/ 6043870 w 8926430"/>
                <a:gd name="connsiteY10" fmla="*/ 1278687 h 9544714"/>
                <a:gd name="connsiteX11" fmla="*/ 6490438 w 8926430"/>
                <a:gd name="connsiteY11" fmla="*/ 2527249 h 9544714"/>
                <a:gd name="connsiteX12" fmla="*/ 7353518 w 8926430"/>
                <a:gd name="connsiteY12" fmla="*/ 5311749 h 9544714"/>
                <a:gd name="connsiteX13" fmla="*/ 7751761 w 8926430"/>
                <a:gd name="connsiteY13" fmla="*/ 6846325 h 9544714"/>
                <a:gd name="connsiteX14" fmla="*/ 7372834 w 8926430"/>
                <a:gd name="connsiteY14" fmla="*/ 6883930 h 9544714"/>
                <a:gd name="connsiteX15" fmla="*/ 7284852 w 8926430"/>
                <a:gd name="connsiteY15" fmla="*/ 6684904 h 9544714"/>
                <a:gd name="connsiteX16" fmla="*/ 6678571 w 8926430"/>
                <a:gd name="connsiteY16" fmla="*/ 7013977 h 9544714"/>
                <a:gd name="connsiteX17" fmla="*/ 6122379 w 8926430"/>
                <a:gd name="connsiteY17" fmla="*/ 7382241 h 9544714"/>
                <a:gd name="connsiteX18" fmla="*/ 6046594 w 8926430"/>
                <a:gd name="connsiteY18" fmla="*/ 7288220 h 9544714"/>
                <a:gd name="connsiteX19" fmla="*/ 3280432 w 8926430"/>
                <a:gd name="connsiteY19" fmla="*/ 8848971 h 9544714"/>
                <a:gd name="connsiteX20" fmla="*/ 8926430 w 8926430"/>
                <a:gd name="connsiteY20" fmla="*/ 7852342 h 9544714"/>
                <a:gd name="connsiteX21" fmla="*/ 8556977 w 8926430"/>
                <a:gd name="connsiteY21" fmla="*/ 8566899 h 9544714"/>
                <a:gd name="connsiteX22" fmla="*/ 8299624 w 8926430"/>
                <a:gd name="connsiteY22" fmla="*/ 8715677 h 9544714"/>
                <a:gd name="connsiteX23" fmla="*/ 8395934 w 8926430"/>
                <a:gd name="connsiteY23" fmla="*/ 8986672 h 9544714"/>
                <a:gd name="connsiteX24" fmla="*/ 7912803 w 8926430"/>
                <a:gd name="connsiteY24" fmla="*/ 8999394 h 9544714"/>
                <a:gd name="connsiteX25" fmla="*/ 7745444 w 8926430"/>
                <a:gd name="connsiteY25" fmla="*/ 9009351 h 9544714"/>
                <a:gd name="connsiteX26" fmla="*/ 7628609 w 8926430"/>
                <a:gd name="connsiteY26" fmla="*/ 8832371 h 9544714"/>
                <a:gd name="connsiteX27" fmla="*/ 6018173 w 8926430"/>
                <a:gd name="connsiteY27" fmla="*/ 9544714 h 9544714"/>
                <a:gd name="connsiteX28" fmla="*/ 4743653 w 8926430"/>
                <a:gd name="connsiteY28" fmla="*/ 9158951 h 9544714"/>
                <a:gd name="connsiteX29" fmla="*/ 3796592 w 8926430"/>
                <a:gd name="connsiteY29" fmla="*/ 8456934 h 9544714"/>
                <a:gd name="connsiteX30" fmla="*/ 3539225 w 8926430"/>
                <a:gd name="connsiteY30" fmla="*/ 8184850 h 9544714"/>
                <a:gd name="connsiteX31" fmla="*/ 3134303 w 8926430"/>
                <a:gd name="connsiteY31" fmla="*/ 7927688 h 9544714"/>
                <a:gd name="connsiteX32" fmla="*/ 2980450 w 8926430"/>
                <a:gd name="connsiteY32" fmla="*/ 7576555 h 9544714"/>
                <a:gd name="connsiteX33" fmla="*/ 2625206 w 8926430"/>
                <a:gd name="connsiteY33" fmla="*/ 7599783 h 9544714"/>
                <a:gd name="connsiteX34" fmla="*/ 1759304 w 8926430"/>
                <a:gd name="connsiteY34" fmla="*/ 7052320 h 9544714"/>
                <a:gd name="connsiteX35" fmla="*/ 844184 w 8926430"/>
                <a:gd name="connsiteY35" fmla="*/ 7099074 h 9544714"/>
                <a:gd name="connsiteX36" fmla="*/ 564200 w 8926430"/>
                <a:gd name="connsiteY36" fmla="*/ 6634834 h 9544714"/>
                <a:gd name="connsiteX37" fmla="*/ 0 w 8926430"/>
                <a:gd name="connsiteY37" fmla="*/ 4572804 h 9544714"/>
                <a:gd name="connsiteX38" fmla="*/ 1469368 w 8926430"/>
                <a:gd name="connsiteY38" fmla="*/ 4162605 h 9544714"/>
                <a:gd name="connsiteX0" fmla="*/ 1469368 w 8556977"/>
                <a:gd name="connsiteY0" fmla="*/ 4162605 h 9544714"/>
                <a:gd name="connsiteX1" fmla="*/ 1748940 w 8556977"/>
                <a:gd name="connsiteY1" fmla="*/ 5199589 h 9544714"/>
                <a:gd name="connsiteX2" fmla="*/ 1891037 w 8556977"/>
                <a:gd name="connsiteY2" fmla="*/ 5160876 h 9544714"/>
                <a:gd name="connsiteX3" fmla="*/ 1608127 w 8556977"/>
                <a:gd name="connsiteY3" fmla="*/ 4116849 h 9544714"/>
                <a:gd name="connsiteX4" fmla="*/ 1917249 w 8556977"/>
                <a:gd name="connsiteY4" fmla="*/ 4019586 h 9544714"/>
                <a:gd name="connsiteX5" fmla="*/ 1595793 w 8556977"/>
                <a:gd name="connsiteY5" fmla="*/ 3015454 h 9544714"/>
                <a:gd name="connsiteX6" fmla="*/ 2582895 w 8556977"/>
                <a:gd name="connsiteY6" fmla="*/ 2771784 h 9544714"/>
                <a:gd name="connsiteX7" fmla="*/ 2007689 w 8556977"/>
                <a:gd name="connsiteY7" fmla="*/ 795267 h 9544714"/>
                <a:gd name="connsiteX8" fmla="*/ 4898728 w 8556977"/>
                <a:gd name="connsiteY8" fmla="*/ 0 h 9544714"/>
                <a:gd name="connsiteX9" fmla="*/ 5951469 w 8556977"/>
                <a:gd name="connsiteY9" fmla="*/ 778151 h 9544714"/>
                <a:gd name="connsiteX10" fmla="*/ 6043870 w 8556977"/>
                <a:gd name="connsiteY10" fmla="*/ 1278687 h 9544714"/>
                <a:gd name="connsiteX11" fmla="*/ 6490438 w 8556977"/>
                <a:gd name="connsiteY11" fmla="*/ 2527249 h 9544714"/>
                <a:gd name="connsiteX12" fmla="*/ 7353518 w 8556977"/>
                <a:gd name="connsiteY12" fmla="*/ 5311749 h 9544714"/>
                <a:gd name="connsiteX13" fmla="*/ 7751761 w 8556977"/>
                <a:gd name="connsiteY13" fmla="*/ 6846325 h 9544714"/>
                <a:gd name="connsiteX14" fmla="*/ 7372834 w 8556977"/>
                <a:gd name="connsiteY14" fmla="*/ 6883930 h 9544714"/>
                <a:gd name="connsiteX15" fmla="*/ 7284852 w 8556977"/>
                <a:gd name="connsiteY15" fmla="*/ 6684904 h 9544714"/>
                <a:gd name="connsiteX16" fmla="*/ 6678571 w 8556977"/>
                <a:gd name="connsiteY16" fmla="*/ 7013977 h 9544714"/>
                <a:gd name="connsiteX17" fmla="*/ 6122379 w 8556977"/>
                <a:gd name="connsiteY17" fmla="*/ 7382241 h 9544714"/>
                <a:gd name="connsiteX18" fmla="*/ 6046594 w 8556977"/>
                <a:gd name="connsiteY18" fmla="*/ 7288220 h 9544714"/>
                <a:gd name="connsiteX19" fmla="*/ 3280432 w 8556977"/>
                <a:gd name="connsiteY19" fmla="*/ 8848971 h 9544714"/>
                <a:gd name="connsiteX20" fmla="*/ 8556977 w 8556977"/>
                <a:gd name="connsiteY20" fmla="*/ 8566899 h 9544714"/>
                <a:gd name="connsiteX21" fmla="*/ 8299624 w 8556977"/>
                <a:gd name="connsiteY21" fmla="*/ 8715677 h 9544714"/>
                <a:gd name="connsiteX22" fmla="*/ 8395934 w 8556977"/>
                <a:gd name="connsiteY22" fmla="*/ 8986672 h 9544714"/>
                <a:gd name="connsiteX23" fmla="*/ 7912803 w 8556977"/>
                <a:gd name="connsiteY23" fmla="*/ 8999394 h 9544714"/>
                <a:gd name="connsiteX24" fmla="*/ 7745444 w 8556977"/>
                <a:gd name="connsiteY24" fmla="*/ 9009351 h 9544714"/>
                <a:gd name="connsiteX25" fmla="*/ 7628609 w 8556977"/>
                <a:gd name="connsiteY25" fmla="*/ 8832371 h 9544714"/>
                <a:gd name="connsiteX26" fmla="*/ 6018173 w 8556977"/>
                <a:gd name="connsiteY26" fmla="*/ 9544714 h 9544714"/>
                <a:gd name="connsiteX27" fmla="*/ 4743653 w 8556977"/>
                <a:gd name="connsiteY27" fmla="*/ 9158951 h 9544714"/>
                <a:gd name="connsiteX28" fmla="*/ 3796592 w 8556977"/>
                <a:gd name="connsiteY28" fmla="*/ 8456934 h 9544714"/>
                <a:gd name="connsiteX29" fmla="*/ 3539225 w 8556977"/>
                <a:gd name="connsiteY29" fmla="*/ 8184850 h 9544714"/>
                <a:gd name="connsiteX30" fmla="*/ 3134303 w 8556977"/>
                <a:gd name="connsiteY30" fmla="*/ 7927688 h 9544714"/>
                <a:gd name="connsiteX31" fmla="*/ 2980450 w 8556977"/>
                <a:gd name="connsiteY31" fmla="*/ 7576555 h 9544714"/>
                <a:gd name="connsiteX32" fmla="*/ 2625206 w 8556977"/>
                <a:gd name="connsiteY32" fmla="*/ 7599783 h 9544714"/>
                <a:gd name="connsiteX33" fmla="*/ 1759304 w 8556977"/>
                <a:gd name="connsiteY33" fmla="*/ 7052320 h 9544714"/>
                <a:gd name="connsiteX34" fmla="*/ 844184 w 8556977"/>
                <a:gd name="connsiteY34" fmla="*/ 7099074 h 9544714"/>
                <a:gd name="connsiteX35" fmla="*/ 564200 w 8556977"/>
                <a:gd name="connsiteY35" fmla="*/ 6634834 h 9544714"/>
                <a:gd name="connsiteX36" fmla="*/ 0 w 8556977"/>
                <a:gd name="connsiteY36" fmla="*/ 4572804 h 9544714"/>
                <a:gd name="connsiteX37" fmla="*/ 1469368 w 8556977"/>
                <a:gd name="connsiteY37" fmla="*/ 4162605 h 9544714"/>
                <a:gd name="connsiteX0" fmla="*/ 1469368 w 8395934"/>
                <a:gd name="connsiteY0" fmla="*/ 4162605 h 9544714"/>
                <a:gd name="connsiteX1" fmla="*/ 1748940 w 8395934"/>
                <a:gd name="connsiteY1" fmla="*/ 5199589 h 9544714"/>
                <a:gd name="connsiteX2" fmla="*/ 1891037 w 8395934"/>
                <a:gd name="connsiteY2" fmla="*/ 5160876 h 9544714"/>
                <a:gd name="connsiteX3" fmla="*/ 1608127 w 8395934"/>
                <a:gd name="connsiteY3" fmla="*/ 4116849 h 9544714"/>
                <a:gd name="connsiteX4" fmla="*/ 1917249 w 8395934"/>
                <a:gd name="connsiteY4" fmla="*/ 4019586 h 9544714"/>
                <a:gd name="connsiteX5" fmla="*/ 1595793 w 8395934"/>
                <a:gd name="connsiteY5" fmla="*/ 3015454 h 9544714"/>
                <a:gd name="connsiteX6" fmla="*/ 2582895 w 8395934"/>
                <a:gd name="connsiteY6" fmla="*/ 2771784 h 9544714"/>
                <a:gd name="connsiteX7" fmla="*/ 2007689 w 8395934"/>
                <a:gd name="connsiteY7" fmla="*/ 795267 h 9544714"/>
                <a:gd name="connsiteX8" fmla="*/ 4898728 w 8395934"/>
                <a:gd name="connsiteY8" fmla="*/ 0 h 9544714"/>
                <a:gd name="connsiteX9" fmla="*/ 5951469 w 8395934"/>
                <a:gd name="connsiteY9" fmla="*/ 778151 h 9544714"/>
                <a:gd name="connsiteX10" fmla="*/ 6043870 w 8395934"/>
                <a:gd name="connsiteY10" fmla="*/ 1278687 h 9544714"/>
                <a:gd name="connsiteX11" fmla="*/ 6490438 w 8395934"/>
                <a:gd name="connsiteY11" fmla="*/ 2527249 h 9544714"/>
                <a:gd name="connsiteX12" fmla="*/ 7353518 w 8395934"/>
                <a:gd name="connsiteY12" fmla="*/ 5311749 h 9544714"/>
                <a:gd name="connsiteX13" fmla="*/ 7751761 w 8395934"/>
                <a:gd name="connsiteY13" fmla="*/ 6846325 h 9544714"/>
                <a:gd name="connsiteX14" fmla="*/ 7372834 w 8395934"/>
                <a:gd name="connsiteY14" fmla="*/ 6883930 h 9544714"/>
                <a:gd name="connsiteX15" fmla="*/ 7284852 w 8395934"/>
                <a:gd name="connsiteY15" fmla="*/ 6684904 h 9544714"/>
                <a:gd name="connsiteX16" fmla="*/ 6678571 w 8395934"/>
                <a:gd name="connsiteY16" fmla="*/ 7013977 h 9544714"/>
                <a:gd name="connsiteX17" fmla="*/ 6122379 w 8395934"/>
                <a:gd name="connsiteY17" fmla="*/ 7382241 h 9544714"/>
                <a:gd name="connsiteX18" fmla="*/ 6046594 w 8395934"/>
                <a:gd name="connsiteY18" fmla="*/ 7288220 h 9544714"/>
                <a:gd name="connsiteX19" fmla="*/ 3280432 w 8395934"/>
                <a:gd name="connsiteY19" fmla="*/ 8848971 h 9544714"/>
                <a:gd name="connsiteX20" fmla="*/ 8299624 w 8395934"/>
                <a:gd name="connsiteY20" fmla="*/ 8715677 h 9544714"/>
                <a:gd name="connsiteX21" fmla="*/ 8395934 w 8395934"/>
                <a:gd name="connsiteY21" fmla="*/ 8986672 h 9544714"/>
                <a:gd name="connsiteX22" fmla="*/ 7912803 w 8395934"/>
                <a:gd name="connsiteY22" fmla="*/ 8999394 h 9544714"/>
                <a:gd name="connsiteX23" fmla="*/ 7745444 w 8395934"/>
                <a:gd name="connsiteY23" fmla="*/ 9009351 h 9544714"/>
                <a:gd name="connsiteX24" fmla="*/ 7628609 w 8395934"/>
                <a:gd name="connsiteY24" fmla="*/ 8832371 h 9544714"/>
                <a:gd name="connsiteX25" fmla="*/ 6018173 w 8395934"/>
                <a:gd name="connsiteY25" fmla="*/ 9544714 h 9544714"/>
                <a:gd name="connsiteX26" fmla="*/ 4743653 w 8395934"/>
                <a:gd name="connsiteY26" fmla="*/ 9158951 h 9544714"/>
                <a:gd name="connsiteX27" fmla="*/ 3796592 w 8395934"/>
                <a:gd name="connsiteY27" fmla="*/ 8456934 h 9544714"/>
                <a:gd name="connsiteX28" fmla="*/ 3539225 w 8395934"/>
                <a:gd name="connsiteY28" fmla="*/ 8184850 h 9544714"/>
                <a:gd name="connsiteX29" fmla="*/ 3134303 w 8395934"/>
                <a:gd name="connsiteY29" fmla="*/ 7927688 h 9544714"/>
                <a:gd name="connsiteX30" fmla="*/ 2980450 w 8395934"/>
                <a:gd name="connsiteY30" fmla="*/ 7576555 h 9544714"/>
                <a:gd name="connsiteX31" fmla="*/ 2625206 w 8395934"/>
                <a:gd name="connsiteY31" fmla="*/ 7599783 h 9544714"/>
                <a:gd name="connsiteX32" fmla="*/ 1759304 w 8395934"/>
                <a:gd name="connsiteY32" fmla="*/ 7052320 h 9544714"/>
                <a:gd name="connsiteX33" fmla="*/ 844184 w 8395934"/>
                <a:gd name="connsiteY33" fmla="*/ 7099074 h 9544714"/>
                <a:gd name="connsiteX34" fmla="*/ 564200 w 8395934"/>
                <a:gd name="connsiteY34" fmla="*/ 6634834 h 9544714"/>
                <a:gd name="connsiteX35" fmla="*/ 0 w 8395934"/>
                <a:gd name="connsiteY35" fmla="*/ 4572804 h 9544714"/>
                <a:gd name="connsiteX36" fmla="*/ 1469368 w 8395934"/>
                <a:gd name="connsiteY36" fmla="*/ 4162605 h 9544714"/>
                <a:gd name="connsiteX0" fmla="*/ 1469368 w 8395934"/>
                <a:gd name="connsiteY0" fmla="*/ 4162605 h 9544714"/>
                <a:gd name="connsiteX1" fmla="*/ 1748940 w 8395934"/>
                <a:gd name="connsiteY1" fmla="*/ 5199589 h 9544714"/>
                <a:gd name="connsiteX2" fmla="*/ 1891037 w 8395934"/>
                <a:gd name="connsiteY2" fmla="*/ 5160876 h 9544714"/>
                <a:gd name="connsiteX3" fmla="*/ 1608127 w 8395934"/>
                <a:gd name="connsiteY3" fmla="*/ 4116849 h 9544714"/>
                <a:gd name="connsiteX4" fmla="*/ 1917249 w 8395934"/>
                <a:gd name="connsiteY4" fmla="*/ 4019586 h 9544714"/>
                <a:gd name="connsiteX5" fmla="*/ 1595793 w 8395934"/>
                <a:gd name="connsiteY5" fmla="*/ 3015454 h 9544714"/>
                <a:gd name="connsiteX6" fmla="*/ 2582895 w 8395934"/>
                <a:gd name="connsiteY6" fmla="*/ 2771784 h 9544714"/>
                <a:gd name="connsiteX7" fmla="*/ 2007689 w 8395934"/>
                <a:gd name="connsiteY7" fmla="*/ 795267 h 9544714"/>
                <a:gd name="connsiteX8" fmla="*/ 4898728 w 8395934"/>
                <a:gd name="connsiteY8" fmla="*/ 0 h 9544714"/>
                <a:gd name="connsiteX9" fmla="*/ 5951469 w 8395934"/>
                <a:gd name="connsiteY9" fmla="*/ 778151 h 9544714"/>
                <a:gd name="connsiteX10" fmla="*/ 6043870 w 8395934"/>
                <a:gd name="connsiteY10" fmla="*/ 1278687 h 9544714"/>
                <a:gd name="connsiteX11" fmla="*/ 6490438 w 8395934"/>
                <a:gd name="connsiteY11" fmla="*/ 2527249 h 9544714"/>
                <a:gd name="connsiteX12" fmla="*/ 7353518 w 8395934"/>
                <a:gd name="connsiteY12" fmla="*/ 5311749 h 9544714"/>
                <a:gd name="connsiteX13" fmla="*/ 7751761 w 8395934"/>
                <a:gd name="connsiteY13" fmla="*/ 6846325 h 9544714"/>
                <a:gd name="connsiteX14" fmla="*/ 7372834 w 8395934"/>
                <a:gd name="connsiteY14" fmla="*/ 6883930 h 9544714"/>
                <a:gd name="connsiteX15" fmla="*/ 7284852 w 8395934"/>
                <a:gd name="connsiteY15" fmla="*/ 6684904 h 9544714"/>
                <a:gd name="connsiteX16" fmla="*/ 6678571 w 8395934"/>
                <a:gd name="connsiteY16" fmla="*/ 7013977 h 9544714"/>
                <a:gd name="connsiteX17" fmla="*/ 6122379 w 8395934"/>
                <a:gd name="connsiteY17" fmla="*/ 7382241 h 9544714"/>
                <a:gd name="connsiteX18" fmla="*/ 6046594 w 8395934"/>
                <a:gd name="connsiteY18" fmla="*/ 7288220 h 9544714"/>
                <a:gd name="connsiteX19" fmla="*/ 3280432 w 8395934"/>
                <a:gd name="connsiteY19" fmla="*/ 8848971 h 9544714"/>
                <a:gd name="connsiteX20" fmla="*/ 8395934 w 8395934"/>
                <a:gd name="connsiteY20" fmla="*/ 8986672 h 9544714"/>
                <a:gd name="connsiteX21" fmla="*/ 7912803 w 8395934"/>
                <a:gd name="connsiteY21" fmla="*/ 8999394 h 9544714"/>
                <a:gd name="connsiteX22" fmla="*/ 7745444 w 8395934"/>
                <a:gd name="connsiteY22" fmla="*/ 9009351 h 9544714"/>
                <a:gd name="connsiteX23" fmla="*/ 7628609 w 8395934"/>
                <a:gd name="connsiteY23" fmla="*/ 8832371 h 9544714"/>
                <a:gd name="connsiteX24" fmla="*/ 6018173 w 8395934"/>
                <a:gd name="connsiteY24" fmla="*/ 9544714 h 9544714"/>
                <a:gd name="connsiteX25" fmla="*/ 4743653 w 8395934"/>
                <a:gd name="connsiteY25" fmla="*/ 9158951 h 9544714"/>
                <a:gd name="connsiteX26" fmla="*/ 3796592 w 8395934"/>
                <a:gd name="connsiteY26" fmla="*/ 8456934 h 9544714"/>
                <a:gd name="connsiteX27" fmla="*/ 3539225 w 8395934"/>
                <a:gd name="connsiteY27" fmla="*/ 8184850 h 9544714"/>
                <a:gd name="connsiteX28" fmla="*/ 3134303 w 8395934"/>
                <a:gd name="connsiteY28" fmla="*/ 7927688 h 9544714"/>
                <a:gd name="connsiteX29" fmla="*/ 2980450 w 8395934"/>
                <a:gd name="connsiteY29" fmla="*/ 7576555 h 9544714"/>
                <a:gd name="connsiteX30" fmla="*/ 2625206 w 8395934"/>
                <a:gd name="connsiteY30" fmla="*/ 7599783 h 9544714"/>
                <a:gd name="connsiteX31" fmla="*/ 1759304 w 8395934"/>
                <a:gd name="connsiteY31" fmla="*/ 7052320 h 9544714"/>
                <a:gd name="connsiteX32" fmla="*/ 844184 w 8395934"/>
                <a:gd name="connsiteY32" fmla="*/ 7099074 h 9544714"/>
                <a:gd name="connsiteX33" fmla="*/ 564200 w 8395934"/>
                <a:gd name="connsiteY33" fmla="*/ 6634834 h 9544714"/>
                <a:gd name="connsiteX34" fmla="*/ 0 w 8395934"/>
                <a:gd name="connsiteY34" fmla="*/ 4572804 h 9544714"/>
                <a:gd name="connsiteX35" fmla="*/ 1469368 w 8395934"/>
                <a:gd name="connsiteY35" fmla="*/ 4162605 h 9544714"/>
                <a:gd name="connsiteX0" fmla="*/ 1469368 w 7912803"/>
                <a:gd name="connsiteY0" fmla="*/ 4162605 h 9544714"/>
                <a:gd name="connsiteX1" fmla="*/ 1748940 w 7912803"/>
                <a:gd name="connsiteY1" fmla="*/ 5199589 h 9544714"/>
                <a:gd name="connsiteX2" fmla="*/ 1891037 w 7912803"/>
                <a:gd name="connsiteY2" fmla="*/ 5160876 h 9544714"/>
                <a:gd name="connsiteX3" fmla="*/ 1608127 w 7912803"/>
                <a:gd name="connsiteY3" fmla="*/ 4116849 h 9544714"/>
                <a:gd name="connsiteX4" fmla="*/ 1917249 w 7912803"/>
                <a:gd name="connsiteY4" fmla="*/ 4019586 h 9544714"/>
                <a:gd name="connsiteX5" fmla="*/ 1595793 w 7912803"/>
                <a:gd name="connsiteY5" fmla="*/ 3015454 h 9544714"/>
                <a:gd name="connsiteX6" fmla="*/ 2582895 w 7912803"/>
                <a:gd name="connsiteY6" fmla="*/ 2771784 h 9544714"/>
                <a:gd name="connsiteX7" fmla="*/ 2007689 w 7912803"/>
                <a:gd name="connsiteY7" fmla="*/ 795267 h 9544714"/>
                <a:gd name="connsiteX8" fmla="*/ 4898728 w 7912803"/>
                <a:gd name="connsiteY8" fmla="*/ 0 h 9544714"/>
                <a:gd name="connsiteX9" fmla="*/ 5951469 w 7912803"/>
                <a:gd name="connsiteY9" fmla="*/ 778151 h 9544714"/>
                <a:gd name="connsiteX10" fmla="*/ 6043870 w 7912803"/>
                <a:gd name="connsiteY10" fmla="*/ 1278687 h 9544714"/>
                <a:gd name="connsiteX11" fmla="*/ 6490438 w 7912803"/>
                <a:gd name="connsiteY11" fmla="*/ 2527249 h 9544714"/>
                <a:gd name="connsiteX12" fmla="*/ 7353518 w 7912803"/>
                <a:gd name="connsiteY12" fmla="*/ 5311749 h 9544714"/>
                <a:gd name="connsiteX13" fmla="*/ 7751761 w 7912803"/>
                <a:gd name="connsiteY13" fmla="*/ 6846325 h 9544714"/>
                <a:gd name="connsiteX14" fmla="*/ 7372834 w 7912803"/>
                <a:gd name="connsiteY14" fmla="*/ 6883930 h 9544714"/>
                <a:gd name="connsiteX15" fmla="*/ 7284852 w 7912803"/>
                <a:gd name="connsiteY15" fmla="*/ 6684904 h 9544714"/>
                <a:gd name="connsiteX16" fmla="*/ 6678571 w 7912803"/>
                <a:gd name="connsiteY16" fmla="*/ 7013977 h 9544714"/>
                <a:gd name="connsiteX17" fmla="*/ 6122379 w 7912803"/>
                <a:gd name="connsiteY17" fmla="*/ 7382241 h 9544714"/>
                <a:gd name="connsiteX18" fmla="*/ 6046594 w 7912803"/>
                <a:gd name="connsiteY18" fmla="*/ 7288220 h 9544714"/>
                <a:gd name="connsiteX19" fmla="*/ 3280432 w 7912803"/>
                <a:gd name="connsiteY19" fmla="*/ 8848971 h 9544714"/>
                <a:gd name="connsiteX20" fmla="*/ 7912803 w 7912803"/>
                <a:gd name="connsiteY20" fmla="*/ 8999394 h 9544714"/>
                <a:gd name="connsiteX21" fmla="*/ 7745444 w 7912803"/>
                <a:gd name="connsiteY21" fmla="*/ 9009351 h 9544714"/>
                <a:gd name="connsiteX22" fmla="*/ 7628609 w 7912803"/>
                <a:gd name="connsiteY22" fmla="*/ 8832371 h 9544714"/>
                <a:gd name="connsiteX23" fmla="*/ 6018173 w 7912803"/>
                <a:gd name="connsiteY23" fmla="*/ 9544714 h 9544714"/>
                <a:gd name="connsiteX24" fmla="*/ 4743653 w 7912803"/>
                <a:gd name="connsiteY24" fmla="*/ 9158951 h 9544714"/>
                <a:gd name="connsiteX25" fmla="*/ 3796592 w 7912803"/>
                <a:gd name="connsiteY25" fmla="*/ 8456934 h 9544714"/>
                <a:gd name="connsiteX26" fmla="*/ 3539225 w 7912803"/>
                <a:gd name="connsiteY26" fmla="*/ 8184850 h 9544714"/>
                <a:gd name="connsiteX27" fmla="*/ 3134303 w 7912803"/>
                <a:gd name="connsiteY27" fmla="*/ 7927688 h 9544714"/>
                <a:gd name="connsiteX28" fmla="*/ 2980450 w 7912803"/>
                <a:gd name="connsiteY28" fmla="*/ 7576555 h 9544714"/>
                <a:gd name="connsiteX29" fmla="*/ 2625206 w 7912803"/>
                <a:gd name="connsiteY29" fmla="*/ 7599783 h 9544714"/>
                <a:gd name="connsiteX30" fmla="*/ 1759304 w 7912803"/>
                <a:gd name="connsiteY30" fmla="*/ 7052320 h 9544714"/>
                <a:gd name="connsiteX31" fmla="*/ 844184 w 7912803"/>
                <a:gd name="connsiteY31" fmla="*/ 7099074 h 9544714"/>
                <a:gd name="connsiteX32" fmla="*/ 564200 w 7912803"/>
                <a:gd name="connsiteY32" fmla="*/ 6634834 h 9544714"/>
                <a:gd name="connsiteX33" fmla="*/ 0 w 7912803"/>
                <a:gd name="connsiteY33" fmla="*/ 4572804 h 9544714"/>
                <a:gd name="connsiteX34" fmla="*/ 1469368 w 7912803"/>
                <a:gd name="connsiteY34" fmla="*/ 4162605 h 9544714"/>
                <a:gd name="connsiteX0" fmla="*/ 1469368 w 7751761"/>
                <a:gd name="connsiteY0" fmla="*/ 4162605 h 9544714"/>
                <a:gd name="connsiteX1" fmla="*/ 1748940 w 7751761"/>
                <a:gd name="connsiteY1" fmla="*/ 5199589 h 9544714"/>
                <a:gd name="connsiteX2" fmla="*/ 1891037 w 7751761"/>
                <a:gd name="connsiteY2" fmla="*/ 5160876 h 9544714"/>
                <a:gd name="connsiteX3" fmla="*/ 1608127 w 7751761"/>
                <a:gd name="connsiteY3" fmla="*/ 4116849 h 9544714"/>
                <a:gd name="connsiteX4" fmla="*/ 1917249 w 7751761"/>
                <a:gd name="connsiteY4" fmla="*/ 4019586 h 9544714"/>
                <a:gd name="connsiteX5" fmla="*/ 1595793 w 7751761"/>
                <a:gd name="connsiteY5" fmla="*/ 3015454 h 9544714"/>
                <a:gd name="connsiteX6" fmla="*/ 2582895 w 7751761"/>
                <a:gd name="connsiteY6" fmla="*/ 2771784 h 9544714"/>
                <a:gd name="connsiteX7" fmla="*/ 2007689 w 7751761"/>
                <a:gd name="connsiteY7" fmla="*/ 795267 h 9544714"/>
                <a:gd name="connsiteX8" fmla="*/ 4898728 w 7751761"/>
                <a:gd name="connsiteY8" fmla="*/ 0 h 9544714"/>
                <a:gd name="connsiteX9" fmla="*/ 5951469 w 7751761"/>
                <a:gd name="connsiteY9" fmla="*/ 778151 h 9544714"/>
                <a:gd name="connsiteX10" fmla="*/ 6043870 w 7751761"/>
                <a:gd name="connsiteY10" fmla="*/ 1278687 h 9544714"/>
                <a:gd name="connsiteX11" fmla="*/ 6490438 w 7751761"/>
                <a:gd name="connsiteY11" fmla="*/ 2527249 h 9544714"/>
                <a:gd name="connsiteX12" fmla="*/ 7353518 w 7751761"/>
                <a:gd name="connsiteY12" fmla="*/ 5311749 h 9544714"/>
                <a:gd name="connsiteX13" fmla="*/ 7751761 w 7751761"/>
                <a:gd name="connsiteY13" fmla="*/ 6846325 h 9544714"/>
                <a:gd name="connsiteX14" fmla="*/ 7372834 w 7751761"/>
                <a:gd name="connsiteY14" fmla="*/ 6883930 h 9544714"/>
                <a:gd name="connsiteX15" fmla="*/ 7284852 w 7751761"/>
                <a:gd name="connsiteY15" fmla="*/ 6684904 h 9544714"/>
                <a:gd name="connsiteX16" fmla="*/ 6678571 w 7751761"/>
                <a:gd name="connsiteY16" fmla="*/ 7013977 h 9544714"/>
                <a:gd name="connsiteX17" fmla="*/ 6122379 w 7751761"/>
                <a:gd name="connsiteY17" fmla="*/ 7382241 h 9544714"/>
                <a:gd name="connsiteX18" fmla="*/ 6046594 w 7751761"/>
                <a:gd name="connsiteY18" fmla="*/ 7288220 h 9544714"/>
                <a:gd name="connsiteX19" fmla="*/ 3280432 w 7751761"/>
                <a:gd name="connsiteY19" fmla="*/ 8848971 h 9544714"/>
                <a:gd name="connsiteX20" fmla="*/ 7745444 w 7751761"/>
                <a:gd name="connsiteY20" fmla="*/ 9009351 h 9544714"/>
                <a:gd name="connsiteX21" fmla="*/ 7628609 w 7751761"/>
                <a:gd name="connsiteY21" fmla="*/ 8832371 h 9544714"/>
                <a:gd name="connsiteX22" fmla="*/ 6018173 w 7751761"/>
                <a:gd name="connsiteY22" fmla="*/ 9544714 h 9544714"/>
                <a:gd name="connsiteX23" fmla="*/ 4743653 w 7751761"/>
                <a:gd name="connsiteY23" fmla="*/ 9158951 h 9544714"/>
                <a:gd name="connsiteX24" fmla="*/ 3796592 w 7751761"/>
                <a:gd name="connsiteY24" fmla="*/ 8456934 h 9544714"/>
                <a:gd name="connsiteX25" fmla="*/ 3539225 w 7751761"/>
                <a:gd name="connsiteY25" fmla="*/ 8184850 h 9544714"/>
                <a:gd name="connsiteX26" fmla="*/ 3134303 w 7751761"/>
                <a:gd name="connsiteY26" fmla="*/ 7927688 h 9544714"/>
                <a:gd name="connsiteX27" fmla="*/ 2980450 w 7751761"/>
                <a:gd name="connsiteY27" fmla="*/ 7576555 h 9544714"/>
                <a:gd name="connsiteX28" fmla="*/ 2625206 w 7751761"/>
                <a:gd name="connsiteY28" fmla="*/ 7599783 h 9544714"/>
                <a:gd name="connsiteX29" fmla="*/ 1759304 w 7751761"/>
                <a:gd name="connsiteY29" fmla="*/ 7052320 h 9544714"/>
                <a:gd name="connsiteX30" fmla="*/ 844184 w 7751761"/>
                <a:gd name="connsiteY30" fmla="*/ 7099074 h 9544714"/>
                <a:gd name="connsiteX31" fmla="*/ 564200 w 7751761"/>
                <a:gd name="connsiteY31" fmla="*/ 6634834 h 9544714"/>
                <a:gd name="connsiteX32" fmla="*/ 0 w 7751761"/>
                <a:gd name="connsiteY32" fmla="*/ 4572804 h 9544714"/>
                <a:gd name="connsiteX33" fmla="*/ 1469368 w 7751761"/>
                <a:gd name="connsiteY33" fmla="*/ 4162605 h 9544714"/>
                <a:gd name="connsiteX0" fmla="*/ 1469368 w 7751761"/>
                <a:gd name="connsiteY0" fmla="*/ 4162605 h 9544714"/>
                <a:gd name="connsiteX1" fmla="*/ 1748940 w 7751761"/>
                <a:gd name="connsiteY1" fmla="*/ 5199589 h 9544714"/>
                <a:gd name="connsiteX2" fmla="*/ 1891037 w 7751761"/>
                <a:gd name="connsiteY2" fmla="*/ 5160876 h 9544714"/>
                <a:gd name="connsiteX3" fmla="*/ 1608127 w 7751761"/>
                <a:gd name="connsiteY3" fmla="*/ 4116849 h 9544714"/>
                <a:gd name="connsiteX4" fmla="*/ 1917249 w 7751761"/>
                <a:gd name="connsiteY4" fmla="*/ 4019586 h 9544714"/>
                <a:gd name="connsiteX5" fmla="*/ 1595793 w 7751761"/>
                <a:gd name="connsiteY5" fmla="*/ 3015454 h 9544714"/>
                <a:gd name="connsiteX6" fmla="*/ 2582895 w 7751761"/>
                <a:gd name="connsiteY6" fmla="*/ 2771784 h 9544714"/>
                <a:gd name="connsiteX7" fmla="*/ 2007689 w 7751761"/>
                <a:gd name="connsiteY7" fmla="*/ 795267 h 9544714"/>
                <a:gd name="connsiteX8" fmla="*/ 4898728 w 7751761"/>
                <a:gd name="connsiteY8" fmla="*/ 0 h 9544714"/>
                <a:gd name="connsiteX9" fmla="*/ 5951469 w 7751761"/>
                <a:gd name="connsiteY9" fmla="*/ 778151 h 9544714"/>
                <a:gd name="connsiteX10" fmla="*/ 6043870 w 7751761"/>
                <a:gd name="connsiteY10" fmla="*/ 1278687 h 9544714"/>
                <a:gd name="connsiteX11" fmla="*/ 6490438 w 7751761"/>
                <a:gd name="connsiteY11" fmla="*/ 2527249 h 9544714"/>
                <a:gd name="connsiteX12" fmla="*/ 7353518 w 7751761"/>
                <a:gd name="connsiteY12" fmla="*/ 5311749 h 9544714"/>
                <a:gd name="connsiteX13" fmla="*/ 7751761 w 7751761"/>
                <a:gd name="connsiteY13" fmla="*/ 6846325 h 9544714"/>
                <a:gd name="connsiteX14" fmla="*/ 7372834 w 7751761"/>
                <a:gd name="connsiteY14" fmla="*/ 6883930 h 9544714"/>
                <a:gd name="connsiteX15" fmla="*/ 7284852 w 7751761"/>
                <a:gd name="connsiteY15" fmla="*/ 6684904 h 9544714"/>
                <a:gd name="connsiteX16" fmla="*/ 6678571 w 7751761"/>
                <a:gd name="connsiteY16" fmla="*/ 7013977 h 9544714"/>
                <a:gd name="connsiteX17" fmla="*/ 6122379 w 7751761"/>
                <a:gd name="connsiteY17" fmla="*/ 7382241 h 9544714"/>
                <a:gd name="connsiteX18" fmla="*/ 6046594 w 7751761"/>
                <a:gd name="connsiteY18" fmla="*/ 7288220 h 9544714"/>
                <a:gd name="connsiteX19" fmla="*/ 3280432 w 7751761"/>
                <a:gd name="connsiteY19" fmla="*/ 8848971 h 9544714"/>
                <a:gd name="connsiteX20" fmla="*/ 7628609 w 7751761"/>
                <a:gd name="connsiteY20" fmla="*/ 8832371 h 9544714"/>
                <a:gd name="connsiteX21" fmla="*/ 6018173 w 7751761"/>
                <a:gd name="connsiteY21" fmla="*/ 9544714 h 9544714"/>
                <a:gd name="connsiteX22" fmla="*/ 4743653 w 7751761"/>
                <a:gd name="connsiteY22" fmla="*/ 9158951 h 9544714"/>
                <a:gd name="connsiteX23" fmla="*/ 3796592 w 7751761"/>
                <a:gd name="connsiteY23" fmla="*/ 8456934 h 9544714"/>
                <a:gd name="connsiteX24" fmla="*/ 3539225 w 7751761"/>
                <a:gd name="connsiteY24" fmla="*/ 8184850 h 9544714"/>
                <a:gd name="connsiteX25" fmla="*/ 3134303 w 7751761"/>
                <a:gd name="connsiteY25" fmla="*/ 7927688 h 9544714"/>
                <a:gd name="connsiteX26" fmla="*/ 2980450 w 7751761"/>
                <a:gd name="connsiteY26" fmla="*/ 7576555 h 9544714"/>
                <a:gd name="connsiteX27" fmla="*/ 2625206 w 7751761"/>
                <a:gd name="connsiteY27" fmla="*/ 7599783 h 9544714"/>
                <a:gd name="connsiteX28" fmla="*/ 1759304 w 7751761"/>
                <a:gd name="connsiteY28" fmla="*/ 7052320 h 9544714"/>
                <a:gd name="connsiteX29" fmla="*/ 844184 w 7751761"/>
                <a:gd name="connsiteY29" fmla="*/ 7099074 h 9544714"/>
                <a:gd name="connsiteX30" fmla="*/ 564200 w 7751761"/>
                <a:gd name="connsiteY30" fmla="*/ 6634834 h 9544714"/>
                <a:gd name="connsiteX31" fmla="*/ 0 w 7751761"/>
                <a:gd name="connsiteY31" fmla="*/ 4572804 h 9544714"/>
                <a:gd name="connsiteX32" fmla="*/ 1469368 w 7751761"/>
                <a:gd name="connsiteY32" fmla="*/ 4162605 h 9544714"/>
                <a:gd name="connsiteX0" fmla="*/ 1469368 w 7751761"/>
                <a:gd name="connsiteY0" fmla="*/ 4162605 h 9544714"/>
                <a:gd name="connsiteX1" fmla="*/ 1748940 w 7751761"/>
                <a:gd name="connsiteY1" fmla="*/ 5199589 h 9544714"/>
                <a:gd name="connsiteX2" fmla="*/ 1891037 w 7751761"/>
                <a:gd name="connsiteY2" fmla="*/ 5160876 h 9544714"/>
                <a:gd name="connsiteX3" fmla="*/ 1608127 w 7751761"/>
                <a:gd name="connsiteY3" fmla="*/ 4116849 h 9544714"/>
                <a:gd name="connsiteX4" fmla="*/ 1917249 w 7751761"/>
                <a:gd name="connsiteY4" fmla="*/ 4019586 h 9544714"/>
                <a:gd name="connsiteX5" fmla="*/ 1595793 w 7751761"/>
                <a:gd name="connsiteY5" fmla="*/ 3015454 h 9544714"/>
                <a:gd name="connsiteX6" fmla="*/ 2582895 w 7751761"/>
                <a:gd name="connsiteY6" fmla="*/ 2771784 h 9544714"/>
                <a:gd name="connsiteX7" fmla="*/ 2007689 w 7751761"/>
                <a:gd name="connsiteY7" fmla="*/ 795267 h 9544714"/>
                <a:gd name="connsiteX8" fmla="*/ 4898728 w 7751761"/>
                <a:gd name="connsiteY8" fmla="*/ 0 h 9544714"/>
                <a:gd name="connsiteX9" fmla="*/ 5951469 w 7751761"/>
                <a:gd name="connsiteY9" fmla="*/ 778151 h 9544714"/>
                <a:gd name="connsiteX10" fmla="*/ 6043870 w 7751761"/>
                <a:gd name="connsiteY10" fmla="*/ 1278687 h 9544714"/>
                <a:gd name="connsiteX11" fmla="*/ 6490438 w 7751761"/>
                <a:gd name="connsiteY11" fmla="*/ 2527249 h 9544714"/>
                <a:gd name="connsiteX12" fmla="*/ 7353518 w 7751761"/>
                <a:gd name="connsiteY12" fmla="*/ 5311749 h 9544714"/>
                <a:gd name="connsiteX13" fmla="*/ 7751761 w 7751761"/>
                <a:gd name="connsiteY13" fmla="*/ 6846325 h 9544714"/>
                <a:gd name="connsiteX14" fmla="*/ 7372834 w 7751761"/>
                <a:gd name="connsiteY14" fmla="*/ 6883930 h 9544714"/>
                <a:gd name="connsiteX15" fmla="*/ 7284852 w 7751761"/>
                <a:gd name="connsiteY15" fmla="*/ 6684904 h 9544714"/>
                <a:gd name="connsiteX16" fmla="*/ 6678571 w 7751761"/>
                <a:gd name="connsiteY16" fmla="*/ 7013977 h 9544714"/>
                <a:gd name="connsiteX17" fmla="*/ 6122379 w 7751761"/>
                <a:gd name="connsiteY17" fmla="*/ 7382241 h 9544714"/>
                <a:gd name="connsiteX18" fmla="*/ 6046594 w 7751761"/>
                <a:gd name="connsiteY18" fmla="*/ 7288220 h 9544714"/>
                <a:gd name="connsiteX19" fmla="*/ 3280432 w 7751761"/>
                <a:gd name="connsiteY19" fmla="*/ 8848971 h 9544714"/>
                <a:gd name="connsiteX20" fmla="*/ 6018173 w 7751761"/>
                <a:gd name="connsiteY20" fmla="*/ 9544714 h 9544714"/>
                <a:gd name="connsiteX21" fmla="*/ 4743653 w 7751761"/>
                <a:gd name="connsiteY21" fmla="*/ 9158951 h 9544714"/>
                <a:gd name="connsiteX22" fmla="*/ 3796592 w 7751761"/>
                <a:gd name="connsiteY22" fmla="*/ 8456934 h 9544714"/>
                <a:gd name="connsiteX23" fmla="*/ 3539225 w 7751761"/>
                <a:gd name="connsiteY23" fmla="*/ 8184850 h 9544714"/>
                <a:gd name="connsiteX24" fmla="*/ 3134303 w 7751761"/>
                <a:gd name="connsiteY24" fmla="*/ 7927688 h 9544714"/>
                <a:gd name="connsiteX25" fmla="*/ 2980450 w 7751761"/>
                <a:gd name="connsiteY25" fmla="*/ 7576555 h 9544714"/>
                <a:gd name="connsiteX26" fmla="*/ 2625206 w 7751761"/>
                <a:gd name="connsiteY26" fmla="*/ 7599783 h 9544714"/>
                <a:gd name="connsiteX27" fmla="*/ 1759304 w 7751761"/>
                <a:gd name="connsiteY27" fmla="*/ 7052320 h 9544714"/>
                <a:gd name="connsiteX28" fmla="*/ 844184 w 7751761"/>
                <a:gd name="connsiteY28" fmla="*/ 7099074 h 9544714"/>
                <a:gd name="connsiteX29" fmla="*/ 564200 w 7751761"/>
                <a:gd name="connsiteY29" fmla="*/ 6634834 h 9544714"/>
                <a:gd name="connsiteX30" fmla="*/ 0 w 7751761"/>
                <a:gd name="connsiteY30" fmla="*/ 4572804 h 9544714"/>
                <a:gd name="connsiteX31" fmla="*/ 1469368 w 7751761"/>
                <a:gd name="connsiteY31" fmla="*/ 4162605 h 9544714"/>
                <a:gd name="connsiteX0" fmla="*/ 1469368 w 7751761"/>
                <a:gd name="connsiteY0" fmla="*/ 4162605 h 9158951"/>
                <a:gd name="connsiteX1" fmla="*/ 1748940 w 7751761"/>
                <a:gd name="connsiteY1" fmla="*/ 5199589 h 9158951"/>
                <a:gd name="connsiteX2" fmla="*/ 1891037 w 7751761"/>
                <a:gd name="connsiteY2" fmla="*/ 5160876 h 9158951"/>
                <a:gd name="connsiteX3" fmla="*/ 1608127 w 7751761"/>
                <a:gd name="connsiteY3" fmla="*/ 4116849 h 9158951"/>
                <a:gd name="connsiteX4" fmla="*/ 1917249 w 7751761"/>
                <a:gd name="connsiteY4" fmla="*/ 4019586 h 9158951"/>
                <a:gd name="connsiteX5" fmla="*/ 1595793 w 7751761"/>
                <a:gd name="connsiteY5" fmla="*/ 3015454 h 9158951"/>
                <a:gd name="connsiteX6" fmla="*/ 2582895 w 7751761"/>
                <a:gd name="connsiteY6" fmla="*/ 2771784 h 9158951"/>
                <a:gd name="connsiteX7" fmla="*/ 2007689 w 7751761"/>
                <a:gd name="connsiteY7" fmla="*/ 795267 h 9158951"/>
                <a:gd name="connsiteX8" fmla="*/ 4898728 w 7751761"/>
                <a:gd name="connsiteY8" fmla="*/ 0 h 9158951"/>
                <a:gd name="connsiteX9" fmla="*/ 5951469 w 7751761"/>
                <a:gd name="connsiteY9" fmla="*/ 778151 h 9158951"/>
                <a:gd name="connsiteX10" fmla="*/ 6043870 w 7751761"/>
                <a:gd name="connsiteY10" fmla="*/ 1278687 h 9158951"/>
                <a:gd name="connsiteX11" fmla="*/ 6490438 w 7751761"/>
                <a:gd name="connsiteY11" fmla="*/ 2527249 h 9158951"/>
                <a:gd name="connsiteX12" fmla="*/ 7353518 w 7751761"/>
                <a:gd name="connsiteY12" fmla="*/ 5311749 h 9158951"/>
                <a:gd name="connsiteX13" fmla="*/ 7751761 w 7751761"/>
                <a:gd name="connsiteY13" fmla="*/ 6846325 h 9158951"/>
                <a:gd name="connsiteX14" fmla="*/ 7372834 w 7751761"/>
                <a:gd name="connsiteY14" fmla="*/ 6883930 h 9158951"/>
                <a:gd name="connsiteX15" fmla="*/ 7284852 w 7751761"/>
                <a:gd name="connsiteY15" fmla="*/ 6684904 h 9158951"/>
                <a:gd name="connsiteX16" fmla="*/ 6678571 w 7751761"/>
                <a:gd name="connsiteY16" fmla="*/ 7013977 h 9158951"/>
                <a:gd name="connsiteX17" fmla="*/ 6122379 w 7751761"/>
                <a:gd name="connsiteY17" fmla="*/ 7382241 h 9158951"/>
                <a:gd name="connsiteX18" fmla="*/ 6046594 w 7751761"/>
                <a:gd name="connsiteY18" fmla="*/ 7288220 h 9158951"/>
                <a:gd name="connsiteX19" fmla="*/ 3280432 w 7751761"/>
                <a:gd name="connsiteY19" fmla="*/ 8848971 h 9158951"/>
                <a:gd name="connsiteX20" fmla="*/ 4743653 w 7751761"/>
                <a:gd name="connsiteY20" fmla="*/ 9158951 h 9158951"/>
                <a:gd name="connsiteX21" fmla="*/ 3796592 w 7751761"/>
                <a:gd name="connsiteY21" fmla="*/ 8456934 h 9158951"/>
                <a:gd name="connsiteX22" fmla="*/ 3539225 w 7751761"/>
                <a:gd name="connsiteY22" fmla="*/ 8184850 h 9158951"/>
                <a:gd name="connsiteX23" fmla="*/ 3134303 w 7751761"/>
                <a:gd name="connsiteY23" fmla="*/ 7927688 h 9158951"/>
                <a:gd name="connsiteX24" fmla="*/ 2980450 w 7751761"/>
                <a:gd name="connsiteY24" fmla="*/ 7576555 h 9158951"/>
                <a:gd name="connsiteX25" fmla="*/ 2625206 w 7751761"/>
                <a:gd name="connsiteY25" fmla="*/ 7599783 h 9158951"/>
                <a:gd name="connsiteX26" fmla="*/ 1759304 w 7751761"/>
                <a:gd name="connsiteY26" fmla="*/ 7052320 h 9158951"/>
                <a:gd name="connsiteX27" fmla="*/ 844184 w 7751761"/>
                <a:gd name="connsiteY27" fmla="*/ 7099074 h 9158951"/>
                <a:gd name="connsiteX28" fmla="*/ 564200 w 7751761"/>
                <a:gd name="connsiteY28" fmla="*/ 6634834 h 9158951"/>
                <a:gd name="connsiteX29" fmla="*/ 0 w 7751761"/>
                <a:gd name="connsiteY29" fmla="*/ 4572804 h 9158951"/>
                <a:gd name="connsiteX30" fmla="*/ 1469368 w 7751761"/>
                <a:gd name="connsiteY30" fmla="*/ 4162605 h 9158951"/>
                <a:gd name="connsiteX0" fmla="*/ 1469368 w 7751761"/>
                <a:gd name="connsiteY0" fmla="*/ 4162605 h 8848971"/>
                <a:gd name="connsiteX1" fmla="*/ 1748940 w 7751761"/>
                <a:gd name="connsiteY1" fmla="*/ 5199589 h 8848971"/>
                <a:gd name="connsiteX2" fmla="*/ 1891037 w 7751761"/>
                <a:gd name="connsiteY2" fmla="*/ 5160876 h 8848971"/>
                <a:gd name="connsiteX3" fmla="*/ 1608127 w 7751761"/>
                <a:gd name="connsiteY3" fmla="*/ 4116849 h 8848971"/>
                <a:gd name="connsiteX4" fmla="*/ 1917249 w 7751761"/>
                <a:gd name="connsiteY4" fmla="*/ 4019586 h 8848971"/>
                <a:gd name="connsiteX5" fmla="*/ 1595793 w 7751761"/>
                <a:gd name="connsiteY5" fmla="*/ 3015454 h 8848971"/>
                <a:gd name="connsiteX6" fmla="*/ 2582895 w 7751761"/>
                <a:gd name="connsiteY6" fmla="*/ 2771784 h 8848971"/>
                <a:gd name="connsiteX7" fmla="*/ 2007689 w 7751761"/>
                <a:gd name="connsiteY7" fmla="*/ 795267 h 8848971"/>
                <a:gd name="connsiteX8" fmla="*/ 4898728 w 7751761"/>
                <a:gd name="connsiteY8" fmla="*/ 0 h 8848971"/>
                <a:gd name="connsiteX9" fmla="*/ 5951469 w 7751761"/>
                <a:gd name="connsiteY9" fmla="*/ 778151 h 8848971"/>
                <a:gd name="connsiteX10" fmla="*/ 6043870 w 7751761"/>
                <a:gd name="connsiteY10" fmla="*/ 1278687 h 8848971"/>
                <a:gd name="connsiteX11" fmla="*/ 6490438 w 7751761"/>
                <a:gd name="connsiteY11" fmla="*/ 2527249 h 8848971"/>
                <a:gd name="connsiteX12" fmla="*/ 7353518 w 7751761"/>
                <a:gd name="connsiteY12" fmla="*/ 5311749 h 8848971"/>
                <a:gd name="connsiteX13" fmla="*/ 7751761 w 7751761"/>
                <a:gd name="connsiteY13" fmla="*/ 6846325 h 8848971"/>
                <a:gd name="connsiteX14" fmla="*/ 7372834 w 7751761"/>
                <a:gd name="connsiteY14" fmla="*/ 6883930 h 8848971"/>
                <a:gd name="connsiteX15" fmla="*/ 7284852 w 7751761"/>
                <a:gd name="connsiteY15" fmla="*/ 6684904 h 8848971"/>
                <a:gd name="connsiteX16" fmla="*/ 6678571 w 7751761"/>
                <a:gd name="connsiteY16" fmla="*/ 7013977 h 8848971"/>
                <a:gd name="connsiteX17" fmla="*/ 6122379 w 7751761"/>
                <a:gd name="connsiteY17" fmla="*/ 7382241 h 8848971"/>
                <a:gd name="connsiteX18" fmla="*/ 6046594 w 7751761"/>
                <a:gd name="connsiteY18" fmla="*/ 7288220 h 8848971"/>
                <a:gd name="connsiteX19" fmla="*/ 3280432 w 7751761"/>
                <a:gd name="connsiteY19" fmla="*/ 8848971 h 8848971"/>
                <a:gd name="connsiteX20" fmla="*/ 3796592 w 7751761"/>
                <a:gd name="connsiteY20" fmla="*/ 8456934 h 8848971"/>
                <a:gd name="connsiteX21" fmla="*/ 3539225 w 7751761"/>
                <a:gd name="connsiteY21" fmla="*/ 8184850 h 8848971"/>
                <a:gd name="connsiteX22" fmla="*/ 3134303 w 7751761"/>
                <a:gd name="connsiteY22" fmla="*/ 7927688 h 8848971"/>
                <a:gd name="connsiteX23" fmla="*/ 2980450 w 7751761"/>
                <a:gd name="connsiteY23" fmla="*/ 7576555 h 8848971"/>
                <a:gd name="connsiteX24" fmla="*/ 2625206 w 7751761"/>
                <a:gd name="connsiteY24" fmla="*/ 7599783 h 8848971"/>
                <a:gd name="connsiteX25" fmla="*/ 1759304 w 7751761"/>
                <a:gd name="connsiteY25" fmla="*/ 7052320 h 8848971"/>
                <a:gd name="connsiteX26" fmla="*/ 844184 w 7751761"/>
                <a:gd name="connsiteY26" fmla="*/ 7099074 h 8848971"/>
                <a:gd name="connsiteX27" fmla="*/ 564200 w 7751761"/>
                <a:gd name="connsiteY27" fmla="*/ 6634834 h 8848971"/>
                <a:gd name="connsiteX28" fmla="*/ 0 w 7751761"/>
                <a:gd name="connsiteY28" fmla="*/ 4572804 h 8848971"/>
                <a:gd name="connsiteX29" fmla="*/ 1469368 w 7751761"/>
                <a:gd name="connsiteY29" fmla="*/ 4162605 h 8848971"/>
                <a:gd name="connsiteX0" fmla="*/ 1469368 w 7751761"/>
                <a:gd name="connsiteY0" fmla="*/ 4162605 h 9143288"/>
                <a:gd name="connsiteX1" fmla="*/ 1748940 w 7751761"/>
                <a:gd name="connsiteY1" fmla="*/ 5199589 h 9143288"/>
                <a:gd name="connsiteX2" fmla="*/ 1891037 w 7751761"/>
                <a:gd name="connsiteY2" fmla="*/ 5160876 h 9143288"/>
                <a:gd name="connsiteX3" fmla="*/ 1608127 w 7751761"/>
                <a:gd name="connsiteY3" fmla="*/ 4116849 h 9143288"/>
                <a:gd name="connsiteX4" fmla="*/ 1917249 w 7751761"/>
                <a:gd name="connsiteY4" fmla="*/ 4019586 h 9143288"/>
                <a:gd name="connsiteX5" fmla="*/ 1595793 w 7751761"/>
                <a:gd name="connsiteY5" fmla="*/ 3015454 h 9143288"/>
                <a:gd name="connsiteX6" fmla="*/ 2582895 w 7751761"/>
                <a:gd name="connsiteY6" fmla="*/ 2771784 h 9143288"/>
                <a:gd name="connsiteX7" fmla="*/ 2007689 w 7751761"/>
                <a:gd name="connsiteY7" fmla="*/ 795267 h 9143288"/>
                <a:gd name="connsiteX8" fmla="*/ 4898728 w 7751761"/>
                <a:gd name="connsiteY8" fmla="*/ 0 h 9143288"/>
                <a:gd name="connsiteX9" fmla="*/ 5951469 w 7751761"/>
                <a:gd name="connsiteY9" fmla="*/ 778151 h 9143288"/>
                <a:gd name="connsiteX10" fmla="*/ 6043870 w 7751761"/>
                <a:gd name="connsiteY10" fmla="*/ 1278687 h 9143288"/>
                <a:gd name="connsiteX11" fmla="*/ 6490438 w 7751761"/>
                <a:gd name="connsiteY11" fmla="*/ 2527249 h 9143288"/>
                <a:gd name="connsiteX12" fmla="*/ 7353518 w 7751761"/>
                <a:gd name="connsiteY12" fmla="*/ 5311749 h 9143288"/>
                <a:gd name="connsiteX13" fmla="*/ 7751761 w 7751761"/>
                <a:gd name="connsiteY13" fmla="*/ 6846325 h 9143288"/>
                <a:gd name="connsiteX14" fmla="*/ 7372834 w 7751761"/>
                <a:gd name="connsiteY14" fmla="*/ 6883930 h 9143288"/>
                <a:gd name="connsiteX15" fmla="*/ 7284852 w 7751761"/>
                <a:gd name="connsiteY15" fmla="*/ 6684904 h 9143288"/>
                <a:gd name="connsiteX16" fmla="*/ 6678571 w 7751761"/>
                <a:gd name="connsiteY16" fmla="*/ 7013977 h 9143288"/>
                <a:gd name="connsiteX17" fmla="*/ 6122379 w 7751761"/>
                <a:gd name="connsiteY17" fmla="*/ 7382241 h 9143288"/>
                <a:gd name="connsiteX18" fmla="*/ 6046594 w 7751761"/>
                <a:gd name="connsiteY18" fmla="*/ 7288220 h 9143288"/>
                <a:gd name="connsiteX19" fmla="*/ 3280432 w 7751761"/>
                <a:gd name="connsiteY19" fmla="*/ 8848971 h 9143288"/>
                <a:gd name="connsiteX20" fmla="*/ 708346 w 7751761"/>
                <a:gd name="connsiteY20" fmla="*/ 9143288 h 9143288"/>
                <a:gd name="connsiteX21" fmla="*/ 3539225 w 7751761"/>
                <a:gd name="connsiteY21" fmla="*/ 8184850 h 9143288"/>
                <a:gd name="connsiteX22" fmla="*/ 3134303 w 7751761"/>
                <a:gd name="connsiteY22" fmla="*/ 7927688 h 9143288"/>
                <a:gd name="connsiteX23" fmla="*/ 2980450 w 7751761"/>
                <a:gd name="connsiteY23" fmla="*/ 7576555 h 9143288"/>
                <a:gd name="connsiteX24" fmla="*/ 2625206 w 7751761"/>
                <a:gd name="connsiteY24" fmla="*/ 7599783 h 9143288"/>
                <a:gd name="connsiteX25" fmla="*/ 1759304 w 7751761"/>
                <a:gd name="connsiteY25" fmla="*/ 7052320 h 9143288"/>
                <a:gd name="connsiteX26" fmla="*/ 844184 w 7751761"/>
                <a:gd name="connsiteY26" fmla="*/ 7099074 h 9143288"/>
                <a:gd name="connsiteX27" fmla="*/ 564200 w 7751761"/>
                <a:gd name="connsiteY27" fmla="*/ 6634834 h 9143288"/>
                <a:gd name="connsiteX28" fmla="*/ 0 w 7751761"/>
                <a:gd name="connsiteY28" fmla="*/ 4572804 h 9143288"/>
                <a:gd name="connsiteX29" fmla="*/ 1469368 w 7751761"/>
                <a:gd name="connsiteY29" fmla="*/ 4162605 h 9143288"/>
                <a:gd name="connsiteX0" fmla="*/ 1469368 w 7751761"/>
                <a:gd name="connsiteY0" fmla="*/ 4162605 h 9143288"/>
                <a:gd name="connsiteX1" fmla="*/ 1748940 w 7751761"/>
                <a:gd name="connsiteY1" fmla="*/ 5199589 h 9143288"/>
                <a:gd name="connsiteX2" fmla="*/ 1891037 w 7751761"/>
                <a:gd name="connsiteY2" fmla="*/ 5160876 h 9143288"/>
                <a:gd name="connsiteX3" fmla="*/ 1608127 w 7751761"/>
                <a:gd name="connsiteY3" fmla="*/ 4116849 h 9143288"/>
                <a:gd name="connsiteX4" fmla="*/ 1917249 w 7751761"/>
                <a:gd name="connsiteY4" fmla="*/ 4019586 h 9143288"/>
                <a:gd name="connsiteX5" fmla="*/ 1595793 w 7751761"/>
                <a:gd name="connsiteY5" fmla="*/ 3015454 h 9143288"/>
                <a:gd name="connsiteX6" fmla="*/ 2582895 w 7751761"/>
                <a:gd name="connsiteY6" fmla="*/ 2771784 h 9143288"/>
                <a:gd name="connsiteX7" fmla="*/ 2007689 w 7751761"/>
                <a:gd name="connsiteY7" fmla="*/ 795267 h 9143288"/>
                <a:gd name="connsiteX8" fmla="*/ 4898728 w 7751761"/>
                <a:gd name="connsiteY8" fmla="*/ 0 h 9143288"/>
                <a:gd name="connsiteX9" fmla="*/ 5951469 w 7751761"/>
                <a:gd name="connsiteY9" fmla="*/ 778151 h 9143288"/>
                <a:gd name="connsiteX10" fmla="*/ 6043870 w 7751761"/>
                <a:gd name="connsiteY10" fmla="*/ 1278687 h 9143288"/>
                <a:gd name="connsiteX11" fmla="*/ 6490438 w 7751761"/>
                <a:gd name="connsiteY11" fmla="*/ 2527249 h 9143288"/>
                <a:gd name="connsiteX12" fmla="*/ 7353518 w 7751761"/>
                <a:gd name="connsiteY12" fmla="*/ 5311749 h 9143288"/>
                <a:gd name="connsiteX13" fmla="*/ 7751761 w 7751761"/>
                <a:gd name="connsiteY13" fmla="*/ 6846325 h 9143288"/>
                <a:gd name="connsiteX14" fmla="*/ 7372834 w 7751761"/>
                <a:gd name="connsiteY14" fmla="*/ 6883930 h 9143288"/>
                <a:gd name="connsiteX15" fmla="*/ 7284852 w 7751761"/>
                <a:gd name="connsiteY15" fmla="*/ 6684904 h 9143288"/>
                <a:gd name="connsiteX16" fmla="*/ 6678571 w 7751761"/>
                <a:gd name="connsiteY16" fmla="*/ 7013977 h 9143288"/>
                <a:gd name="connsiteX17" fmla="*/ 6122379 w 7751761"/>
                <a:gd name="connsiteY17" fmla="*/ 7382241 h 9143288"/>
                <a:gd name="connsiteX18" fmla="*/ 6046594 w 7751761"/>
                <a:gd name="connsiteY18" fmla="*/ 7288220 h 9143288"/>
                <a:gd name="connsiteX19" fmla="*/ 4461856 w 7751761"/>
                <a:gd name="connsiteY19" fmla="*/ 8273861 h 9143288"/>
                <a:gd name="connsiteX20" fmla="*/ 3280432 w 7751761"/>
                <a:gd name="connsiteY20" fmla="*/ 8848971 h 9143288"/>
                <a:gd name="connsiteX21" fmla="*/ 708346 w 7751761"/>
                <a:gd name="connsiteY21" fmla="*/ 9143288 h 9143288"/>
                <a:gd name="connsiteX22" fmla="*/ 3539225 w 7751761"/>
                <a:gd name="connsiteY22" fmla="*/ 8184850 h 9143288"/>
                <a:gd name="connsiteX23" fmla="*/ 3134303 w 7751761"/>
                <a:gd name="connsiteY23" fmla="*/ 7927688 h 9143288"/>
                <a:gd name="connsiteX24" fmla="*/ 2980450 w 7751761"/>
                <a:gd name="connsiteY24" fmla="*/ 7576555 h 9143288"/>
                <a:gd name="connsiteX25" fmla="*/ 2625206 w 7751761"/>
                <a:gd name="connsiteY25" fmla="*/ 7599783 h 9143288"/>
                <a:gd name="connsiteX26" fmla="*/ 1759304 w 7751761"/>
                <a:gd name="connsiteY26" fmla="*/ 7052320 h 9143288"/>
                <a:gd name="connsiteX27" fmla="*/ 844184 w 7751761"/>
                <a:gd name="connsiteY27" fmla="*/ 7099074 h 9143288"/>
                <a:gd name="connsiteX28" fmla="*/ 564200 w 7751761"/>
                <a:gd name="connsiteY28" fmla="*/ 6634834 h 9143288"/>
                <a:gd name="connsiteX29" fmla="*/ 0 w 7751761"/>
                <a:gd name="connsiteY29" fmla="*/ 4572804 h 9143288"/>
                <a:gd name="connsiteX30" fmla="*/ 1469368 w 7751761"/>
                <a:gd name="connsiteY30" fmla="*/ 4162605 h 9143288"/>
                <a:gd name="connsiteX0" fmla="*/ 1469368 w 7751761"/>
                <a:gd name="connsiteY0" fmla="*/ 4162605 h 9143288"/>
                <a:gd name="connsiteX1" fmla="*/ 1748940 w 7751761"/>
                <a:gd name="connsiteY1" fmla="*/ 5199589 h 9143288"/>
                <a:gd name="connsiteX2" fmla="*/ 1891037 w 7751761"/>
                <a:gd name="connsiteY2" fmla="*/ 5160876 h 9143288"/>
                <a:gd name="connsiteX3" fmla="*/ 1608127 w 7751761"/>
                <a:gd name="connsiteY3" fmla="*/ 4116849 h 9143288"/>
                <a:gd name="connsiteX4" fmla="*/ 1917249 w 7751761"/>
                <a:gd name="connsiteY4" fmla="*/ 4019586 h 9143288"/>
                <a:gd name="connsiteX5" fmla="*/ 1595793 w 7751761"/>
                <a:gd name="connsiteY5" fmla="*/ 3015454 h 9143288"/>
                <a:gd name="connsiteX6" fmla="*/ 2582895 w 7751761"/>
                <a:gd name="connsiteY6" fmla="*/ 2771784 h 9143288"/>
                <a:gd name="connsiteX7" fmla="*/ 2007689 w 7751761"/>
                <a:gd name="connsiteY7" fmla="*/ 795267 h 9143288"/>
                <a:gd name="connsiteX8" fmla="*/ 4898728 w 7751761"/>
                <a:gd name="connsiteY8" fmla="*/ 0 h 9143288"/>
                <a:gd name="connsiteX9" fmla="*/ 5951469 w 7751761"/>
                <a:gd name="connsiteY9" fmla="*/ 778151 h 9143288"/>
                <a:gd name="connsiteX10" fmla="*/ 6043870 w 7751761"/>
                <a:gd name="connsiteY10" fmla="*/ 1278687 h 9143288"/>
                <a:gd name="connsiteX11" fmla="*/ 6490438 w 7751761"/>
                <a:gd name="connsiteY11" fmla="*/ 2527249 h 9143288"/>
                <a:gd name="connsiteX12" fmla="*/ 7353518 w 7751761"/>
                <a:gd name="connsiteY12" fmla="*/ 5311749 h 9143288"/>
                <a:gd name="connsiteX13" fmla="*/ 7751761 w 7751761"/>
                <a:gd name="connsiteY13" fmla="*/ 6846325 h 9143288"/>
                <a:gd name="connsiteX14" fmla="*/ 7372834 w 7751761"/>
                <a:gd name="connsiteY14" fmla="*/ 6883930 h 9143288"/>
                <a:gd name="connsiteX15" fmla="*/ 7284852 w 7751761"/>
                <a:gd name="connsiteY15" fmla="*/ 6684904 h 9143288"/>
                <a:gd name="connsiteX16" fmla="*/ 6678571 w 7751761"/>
                <a:gd name="connsiteY16" fmla="*/ 7013977 h 9143288"/>
                <a:gd name="connsiteX17" fmla="*/ 6122379 w 7751761"/>
                <a:gd name="connsiteY17" fmla="*/ 7382241 h 9143288"/>
                <a:gd name="connsiteX18" fmla="*/ 6046594 w 7751761"/>
                <a:gd name="connsiteY18" fmla="*/ 7288220 h 9143288"/>
                <a:gd name="connsiteX19" fmla="*/ 5788096 w 7751761"/>
                <a:gd name="connsiteY19" fmla="*/ 7380660 h 9143288"/>
                <a:gd name="connsiteX20" fmla="*/ 4461856 w 7751761"/>
                <a:gd name="connsiteY20" fmla="*/ 8273861 h 9143288"/>
                <a:gd name="connsiteX21" fmla="*/ 3280432 w 7751761"/>
                <a:gd name="connsiteY21" fmla="*/ 8848971 h 9143288"/>
                <a:gd name="connsiteX22" fmla="*/ 708346 w 7751761"/>
                <a:gd name="connsiteY22" fmla="*/ 9143288 h 9143288"/>
                <a:gd name="connsiteX23" fmla="*/ 3539225 w 7751761"/>
                <a:gd name="connsiteY23" fmla="*/ 8184850 h 9143288"/>
                <a:gd name="connsiteX24" fmla="*/ 3134303 w 7751761"/>
                <a:gd name="connsiteY24" fmla="*/ 7927688 h 9143288"/>
                <a:gd name="connsiteX25" fmla="*/ 2980450 w 7751761"/>
                <a:gd name="connsiteY25" fmla="*/ 7576555 h 9143288"/>
                <a:gd name="connsiteX26" fmla="*/ 2625206 w 7751761"/>
                <a:gd name="connsiteY26" fmla="*/ 7599783 h 9143288"/>
                <a:gd name="connsiteX27" fmla="*/ 1759304 w 7751761"/>
                <a:gd name="connsiteY27" fmla="*/ 7052320 h 9143288"/>
                <a:gd name="connsiteX28" fmla="*/ 844184 w 7751761"/>
                <a:gd name="connsiteY28" fmla="*/ 7099074 h 9143288"/>
                <a:gd name="connsiteX29" fmla="*/ 564200 w 7751761"/>
                <a:gd name="connsiteY29" fmla="*/ 6634834 h 9143288"/>
                <a:gd name="connsiteX30" fmla="*/ 0 w 7751761"/>
                <a:gd name="connsiteY30" fmla="*/ 4572804 h 9143288"/>
                <a:gd name="connsiteX31" fmla="*/ 1469368 w 7751761"/>
                <a:gd name="connsiteY31" fmla="*/ 4162605 h 9143288"/>
                <a:gd name="connsiteX0" fmla="*/ 1469368 w 7751761"/>
                <a:gd name="connsiteY0" fmla="*/ 4162605 h 9143288"/>
                <a:gd name="connsiteX1" fmla="*/ 1748940 w 7751761"/>
                <a:gd name="connsiteY1" fmla="*/ 5199589 h 9143288"/>
                <a:gd name="connsiteX2" fmla="*/ 1891037 w 7751761"/>
                <a:gd name="connsiteY2" fmla="*/ 5160876 h 9143288"/>
                <a:gd name="connsiteX3" fmla="*/ 1608127 w 7751761"/>
                <a:gd name="connsiteY3" fmla="*/ 4116849 h 9143288"/>
                <a:gd name="connsiteX4" fmla="*/ 1917249 w 7751761"/>
                <a:gd name="connsiteY4" fmla="*/ 4019586 h 9143288"/>
                <a:gd name="connsiteX5" fmla="*/ 1595793 w 7751761"/>
                <a:gd name="connsiteY5" fmla="*/ 3015454 h 9143288"/>
                <a:gd name="connsiteX6" fmla="*/ 2582895 w 7751761"/>
                <a:gd name="connsiteY6" fmla="*/ 2771784 h 9143288"/>
                <a:gd name="connsiteX7" fmla="*/ 2007689 w 7751761"/>
                <a:gd name="connsiteY7" fmla="*/ 795267 h 9143288"/>
                <a:gd name="connsiteX8" fmla="*/ 4898728 w 7751761"/>
                <a:gd name="connsiteY8" fmla="*/ 0 h 9143288"/>
                <a:gd name="connsiteX9" fmla="*/ 5951469 w 7751761"/>
                <a:gd name="connsiteY9" fmla="*/ 778151 h 9143288"/>
                <a:gd name="connsiteX10" fmla="*/ 6043870 w 7751761"/>
                <a:gd name="connsiteY10" fmla="*/ 1278687 h 9143288"/>
                <a:gd name="connsiteX11" fmla="*/ 6490438 w 7751761"/>
                <a:gd name="connsiteY11" fmla="*/ 2527249 h 9143288"/>
                <a:gd name="connsiteX12" fmla="*/ 7353518 w 7751761"/>
                <a:gd name="connsiteY12" fmla="*/ 5311749 h 9143288"/>
                <a:gd name="connsiteX13" fmla="*/ 7751761 w 7751761"/>
                <a:gd name="connsiteY13" fmla="*/ 6846325 h 9143288"/>
                <a:gd name="connsiteX14" fmla="*/ 7372834 w 7751761"/>
                <a:gd name="connsiteY14" fmla="*/ 6883930 h 9143288"/>
                <a:gd name="connsiteX15" fmla="*/ 7284852 w 7751761"/>
                <a:gd name="connsiteY15" fmla="*/ 6684904 h 9143288"/>
                <a:gd name="connsiteX16" fmla="*/ 6678571 w 7751761"/>
                <a:gd name="connsiteY16" fmla="*/ 7013977 h 9143288"/>
                <a:gd name="connsiteX17" fmla="*/ 6122379 w 7751761"/>
                <a:gd name="connsiteY17" fmla="*/ 7382241 h 9143288"/>
                <a:gd name="connsiteX18" fmla="*/ 6037121 w 7751761"/>
                <a:gd name="connsiteY18" fmla="*/ 7344633 h 9143288"/>
                <a:gd name="connsiteX19" fmla="*/ 5788096 w 7751761"/>
                <a:gd name="connsiteY19" fmla="*/ 7380660 h 9143288"/>
                <a:gd name="connsiteX20" fmla="*/ 4461856 w 7751761"/>
                <a:gd name="connsiteY20" fmla="*/ 8273861 h 9143288"/>
                <a:gd name="connsiteX21" fmla="*/ 3280432 w 7751761"/>
                <a:gd name="connsiteY21" fmla="*/ 8848971 h 9143288"/>
                <a:gd name="connsiteX22" fmla="*/ 708346 w 7751761"/>
                <a:gd name="connsiteY22" fmla="*/ 9143288 h 9143288"/>
                <a:gd name="connsiteX23" fmla="*/ 3539225 w 7751761"/>
                <a:gd name="connsiteY23" fmla="*/ 8184850 h 9143288"/>
                <a:gd name="connsiteX24" fmla="*/ 3134303 w 7751761"/>
                <a:gd name="connsiteY24" fmla="*/ 7927688 h 9143288"/>
                <a:gd name="connsiteX25" fmla="*/ 2980450 w 7751761"/>
                <a:gd name="connsiteY25" fmla="*/ 7576555 h 9143288"/>
                <a:gd name="connsiteX26" fmla="*/ 2625206 w 7751761"/>
                <a:gd name="connsiteY26" fmla="*/ 7599783 h 9143288"/>
                <a:gd name="connsiteX27" fmla="*/ 1759304 w 7751761"/>
                <a:gd name="connsiteY27" fmla="*/ 7052320 h 9143288"/>
                <a:gd name="connsiteX28" fmla="*/ 844184 w 7751761"/>
                <a:gd name="connsiteY28" fmla="*/ 7099074 h 9143288"/>
                <a:gd name="connsiteX29" fmla="*/ 564200 w 7751761"/>
                <a:gd name="connsiteY29" fmla="*/ 6634834 h 9143288"/>
                <a:gd name="connsiteX30" fmla="*/ 0 w 7751761"/>
                <a:gd name="connsiteY30" fmla="*/ 4572804 h 9143288"/>
                <a:gd name="connsiteX31" fmla="*/ 1469368 w 7751761"/>
                <a:gd name="connsiteY31" fmla="*/ 4162605 h 9143288"/>
                <a:gd name="connsiteX0" fmla="*/ 1469368 w 7751761"/>
                <a:gd name="connsiteY0" fmla="*/ 4162605 h 9143288"/>
                <a:gd name="connsiteX1" fmla="*/ 1748940 w 7751761"/>
                <a:gd name="connsiteY1" fmla="*/ 5199589 h 9143288"/>
                <a:gd name="connsiteX2" fmla="*/ 1891037 w 7751761"/>
                <a:gd name="connsiteY2" fmla="*/ 5160876 h 9143288"/>
                <a:gd name="connsiteX3" fmla="*/ 1608127 w 7751761"/>
                <a:gd name="connsiteY3" fmla="*/ 4116849 h 9143288"/>
                <a:gd name="connsiteX4" fmla="*/ 1917249 w 7751761"/>
                <a:gd name="connsiteY4" fmla="*/ 4019586 h 9143288"/>
                <a:gd name="connsiteX5" fmla="*/ 1595793 w 7751761"/>
                <a:gd name="connsiteY5" fmla="*/ 3015454 h 9143288"/>
                <a:gd name="connsiteX6" fmla="*/ 2582895 w 7751761"/>
                <a:gd name="connsiteY6" fmla="*/ 2771784 h 9143288"/>
                <a:gd name="connsiteX7" fmla="*/ 2007689 w 7751761"/>
                <a:gd name="connsiteY7" fmla="*/ 795267 h 9143288"/>
                <a:gd name="connsiteX8" fmla="*/ 4898728 w 7751761"/>
                <a:gd name="connsiteY8" fmla="*/ 0 h 9143288"/>
                <a:gd name="connsiteX9" fmla="*/ 5951469 w 7751761"/>
                <a:gd name="connsiteY9" fmla="*/ 778151 h 9143288"/>
                <a:gd name="connsiteX10" fmla="*/ 6043870 w 7751761"/>
                <a:gd name="connsiteY10" fmla="*/ 1278687 h 9143288"/>
                <a:gd name="connsiteX11" fmla="*/ 6490438 w 7751761"/>
                <a:gd name="connsiteY11" fmla="*/ 2527249 h 9143288"/>
                <a:gd name="connsiteX12" fmla="*/ 7353518 w 7751761"/>
                <a:gd name="connsiteY12" fmla="*/ 5311749 h 9143288"/>
                <a:gd name="connsiteX13" fmla="*/ 7751761 w 7751761"/>
                <a:gd name="connsiteY13" fmla="*/ 6846325 h 9143288"/>
                <a:gd name="connsiteX14" fmla="*/ 7372834 w 7751761"/>
                <a:gd name="connsiteY14" fmla="*/ 6883930 h 9143288"/>
                <a:gd name="connsiteX15" fmla="*/ 7284852 w 7751761"/>
                <a:gd name="connsiteY15" fmla="*/ 6684904 h 9143288"/>
                <a:gd name="connsiteX16" fmla="*/ 6678571 w 7751761"/>
                <a:gd name="connsiteY16" fmla="*/ 7013977 h 9143288"/>
                <a:gd name="connsiteX17" fmla="*/ 6122379 w 7751761"/>
                <a:gd name="connsiteY17" fmla="*/ 7382241 h 9143288"/>
                <a:gd name="connsiteX18" fmla="*/ 6037121 w 7751761"/>
                <a:gd name="connsiteY18" fmla="*/ 7344633 h 9143288"/>
                <a:gd name="connsiteX19" fmla="*/ 5788096 w 7751761"/>
                <a:gd name="connsiteY19" fmla="*/ 7380660 h 9143288"/>
                <a:gd name="connsiteX20" fmla="*/ 4461856 w 7751761"/>
                <a:gd name="connsiteY20" fmla="*/ 8273861 h 9143288"/>
                <a:gd name="connsiteX21" fmla="*/ 3902940 w 7751761"/>
                <a:gd name="connsiteY21" fmla="*/ 8565327 h 9143288"/>
                <a:gd name="connsiteX22" fmla="*/ 3280432 w 7751761"/>
                <a:gd name="connsiteY22" fmla="*/ 8848971 h 9143288"/>
                <a:gd name="connsiteX23" fmla="*/ 708346 w 7751761"/>
                <a:gd name="connsiteY23" fmla="*/ 9143288 h 9143288"/>
                <a:gd name="connsiteX24" fmla="*/ 3539225 w 7751761"/>
                <a:gd name="connsiteY24" fmla="*/ 8184850 h 9143288"/>
                <a:gd name="connsiteX25" fmla="*/ 3134303 w 7751761"/>
                <a:gd name="connsiteY25" fmla="*/ 7927688 h 9143288"/>
                <a:gd name="connsiteX26" fmla="*/ 2980450 w 7751761"/>
                <a:gd name="connsiteY26" fmla="*/ 7576555 h 9143288"/>
                <a:gd name="connsiteX27" fmla="*/ 2625206 w 7751761"/>
                <a:gd name="connsiteY27" fmla="*/ 7599783 h 9143288"/>
                <a:gd name="connsiteX28" fmla="*/ 1759304 w 7751761"/>
                <a:gd name="connsiteY28" fmla="*/ 7052320 h 9143288"/>
                <a:gd name="connsiteX29" fmla="*/ 844184 w 7751761"/>
                <a:gd name="connsiteY29" fmla="*/ 7099074 h 9143288"/>
                <a:gd name="connsiteX30" fmla="*/ 564200 w 7751761"/>
                <a:gd name="connsiteY30" fmla="*/ 6634834 h 9143288"/>
                <a:gd name="connsiteX31" fmla="*/ 0 w 7751761"/>
                <a:gd name="connsiteY31" fmla="*/ 4572804 h 9143288"/>
                <a:gd name="connsiteX32" fmla="*/ 1469368 w 7751761"/>
                <a:gd name="connsiteY32" fmla="*/ 4162605 h 9143288"/>
                <a:gd name="connsiteX0" fmla="*/ 3205094 w 9487487"/>
                <a:gd name="connsiteY0" fmla="*/ 4162605 h 9199701"/>
                <a:gd name="connsiteX1" fmla="*/ 3484666 w 9487487"/>
                <a:gd name="connsiteY1" fmla="*/ 5199589 h 9199701"/>
                <a:gd name="connsiteX2" fmla="*/ 3626763 w 9487487"/>
                <a:gd name="connsiteY2" fmla="*/ 5160876 h 9199701"/>
                <a:gd name="connsiteX3" fmla="*/ 3343853 w 9487487"/>
                <a:gd name="connsiteY3" fmla="*/ 4116849 h 9199701"/>
                <a:gd name="connsiteX4" fmla="*/ 3652975 w 9487487"/>
                <a:gd name="connsiteY4" fmla="*/ 4019586 h 9199701"/>
                <a:gd name="connsiteX5" fmla="*/ 3331519 w 9487487"/>
                <a:gd name="connsiteY5" fmla="*/ 3015454 h 9199701"/>
                <a:gd name="connsiteX6" fmla="*/ 4318621 w 9487487"/>
                <a:gd name="connsiteY6" fmla="*/ 2771784 h 9199701"/>
                <a:gd name="connsiteX7" fmla="*/ 3743415 w 9487487"/>
                <a:gd name="connsiteY7" fmla="*/ 795267 h 9199701"/>
                <a:gd name="connsiteX8" fmla="*/ 6634454 w 9487487"/>
                <a:gd name="connsiteY8" fmla="*/ 0 h 9199701"/>
                <a:gd name="connsiteX9" fmla="*/ 7687195 w 9487487"/>
                <a:gd name="connsiteY9" fmla="*/ 778151 h 9199701"/>
                <a:gd name="connsiteX10" fmla="*/ 7779596 w 9487487"/>
                <a:gd name="connsiteY10" fmla="*/ 1278687 h 9199701"/>
                <a:gd name="connsiteX11" fmla="*/ 8226164 w 9487487"/>
                <a:gd name="connsiteY11" fmla="*/ 2527249 h 9199701"/>
                <a:gd name="connsiteX12" fmla="*/ 9089244 w 9487487"/>
                <a:gd name="connsiteY12" fmla="*/ 5311749 h 9199701"/>
                <a:gd name="connsiteX13" fmla="*/ 9487487 w 9487487"/>
                <a:gd name="connsiteY13" fmla="*/ 6846325 h 9199701"/>
                <a:gd name="connsiteX14" fmla="*/ 9108560 w 9487487"/>
                <a:gd name="connsiteY14" fmla="*/ 6883930 h 9199701"/>
                <a:gd name="connsiteX15" fmla="*/ 9020578 w 9487487"/>
                <a:gd name="connsiteY15" fmla="*/ 6684904 h 9199701"/>
                <a:gd name="connsiteX16" fmla="*/ 8414297 w 9487487"/>
                <a:gd name="connsiteY16" fmla="*/ 7013977 h 9199701"/>
                <a:gd name="connsiteX17" fmla="*/ 7858105 w 9487487"/>
                <a:gd name="connsiteY17" fmla="*/ 7382241 h 9199701"/>
                <a:gd name="connsiteX18" fmla="*/ 7772847 w 9487487"/>
                <a:gd name="connsiteY18" fmla="*/ 7344633 h 9199701"/>
                <a:gd name="connsiteX19" fmla="*/ 7523822 w 9487487"/>
                <a:gd name="connsiteY19" fmla="*/ 7380660 h 9199701"/>
                <a:gd name="connsiteX20" fmla="*/ 6197582 w 9487487"/>
                <a:gd name="connsiteY20" fmla="*/ 8273861 h 9199701"/>
                <a:gd name="connsiteX21" fmla="*/ 5638666 w 9487487"/>
                <a:gd name="connsiteY21" fmla="*/ 8565327 h 9199701"/>
                <a:gd name="connsiteX22" fmla="*/ 5016158 w 9487487"/>
                <a:gd name="connsiteY22" fmla="*/ 8848971 h 9199701"/>
                <a:gd name="connsiteX23" fmla="*/ 0 w 9487487"/>
                <a:gd name="connsiteY23" fmla="*/ 9199701 h 9199701"/>
                <a:gd name="connsiteX24" fmla="*/ 5274951 w 9487487"/>
                <a:gd name="connsiteY24" fmla="*/ 8184850 h 9199701"/>
                <a:gd name="connsiteX25" fmla="*/ 4870029 w 9487487"/>
                <a:gd name="connsiteY25" fmla="*/ 7927688 h 9199701"/>
                <a:gd name="connsiteX26" fmla="*/ 4716176 w 9487487"/>
                <a:gd name="connsiteY26" fmla="*/ 7576555 h 9199701"/>
                <a:gd name="connsiteX27" fmla="*/ 4360932 w 9487487"/>
                <a:gd name="connsiteY27" fmla="*/ 7599783 h 9199701"/>
                <a:gd name="connsiteX28" fmla="*/ 3495030 w 9487487"/>
                <a:gd name="connsiteY28" fmla="*/ 7052320 h 9199701"/>
                <a:gd name="connsiteX29" fmla="*/ 2579910 w 9487487"/>
                <a:gd name="connsiteY29" fmla="*/ 7099074 h 9199701"/>
                <a:gd name="connsiteX30" fmla="*/ 2299926 w 9487487"/>
                <a:gd name="connsiteY30" fmla="*/ 6634834 h 9199701"/>
                <a:gd name="connsiteX31" fmla="*/ 1735726 w 9487487"/>
                <a:gd name="connsiteY31" fmla="*/ 4572804 h 9199701"/>
                <a:gd name="connsiteX32" fmla="*/ 3205094 w 9487487"/>
                <a:gd name="connsiteY32" fmla="*/ 4162605 h 9199701"/>
                <a:gd name="connsiteX0" fmla="*/ 3205094 w 9487487"/>
                <a:gd name="connsiteY0" fmla="*/ 4162605 h 9199701"/>
                <a:gd name="connsiteX1" fmla="*/ 3484666 w 9487487"/>
                <a:gd name="connsiteY1" fmla="*/ 5199589 h 9199701"/>
                <a:gd name="connsiteX2" fmla="*/ 3626763 w 9487487"/>
                <a:gd name="connsiteY2" fmla="*/ 5160876 h 9199701"/>
                <a:gd name="connsiteX3" fmla="*/ 3343853 w 9487487"/>
                <a:gd name="connsiteY3" fmla="*/ 4116849 h 9199701"/>
                <a:gd name="connsiteX4" fmla="*/ 3652975 w 9487487"/>
                <a:gd name="connsiteY4" fmla="*/ 4019586 h 9199701"/>
                <a:gd name="connsiteX5" fmla="*/ 3331519 w 9487487"/>
                <a:gd name="connsiteY5" fmla="*/ 3015454 h 9199701"/>
                <a:gd name="connsiteX6" fmla="*/ 4318621 w 9487487"/>
                <a:gd name="connsiteY6" fmla="*/ 2771784 h 9199701"/>
                <a:gd name="connsiteX7" fmla="*/ 3743415 w 9487487"/>
                <a:gd name="connsiteY7" fmla="*/ 795267 h 9199701"/>
                <a:gd name="connsiteX8" fmla="*/ 6634454 w 9487487"/>
                <a:gd name="connsiteY8" fmla="*/ 0 h 9199701"/>
                <a:gd name="connsiteX9" fmla="*/ 7687195 w 9487487"/>
                <a:gd name="connsiteY9" fmla="*/ 778151 h 9199701"/>
                <a:gd name="connsiteX10" fmla="*/ 7779596 w 9487487"/>
                <a:gd name="connsiteY10" fmla="*/ 1278687 h 9199701"/>
                <a:gd name="connsiteX11" fmla="*/ 8226164 w 9487487"/>
                <a:gd name="connsiteY11" fmla="*/ 2527249 h 9199701"/>
                <a:gd name="connsiteX12" fmla="*/ 9089244 w 9487487"/>
                <a:gd name="connsiteY12" fmla="*/ 5311749 h 9199701"/>
                <a:gd name="connsiteX13" fmla="*/ 9487487 w 9487487"/>
                <a:gd name="connsiteY13" fmla="*/ 6846325 h 9199701"/>
                <a:gd name="connsiteX14" fmla="*/ 9108560 w 9487487"/>
                <a:gd name="connsiteY14" fmla="*/ 6883930 h 9199701"/>
                <a:gd name="connsiteX15" fmla="*/ 9020578 w 9487487"/>
                <a:gd name="connsiteY15" fmla="*/ 6684904 h 9199701"/>
                <a:gd name="connsiteX16" fmla="*/ 8414297 w 9487487"/>
                <a:gd name="connsiteY16" fmla="*/ 7013977 h 9199701"/>
                <a:gd name="connsiteX17" fmla="*/ 7858105 w 9487487"/>
                <a:gd name="connsiteY17" fmla="*/ 7382241 h 9199701"/>
                <a:gd name="connsiteX18" fmla="*/ 7772847 w 9487487"/>
                <a:gd name="connsiteY18" fmla="*/ 7344633 h 9199701"/>
                <a:gd name="connsiteX19" fmla="*/ 7523822 w 9487487"/>
                <a:gd name="connsiteY19" fmla="*/ 7380660 h 9199701"/>
                <a:gd name="connsiteX20" fmla="*/ 6197582 w 9487487"/>
                <a:gd name="connsiteY20" fmla="*/ 8273861 h 9199701"/>
                <a:gd name="connsiteX21" fmla="*/ 5638666 w 9487487"/>
                <a:gd name="connsiteY21" fmla="*/ 8565327 h 9199701"/>
                <a:gd name="connsiteX22" fmla="*/ 4940373 w 9487487"/>
                <a:gd name="connsiteY22" fmla="*/ 8886579 h 9199701"/>
                <a:gd name="connsiteX23" fmla="*/ 0 w 9487487"/>
                <a:gd name="connsiteY23" fmla="*/ 9199701 h 9199701"/>
                <a:gd name="connsiteX24" fmla="*/ 5274951 w 9487487"/>
                <a:gd name="connsiteY24" fmla="*/ 8184850 h 9199701"/>
                <a:gd name="connsiteX25" fmla="*/ 4870029 w 9487487"/>
                <a:gd name="connsiteY25" fmla="*/ 7927688 h 9199701"/>
                <a:gd name="connsiteX26" fmla="*/ 4716176 w 9487487"/>
                <a:gd name="connsiteY26" fmla="*/ 7576555 h 9199701"/>
                <a:gd name="connsiteX27" fmla="*/ 4360932 w 9487487"/>
                <a:gd name="connsiteY27" fmla="*/ 7599783 h 9199701"/>
                <a:gd name="connsiteX28" fmla="*/ 3495030 w 9487487"/>
                <a:gd name="connsiteY28" fmla="*/ 7052320 h 9199701"/>
                <a:gd name="connsiteX29" fmla="*/ 2579910 w 9487487"/>
                <a:gd name="connsiteY29" fmla="*/ 7099074 h 9199701"/>
                <a:gd name="connsiteX30" fmla="*/ 2299926 w 9487487"/>
                <a:gd name="connsiteY30" fmla="*/ 6634834 h 9199701"/>
                <a:gd name="connsiteX31" fmla="*/ 1735726 w 9487487"/>
                <a:gd name="connsiteY31" fmla="*/ 4572804 h 9199701"/>
                <a:gd name="connsiteX32" fmla="*/ 3205094 w 9487487"/>
                <a:gd name="connsiteY32" fmla="*/ 4162605 h 9199701"/>
                <a:gd name="connsiteX0" fmla="*/ 3205094 w 9487487"/>
                <a:gd name="connsiteY0" fmla="*/ 4162605 h 9199701"/>
                <a:gd name="connsiteX1" fmla="*/ 3484666 w 9487487"/>
                <a:gd name="connsiteY1" fmla="*/ 5199589 h 9199701"/>
                <a:gd name="connsiteX2" fmla="*/ 3626763 w 9487487"/>
                <a:gd name="connsiteY2" fmla="*/ 5160876 h 9199701"/>
                <a:gd name="connsiteX3" fmla="*/ 3343853 w 9487487"/>
                <a:gd name="connsiteY3" fmla="*/ 4116849 h 9199701"/>
                <a:gd name="connsiteX4" fmla="*/ 3652975 w 9487487"/>
                <a:gd name="connsiteY4" fmla="*/ 4019586 h 9199701"/>
                <a:gd name="connsiteX5" fmla="*/ 3331519 w 9487487"/>
                <a:gd name="connsiteY5" fmla="*/ 3015454 h 9199701"/>
                <a:gd name="connsiteX6" fmla="*/ 4318621 w 9487487"/>
                <a:gd name="connsiteY6" fmla="*/ 2771784 h 9199701"/>
                <a:gd name="connsiteX7" fmla="*/ 3743415 w 9487487"/>
                <a:gd name="connsiteY7" fmla="*/ 795267 h 9199701"/>
                <a:gd name="connsiteX8" fmla="*/ 6634454 w 9487487"/>
                <a:gd name="connsiteY8" fmla="*/ 0 h 9199701"/>
                <a:gd name="connsiteX9" fmla="*/ 7687195 w 9487487"/>
                <a:gd name="connsiteY9" fmla="*/ 778151 h 9199701"/>
                <a:gd name="connsiteX10" fmla="*/ 7779596 w 9487487"/>
                <a:gd name="connsiteY10" fmla="*/ 1278687 h 9199701"/>
                <a:gd name="connsiteX11" fmla="*/ 8226164 w 9487487"/>
                <a:gd name="connsiteY11" fmla="*/ 2527249 h 9199701"/>
                <a:gd name="connsiteX12" fmla="*/ 9089244 w 9487487"/>
                <a:gd name="connsiteY12" fmla="*/ 5311749 h 9199701"/>
                <a:gd name="connsiteX13" fmla="*/ 9487487 w 9487487"/>
                <a:gd name="connsiteY13" fmla="*/ 6846325 h 9199701"/>
                <a:gd name="connsiteX14" fmla="*/ 9108560 w 9487487"/>
                <a:gd name="connsiteY14" fmla="*/ 6883930 h 9199701"/>
                <a:gd name="connsiteX15" fmla="*/ 9020578 w 9487487"/>
                <a:gd name="connsiteY15" fmla="*/ 6684904 h 9199701"/>
                <a:gd name="connsiteX16" fmla="*/ 8414297 w 9487487"/>
                <a:gd name="connsiteY16" fmla="*/ 7013977 h 9199701"/>
                <a:gd name="connsiteX17" fmla="*/ 7858105 w 9487487"/>
                <a:gd name="connsiteY17" fmla="*/ 7382241 h 9199701"/>
                <a:gd name="connsiteX18" fmla="*/ 7772847 w 9487487"/>
                <a:gd name="connsiteY18" fmla="*/ 7344633 h 9199701"/>
                <a:gd name="connsiteX19" fmla="*/ 7523822 w 9487487"/>
                <a:gd name="connsiteY19" fmla="*/ 7380660 h 9199701"/>
                <a:gd name="connsiteX20" fmla="*/ 6197582 w 9487487"/>
                <a:gd name="connsiteY20" fmla="*/ 8273861 h 9199701"/>
                <a:gd name="connsiteX21" fmla="*/ 5638666 w 9487487"/>
                <a:gd name="connsiteY21" fmla="*/ 8565327 h 9199701"/>
                <a:gd name="connsiteX22" fmla="*/ 4940373 w 9487487"/>
                <a:gd name="connsiteY22" fmla="*/ 8886579 h 9199701"/>
                <a:gd name="connsiteX23" fmla="*/ 2199913 w 9487487"/>
                <a:gd name="connsiteY23" fmla="*/ 9082444 h 9199701"/>
                <a:gd name="connsiteX24" fmla="*/ 0 w 9487487"/>
                <a:gd name="connsiteY24" fmla="*/ 9199701 h 9199701"/>
                <a:gd name="connsiteX25" fmla="*/ 5274951 w 9487487"/>
                <a:gd name="connsiteY25" fmla="*/ 8184850 h 9199701"/>
                <a:gd name="connsiteX26" fmla="*/ 4870029 w 9487487"/>
                <a:gd name="connsiteY26" fmla="*/ 7927688 h 9199701"/>
                <a:gd name="connsiteX27" fmla="*/ 4716176 w 9487487"/>
                <a:gd name="connsiteY27" fmla="*/ 7576555 h 9199701"/>
                <a:gd name="connsiteX28" fmla="*/ 4360932 w 9487487"/>
                <a:gd name="connsiteY28" fmla="*/ 7599783 h 9199701"/>
                <a:gd name="connsiteX29" fmla="*/ 3495030 w 9487487"/>
                <a:gd name="connsiteY29" fmla="*/ 7052320 h 9199701"/>
                <a:gd name="connsiteX30" fmla="*/ 2579910 w 9487487"/>
                <a:gd name="connsiteY30" fmla="*/ 7099074 h 9199701"/>
                <a:gd name="connsiteX31" fmla="*/ 2299926 w 9487487"/>
                <a:gd name="connsiteY31" fmla="*/ 6634834 h 9199701"/>
                <a:gd name="connsiteX32" fmla="*/ 1735726 w 9487487"/>
                <a:gd name="connsiteY32" fmla="*/ 4572804 h 9199701"/>
                <a:gd name="connsiteX33" fmla="*/ 3205094 w 9487487"/>
                <a:gd name="connsiteY33" fmla="*/ 4162605 h 9199701"/>
                <a:gd name="connsiteX0" fmla="*/ 3737183 w 10019576"/>
                <a:gd name="connsiteY0" fmla="*/ 4162605 h 9199701"/>
                <a:gd name="connsiteX1" fmla="*/ 4016755 w 10019576"/>
                <a:gd name="connsiteY1" fmla="*/ 5199589 h 9199701"/>
                <a:gd name="connsiteX2" fmla="*/ 4158852 w 10019576"/>
                <a:gd name="connsiteY2" fmla="*/ 5160876 h 9199701"/>
                <a:gd name="connsiteX3" fmla="*/ 3875942 w 10019576"/>
                <a:gd name="connsiteY3" fmla="*/ 4116849 h 9199701"/>
                <a:gd name="connsiteX4" fmla="*/ 4185064 w 10019576"/>
                <a:gd name="connsiteY4" fmla="*/ 4019586 h 9199701"/>
                <a:gd name="connsiteX5" fmla="*/ 3863608 w 10019576"/>
                <a:gd name="connsiteY5" fmla="*/ 3015454 h 9199701"/>
                <a:gd name="connsiteX6" fmla="*/ 4850710 w 10019576"/>
                <a:gd name="connsiteY6" fmla="*/ 2771784 h 9199701"/>
                <a:gd name="connsiteX7" fmla="*/ 4275504 w 10019576"/>
                <a:gd name="connsiteY7" fmla="*/ 795267 h 9199701"/>
                <a:gd name="connsiteX8" fmla="*/ 7166543 w 10019576"/>
                <a:gd name="connsiteY8" fmla="*/ 0 h 9199701"/>
                <a:gd name="connsiteX9" fmla="*/ 8219284 w 10019576"/>
                <a:gd name="connsiteY9" fmla="*/ 778151 h 9199701"/>
                <a:gd name="connsiteX10" fmla="*/ 8311685 w 10019576"/>
                <a:gd name="connsiteY10" fmla="*/ 1278687 h 9199701"/>
                <a:gd name="connsiteX11" fmla="*/ 8758253 w 10019576"/>
                <a:gd name="connsiteY11" fmla="*/ 2527249 h 9199701"/>
                <a:gd name="connsiteX12" fmla="*/ 9621333 w 10019576"/>
                <a:gd name="connsiteY12" fmla="*/ 5311749 h 9199701"/>
                <a:gd name="connsiteX13" fmla="*/ 10019576 w 10019576"/>
                <a:gd name="connsiteY13" fmla="*/ 6846325 h 9199701"/>
                <a:gd name="connsiteX14" fmla="*/ 9640649 w 10019576"/>
                <a:gd name="connsiteY14" fmla="*/ 6883930 h 9199701"/>
                <a:gd name="connsiteX15" fmla="*/ 9552667 w 10019576"/>
                <a:gd name="connsiteY15" fmla="*/ 6684904 h 9199701"/>
                <a:gd name="connsiteX16" fmla="*/ 8946386 w 10019576"/>
                <a:gd name="connsiteY16" fmla="*/ 7013977 h 9199701"/>
                <a:gd name="connsiteX17" fmla="*/ 8390194 w 10019576"/>
                <a:gd name="connsiteY17" fmla="*/ 7382241 h 9199701"/>
                <a:gd name="connsiteX18" fmla="*/ 8304936 w 10019576"/>
                <a:gd name="connsiteY18" fmla="*/ 7344633 h 9199701"/>
                <a:gd name="connsiteX19" fmla="*/ 8055911 w 10019576"/>
                <a:gd name="connsiteY19" fmla="*/ 7380660 h 9199701"/>
                <a:gd name="connsiteX20" fmla="*/ 6729671 w 10019576"/>
                <a:gd name="connsiteY20" fmla="*/ 8273861 h 9199701"/>
                <a:gd name="connsiteX21" fmla="*/ 6170755 w 10019576"/>
                <a:gd name="connsiteY21" fmla="*/ 8565327 h 9199701"/>
                <a:gd name="connsiteX22" fmla="*/ 5472462 w 10019576"/>
                <a:gd name="connsiteY22" fmla="*/ 8886579 h 9199701"/>
                <a:gd name="connsiteX23" fmla="*/ 2732002 w 10019576"/>
                <a:gd name="connsiteY23" fmla="*/ 9082444 h 9199701"/>
                <a:gd name="connsiteX24" fmla="*/ 532089 w 10019576"/>
                <a:gd name="connsiteY24" fmla="*/ 9199701 h 9199701"/>
                <a:gd name="connsiteX25" fmla="*/ 0 w 10019576"/>
                <a:gd name="connsiteY25" fmla="*/ 7827570 h 9199701"/>
                <a:gd name="connsiteX26" fmla="*/ 5402118 w 10019576"/>
                <a:gd name="connsiteY26" fmla="*/ 7927688 h 9199701"/>
                <a:gd name="connsiteX27" fmla="*/ 5248265 w 10019576"/>
                <a:gd name="connsiteY27" fmla="*/ 7576555 h 9199701"/>
                <a:gd name="connsiteX28" fmla="*/ 4893021 w 10019576"/>
                <a:gd name="connsiteY28" fmla="*/ 7599783 h 9199701"/>
                <a:gd name="connsiteX29" fmla="*/ 4027119 w 10019576"/>
                <a:gd name="connsiteY29" fmla="*/ 7052320 h 9199701"/>
                <a:gd name="connsiteX30" fmla="*/ 3111999 w 10019576"/>
                <a:gd name="connsiteY30" fmla="*/ 7099074 h 9199701"/>
                <a:gd name="connsiteX31" fmla="*/ 2832015 w 10019576"/>
                <a:gd name="connsiteY31" fmla="*/ 6634834 h 9199701"/>
                <a:gd name="connsiteX32" fmla="*/ 2267815 w 10019576"/>
                <a:gd name="connsiteY32" fmla="*/ 4572804 h 9199701"/>
                <a:gd name="connsiteX33" fmla="*/ 3737183 w 10019576"/>
                <a:gd name="connsiteY33" fmla="*/ 4162605 h 9199701"/>
                <a:gd name="connsiteX0" fmla="*/ 3737183 w 10019576"/>
                <a:gd name="connsiteY0" fmla="*/ 4162605 h 9199701"/>
                <a:gd name="connsiteX1" fmla="*/ 4016755 w 10019576"/>
                <a:gd name="connsiteY1" fmla="*/ 5199589 h 9199701"/>
                <a:gd name="connsiteX2" fmla="*/ 4158852 w 10019576"/>
                <a:gd name="connsiteY2" fmla="*/ 5160876 h 9199701"/>
                <a:gd name="connsiteX3" fmla="*/ 3875942 w 10019576"/>
                <a:gd name="connsiteY3" fmla="*/ 4116849 h 9199701"/>
                <a:gd name="connsiteX4" fmla="*/ 4185064 w 10019576"/>
                <a:gd name="connsiteY4" fmla="*/ 4019586 h 9199701"/>
                <a:gd name="connsiteX5" fmla="*/ 3863608 w 10019576"/>
                <a:gd name="connsiteY5" fmla="*/ 3015454 h 9199701"/>
                <a:gd name="connsiteX6" fmla="*/ 4850710 w 10019576"/>
                <a:gd name="connsiteY6" fmla="*/ 2771784 h 9199701"/>
                <a:gd name="connsiteX7" fmla="*/ 4275504 w 10019576"/>
                <a:gd name="connsiteY7" fmla="*/ 795267 h 9199701"/>
                <a:gd name="connsiteX8" fmla="*/ 7166543 w 10019576"/>
                <a:gd name="connsiteY8" fmla="*/ 0 h 9199701"/>
                <a:gd name="connsiteX9" fmla="*/ 8219284 w 10019576"/>
                <a:gd name="connsiteY9" fmla="*/ 778151 h 9199701"/>
                <a:gd name="connsiteX10" fmla="*/ 8311685 w 10019576"/>
                <a:gd name="connsiteY10" fmla="*/ 1278687 h 9199701"/>
                <a:gd name="connsiteX11" fmla="*/ 8758253 w 10019576"/>
                <a:gd name="connsiteY11" fmla="*/ 2527249 h 9199701"/>
                <a:gd name="connsiteX12" fmla="*/ 9621333 w 10019576"/>
                <a:gd name="connsiteY12" fmla="*/ 5311749 h 9199701"/>
                <a:gd name="connsiteX13" fmla="*/ 10019576 w 10019576"/>
                <a:gd name="connsiteY13" fmla="*/ 6846325 h 9199701"/>
                <a:gd name="connsiteX14" fmla="*/ 9640649 w 10019576"/>
                <a:gd name="connsiteY14" fmla="*/ 6883930 h 9199701"/>
                <a:gd name="connsiteX15" fmla="*/ 9552667 w 10019576"/>
                <a:gd name="connsiteY15" fmla="*/ 6684904 h 9199701"/>
                <a:gd name="connsiteX16" fmla="*/ 8946386 w 10019576"/>
                <a:gd name="connsiteY16" fmla="*/ 7013977 h 9199701"/>
                <a:gd name="connsiteX17" fmla="*/ 8390194 w 10019576"/>
                <a:gd name="connsiteY17" fmla="*/ 7382241 h 9199701"/>
                <a:gd name="connsiteX18" fmla="*/ 8304936 w 10019576"/>
                <a:gd name="connsiteY18" fmla="*/ 7344633 h 9199701"/>
                <a:gd name="connsiteX19" fmla="*/ 8055911 w 10019576"/>
                <a:gd name="connsiteY19" fmla="*/ 7380660 h 9199701"/>
                <a:gd name="connsiteX20" fmla="*/ 6729671 w 10019576"/>
                <a:gd name="connsiteY20" fmla="*/ 8273861 h 9199701"/>
                <a:gd name="connsiteX21" fmla="*/ 6170755 w 10019576"/>
                <a:gd name="connsiteY21" fmla="*/ 8565327 h 9199701"/>
                <a:gd name="connsiteX22" fmla="*/ 5472462 w 10019576"/>
                <a:gd name="connsiteY22" fmla="*/ 8886579 h 9199701"/>
                <a:gd name="connsiteX23" fmla="*/ 2732002 w 10019576"/>
                <a:gd name="connsiteY23" fmla="*/ 9082444 h 9199701"/>
                <a:gd name="connsiteX24" fmla="*/ 494196 w 10019576"/>
                <a:gd name="connsiteY24" fmla="*/ 9199701 h 9199701"/>
                <a:gd name="connsiteX25" fmla="*/ 0 w 10019576"/>
                <a:gd name="connsiteY25" fmla="*/ 7827570 h 9199701"/>
                <a:gd name="connsiteX26" fmla="*/ 5402118 w 10019576"/>
                <a:gd name="connsiteY26" fmla="*/ 7927688 h 9199701"/>
                <a:gd name="connsiteX27" fmla="*/ 5248265 w 10019576"/>
                <a:gd name="connsiteY27" fmla="*/ 7576555 h 9199701"/>
                <a:gd name="connsiteX28" fmla="*/ 4893021 w 10019576"/>
                <a:gd name="connsiteY28" fmla="*/ 7599783 h 9199701"/>
                <a:gd name="connsiteX29" fmla="*/ 4027119 w 10019576"/>
                <a:gd name="connsiteY29" fmla="*/ 7052320 h 9199701"/>
                <a:gd name="connsiteX30" fmla="*/ 3111999 w 10019576"/>
                <a:gd name="connsiteY30" fmla="*/ 7099074 h 9199701"/>
                <a:gd name="connsiteX31" fmla="*/ 2832015 w 10019576"/>
                <a:gd name="connsiteY31" fmla="*/ 6634834 h 9199701"/>
                <a:gd name="connsiteX32" fmla="*/ 2267815 w 10019576"/>
                <a:gd name="connsiteY32" fmla="*/ 4572804 h 9199701"/>
                <a:gd name="connsiteX33" fmla="*/ 3737183 w 10019576"/>
                <a:gd name="connsiteY33" fmla="*/ 4162605 h 9199701"/>
                <a:gd name="connsiteX0" fmla="*/ 3737183 w 10019576"/>
                <a:gd name="connsiteY0" fmla="*/ 4162605 h 9199701"/>
                <a:gd name="connsiteX1" fmla="*/ 4016755 w 10019576"/>
                <a:gd name="connsiteY1" fmla="*/ 5199589 h 9199701"/>
                <a:gd name="connsiteX2" fmla="*/ 4158852 w 10019576"/>
                <a:gd name="connsiteY2" fmla="*/ 5160876 h 9199701"/>
                <a:gd name="connsiteX3" fmla="*/ 3875942 w 10019576"/>
                <a:gd name="connsiteY3" fmla="*/ 4116849 h 9199701"/>
                <a:gd name="connsiteX4" fmla="*/ 4185064 w 10019576"/>
                <a:gd name="connsiteY4" fmla="*/ 4019586 h 9199701"/>
                <a:gd name="connsiteX5" fmla="*/ 3863608 w 10019576"/>
                <a:gd name="connsiteY5" fmla="*/ 3015454 h 9199701"/>
                <a:gd name="connsiteX6" fmla="*/ 4850710 w 10019576"/>
                <a:gd name="connsiteY6" fmla="*/ 2771784 h 9199701"/>
                <a:gd name="connsiteX7" fmla="*/ 4275504 w 10019576"/>
                <a:gd name="connsiteY7" fmla="*/ 795267 h 9199701"/>
                <a:gd name="connsiteX8" fmla="*/ 7166543 w 10019576"/>
                <a:gd name="connsiteY8" fmla="*/ 0 h 9199701"/>
                <a:gd name="connsiteX9" fmla="*/ 8219284 w 10019576"/>
                <a:gd name="connsiteY9" fmla="*/ 778151 h 9199701"/>
                <a:gd name="connsiteX10" fmla="*/ 8311685 w 10019576"/>
                <a:gd name="connsiteY10" fmla="*/ 1278687 h 9199701"/>
                <a:gd name="connsiteX11" fmla="*/ 8758253 w 10019576"/>
                <a:gd name="connsiteY11" fmla="*/ 2527249 h 9199701"/>
                <a:gd name="connsiteX12" fmla="*/ 9621333 w 10019576"/>
                <a:gd name="connsiteY12" fmla="*/ 5311749 h 9199701"/>
                <a:gd name="connsiteX13" fmla="*/ 10019576 w 10019576"/>
                <a:gd name="connsiteY13" fmla="*/ 6846325 h 9199701"/>
                <a:gd name="connsiteX14" fmla="*/ 9640649 w 10019576"/>
                <a:gd name="connsiteY14" fmla="*/ 6883930 h 9199701"/>
                <a:gd name="connsiteX15" fmla="*/ 9552667 w 10019576"/>
                <a:gd name="connsiteY15" fmla="*/ 6684904 h 9199701"/>
                <a:gd name="connsiteX16" fmla="*/ 8946386 w 10019576"/>
                <a:gd name="connsiteY16" fmla="*/ 7013977 h 9199701"/>
                <a:gd name="connsiteX17" fmla="*/ 8390194 w 10019576"/>
                <a:gd name="connsiteY17" fmla="*/ 7382241 h 9199701"/>
                <a:gd name="connsiteX18" fmla="*/ 8304936 w 10019576"/>
                <a:gd name="connsiteY18" fmla="*/ 7344633 h 9199701"/>
                <a:gd name="connsiteX19" fmla="*/ 8055911 w 10019576"/>
                <a:gd name="connsiteY19" fmla="*/ 7380660 h 9199701"/>
                <a:gd name="connsiteX20" fmla="*/ 6729671 w 10019576"/>
                <a:gd name="connsiteY20" fmla="*/ 8273861 h 9199701"/>
                <a:gd name="connsiteX21" fmla="*/ 6170755 w 10019576"/>
                <a:gd name="connsiteY21" fmla="*/ 8565327 h 9199701"/>
                <a:gd name="connsiteX22" fmla="*/ 5472462 w 10019576"/>
                <a:gd name="connsiteY22" fmla="*/ 8886579 h 9199701"/>
                <a:gd name="connsiteX23" fmla="*/ 2732002 w 10019576"/>
                <a:gd name="connsiteY23" fmla="*/ 9082444 h 9199701"/>
                <a:gd name="connsiteX24" fmla="*/ 494196 w 10019576"/>
                <a:gd name="connsiteY24" fmla="*/ 9199701 h 9199701"/>
                <a:gd name="connsiteX25" fmla="*/ 0 w 10019576"/>
                <a:gd name="connsiteY25" fmla="*/ 7827570 h 9199701"/>
                <a:gd name="connsiteX26" fmla="*/ 21370 w 10019576"/>
                <a:gd name="connsiteY26" fmla="*/ 7081498 h 9199701"/>
                <a:gd name="connsiteX27" fmla="*/ 5248265 w 10019576"/>
                <a:gd name="connsiteY27" fmla="*/ 7576555 h 9199701"/>
                <a:gd name="connsiteX28" fmla="*/ 4893021 w 10019576"/>
                <a:gd name="connsiteY28" fmla="*/ 7599783 h 9199701"/>
                <a:gd name="connsiteX29" fmla="*/ 4027119 w 10019576"/>
                <a:gd name="connsiteY29" fmla="*/ 7052320 h 9199701"/>
                <a:gd name="connsiteX30" fmla="*/ 3111999 w 10019576"/>
                <a:gd name="connsiteY30" fmla="*/ 7099074 h 9199701"/>
                <a:gd name="connsiteX31" fmla="*/ 2832015 w 10019576"/>
                <a:gd name="connsiteY31" fmla="*/ 6634834 h 9199701"/>
                <a:gd name="connsiteX32" fmla="*/ 2267815 w 10019576"/>
                <a:gd name="connsiteY32" fmla="*/ 4572804 h 9199701"/>
                <a:gd name="connsiteX33" fmla="*/ 3737183 w 10019576"/>
                <a:gd name="connsiteY33"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5319173 w 10090484"/>
                <a:gd name="connsiteY27" fmla="*/ 7576555 h 9199701"/>
                <a:gd name="connsiteX28" fmla="*/ 0 w 10090484"/>
                <a:gd name="connsiteY28" fmla="*/ 6969842 h 9199701"/>
                <a:gd name="connsiteX29" fmla="*/ 4098027 w 10090484"/>
                <a:gd name="connsiteY29" fmla="*/ 7052320 h 9199701"/>
                <a:gd name="connsiteX30" fmla="*/ 3182907 w 10090484"/>
                <a:gd name="connsiteY30" fmla="*/ 7099074 h 9199701"/>
                <a:gd name="connsiteX31" fmla="*/ 2902923 w 10090484"/>
                <a:gd name="connsiteY31" fmla="*/ 6634834 h 9199701"/>
                <a:gd name="connsiteX32" fmla="*/ 2338723 w 10090484"/>
                <a:gd name="connsiteY32" fmla="*/ 4572804 h 9199701"/>
                <a:gd name="connsiteX33" fmla="*/ 3808091 w 10090484"/>
                <a:gd name="connsiteY33"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098027 w 10090484"/>
                <a:gd name="connsiteY28" fmla="*/ 7052320 h 9199701"/>
                <a:gd name="connsiteX29" fmla="*/ 3182907 w 10090484"/>
                <a:gd name="connsiteY29" fmla="*/ 7099074 h 9199701"/>
                <a:gd name="connsiteX30" fmla="*/ 2902923 w 10090484"/>
                <a:gd name="connsiteY30" fmla="*/ 6634834 h 9199701"/>
                <a:gd name="connsiteX31" fmla="*/ 2338723 w 10090484"/>
                <a:gd name="connsiteY31" fmla="*/ 4572804 h 9199701"/>
                <a:gd name="connsiteX32" fmla="*/ 3808091 w 10090484"/>
                <a:gd name="connsiteY32"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3182907 w 10090484"/>
                <a:gd name="connsiteY29" fmla="*/ 7099074 h 9199701"/>
                <a:gd name="connsiteX30" fmla="*/ 2902923 w 10090484"/>
                <a:gd name="connsiteY30" fmla="*/ 6634834 h 9199701"/>
                <a:gd name="connsiteX31" fmla="*/ 2338723 w 10090484"/>
                <a:gd name="connsiteY31" fmla="*/ 4572804 h 9199701"/>
                <a:gd name="connsiteX32" fmla="*/ 3808091 w 10090484"/>
                <a:gd name="connsiteY32"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2902923 w 10090484"/>
                <a:gd name="connsiteY29" fmla="*/ 6634834 h 9199701"/>
                <a:gd name="connsiteX30" fmla="*/ 2338723 w 10090484"/>
                <a:gd name="connsiteY30" fmla="*/ 4572804 h 9199701"/>
                <a:gd name="connsiteX31" fmla="*/ 3808091 w 10090484"/>
                <a:gd name="connsiteY31"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1519843 w 10090484"/>
                <a:gd name="connsiteY29" fmla="*/ 5769840 h 9199701"/>
                <a:gd name="connsiteX30" fmla="*/ 2338723 w 10090484"/>
                <a:gd name="connsiteY30" fmla="*/ 4572804 h 9199701"/>
                <a:gd name="connsiteX31" fmla="*/ 3808091 w 10090484"/>
                <a:gd name="connsiteY31"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1519843 w 10090484"/>
                <a:gd name="connsiteY29" fmla="*/ 5769840 h 9199701"/>
                <a:gd name="connsiteX30" fmla="*/ 2603975 w 10090484"/>
                <a:gd name="connsiteY30" fmla="*/ 5631867 h 9199701"/>
                <a:gd name="connsiteX31" fmla="*/ 2338723 w 10090484"/>
                <a:gd name="connsiteY31" fmla="*/ 4572804 h 9199701"/>
                <a:gd name="connsiteX32" fmla="*/ 3808091 w 10090484"/>
                <a:gd name="connsiteY32"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1519843 w 10090484"/>
                <a:gd name="connsiteY29" fmla="*/ 5769840 h 9199701"/>
                <a:gd name="connsiteX30" fmla="*/ 2603975 w 10090484"/>
                <a:gd name="connsiteY30" fmla="*/ 5631867 h 9199701"/>
                <a:gd name="connsiteX31" fmla="*/ 2338723 w 10090484"/>
                <a:gd name="connsiteY31" fmla="*/ 4572804 h 9199701"/>
                <a:gd name="connsiteX32" fmla="*/ 3808091 w 10090484"/>
                <a:gd name="connsiteY32"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1519843 w 10090484"/>
                <a:gd name="connsiteY29" fmla="*/ 5769840 h 9199701"/>
                <a:gd name="connsiteX30" fmla="*/ 2603975 w 10090484"/>
                <a:gd name="connsiteY30" fmla="*/ 5631867 h 9199701"/>
                <a:gd name="connsiteX31" fmla="*/ 2471347 w 10090484"/>
                <a:gd name="connsiteY31" fmla="*/ 4347153 h 9199701"/>
                <a:gd name="connsiteX32" fmla="*/ 3808091 w 10090484"/>
                <a:gd name="connsiteY32"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1519843 w 10090484"/>
                <a:gd name="connsiteY29" fmla="*/ 5769840 h 9199701"/>
                <a:gd name="connsiteX30" fmla="*/ 2585029 w 10090484"/>
                <a:gd name="connsiteY30" fmla="*/ 5641269 h 9199701"/>
                <a:gd name="connsiteX31" fmla="*/ 2471347 w 10090484"/>
                <a:gd name="connsiteY31" fmla="*/ 4347153 h 9199701"/>
                <a:gd name="connsiteX32" fmla="*/ 3808091 w 10090484"/>
                <a:gd name="connsiteY32" fmla="*/ 4162605 h 9199701"/>
                <a:gd name="connsiteX0" fmla="*/ 3628101 w 10090484"/>
                <a:gd name="connsiteY0" fmla="*/ 4012171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1519843 w 10090484"/>
                <a:gd name="connsiteY29" fmla="*/ 5769840 h 9199701"/>
                <a:gd name="connsiteX30" fmla="*/ 2585029 w 10090484"/>
                <a:gd name="connsiteY30" fmla="*/ 5641269 h 9199701"/>
                <a:gd name="connsiteX31" fmla="*/ 2471347 w 10090484"/>
                <a:gd name="connsiteY31" fmla="*/ 4347153 h 9199701"/>
                <a:gd name="connsiteX32" fmla="*/ 3628101 w 10090484"/>
                <a:gd name="connsiteY32" fmla="*/ 4012171 h 9199701"/>
                <a:gd name="connsiteX0" fmla="*/ 3628101 w 10090484"/>
                <a:gd name="connsiteY0" fmla="*/ 4012171 h 9199701"/>
                <a:gd name="connsiteX1" fmla="*/ 4229760 w 10090484"/>
                <a:gd name="connsiteY1" fmla="*/ 5160876 h 9199701"/>
                <a:gd name="connsiteX2" fmla="*/ 3946850 w 10090484"/>
                <a:gd name="connsiteY2" fmla="*/ 4116849 h 9199701"/>
                <a:gd name="connsiteX3" fmla="*/ 4255972 w 10090484"/>
                <a:gd name="connsiteY3" fmla="*/ 4019586 h 9199701"/>
                <a:gd name="connsiteX4" fmla="*/ 3934516 w 10090484"/>
                <a:gd name="connsiteY4" fmla="*/ 3015454 h 9199701"/>
                <a:gd name="connsiteX5" fmla="*/ 4921618 w 10090484"/>
                <a:gd name="connsiteY5" fmla="*/ 2771784 h 9199701"/>
                <a:gd name="connsiteX6" fmla="*/ 4346412 w 10090484"/>
                <a:gd name="connsiteY6" fmla="*/ 795267 h 9199701"/>
                <a:gd name="connsiteX7" fmla="*/ 7237451 w 10090484"/>
                <a:gd name="connsiteY7" fmla="*/ 0 h 9199701"/>
                <a:gd name="connsiteX8" fmla="*/ 8290192 w 10090484"/>
                <a:gd name="connsiteY8" fmla="*/ 778151 h 9199701"/>
                <a:gd name="connsiteX9" fmla="*/ 8382593 w 10090484"/>
                <a:gd name="connsiteY9" fmla="*/ 1278687 h 9199701"/>
                <a:gd name="connsiteX10" fmla="*/ 8829161 w 10090484"/>
                <a:gd name="connsiteY10" fmla="*/ 2527249 h 9199701"/>
                <a:gd name="connsiteX11" fmla="*/ 9692241 w 10090484"/>
                <a:gd name="connsiteY11" fmla="*/ 5311749 h 9199701"/>
                <a:gd name="connsiteX12" fmla="*/ 10090484 w 10090484"/>
                <a:gd name="connsiteY12" fmla="*/ 6846325 h 9199701"/>
                <a:gd name="connsiteX13" fmla="*/ 9711557 w 10090484"/>
                <a:gd name="connsiteY13" fmla="*/ 6883930 h 9199701"/>
                <a:gd name="connsiteX14" fmla="*/ 9623575 w 10090484"/>
                <a:gd name="connsiteY14" fmla="*/ 6684904 h 9199701"/>
                <a:gd name="connsiteX15" fmla="*/ 9017294 w 10090484"/>
                <a:gd name="connsiteY15" fmla="*/ 7013977 h 9199701"/>
                <a:gd name="connsiteX16" fmla="*/ 8461102 w 10090484"/>
                <a:gd name="connsiteY16" fmla="*/ 7382241 h 9199701"/>
                <a:gd name="connsiteX17" fmla="*/ 8375844 w 10090484"/>
                <a:gd name="connsiteY17" fmla="*/ 7344633 h 9199701"/>
                <a:gd name="connsiteX18" fmla="*/ 8126819 w 10090484"/>
                <a:gd name="connsiteY18" fmla="*/ 7380660 h 9199701"/>
                <a:gd name="connsiteX19" fmla="*/ 6800579 w 10090484"/>
                <a:gd name="connsiteY19" fmla="*/ 8273861 h 9199701"/>
                <a:gd name="connsiteX20" fmla="*/ 6241663 w 10090484"/>
                <a:gd name="connsiteY20" fmla="*/ 8565327 h 9199701"/>
                <a:gd name="connsiteX21" fmla="*/ 5543370 w 10090484"/>
                <a:gd name="connsiteY21" fmla="*/ 8886579 h 9199701"/>
                <a:gd name="connsiteX22" fmla="*/ 2802910 w 10090484"/>
                <a:gd name="connsiteY22" fmla="*/ 9082444 h 9199701"/>
                <a:gd name="connsiteX23" fmla="*/ 565104 w 10090484"/>
                <a:gd name="connsiteY23" fmla="*/ 9199701 h 9199701"/>
                <a:gd name="connsiteX24" fmla="*/ 70908 w 10090484"/>
                <a:gd name="connsiteY24" fmla="*/ 7827570 h 9199701"/>
                <a:gd name="connsiteX25" fmla="*/ 92278 w 10090484"/>
                <a:gd name="connsiteY25" fmla="*/ 7081498 h 9199701"/>
                <a:gd name="connsiteX26" fmla="*/ 0 w 10090484"/>
                <a:gd name="connsiteY26" fmla="*/ 6969842 h 9199701"/>
                <a:gd name="connsiteX27" fmla="*/ 479285 w 10090484"/>
                <a:gd name="connsiteY27" fmla="*/ 5942870 h 9199701"/>
                <a:gd name="connsiteX28" fmla="*/ 1519843 w 10090484"/>
                <a:gd name="connsiteY28" fmla="*/ 5769840 h 9199701"/>
                <a:gd name="connsiteX29" fmla="*/ 2585029 w 10090484"/>
                <a:gd name="connsiteY29" fmla="*/ 5641269 h 9199701"/>
                <a:gd name="connsiteX30" fmla="*/ 2471347 w 10090484"/>
                <a:gd name="connsiteY30" fmla="*/ 4347153 h 9199701"/>
                <a:gd name="connsiteX31" fmla="*/ 3628101 w 10090484"/>
                <a:gd name="connsiteY31" fmla="*/ 4012171 h 9199701"/>
                <a:gd name="connsiteX0" fmla="*/ 3628101 w 10090484"/>
                <a:gd name="connsiteY0" fmla="*/ 4012171 h 9199701"/>
                <a:gd name="connsiteX1" fmla="*/ 3946850 w 10090484"/>
                <a:gd name="connsiteY1" fmla="*/ 4116849 h 9199701"/>
                <a:gd name="connsiteX2" fmla="*/ 4255972 w 10090484"/>
                <a:gd name="connsiteY2" fmla="*/ 4019586 h 9199701"/>
                <a:gd name="connsiteX3" fmla="*/ 3934516 w 10090484"/>
                <a:gd name="connsiteY3" fmla="*/ 3015454 h 9199701"/>
                <a:gd name="connsiteX4" fmla="*/ 4921618 w 10090484"/>
                <a:gd name="connsiteY4" fmla="*/ 2771784 h 9199701"/>
                <a:gd name="connsiteX5" fmla="*/ 4346412 w 10090484"/>
                <a:gd name="connsiteY5" fmla="*/ 795267 h 9199701"/>
                <a:gd name="connsiteX6" fmla="*/ 7237451 w 10090484"/>
                <a:gd name="connsiteY6" fmla="*/ 0 h 9199701"/>
                <a:gd name="connsiteX7" fmla="*/ 8290192 w 10090484"/>
                <a:gd name="connsiteY7" fmla="*/ 778151 h 9199701"/>
                <a:gd name="connsiteX8" fmla="*/ 8382593 w 10090484"/>
                <a:gd name="connsiteY8" fmla="*/ 1278687 h 9199701"/>
                <a:gd name="connsiteX9" fmla="*/ 8829161 w 10090484"/>
                <a:gd name="connsiteY9" fmla="*/ 2527249 h 9199701"/>
                <a:gd name="connsiteX10" fmla="*/ 9692241 w 10090484"/>
                <a:gd name="connsiteY10" fmla="*/ 5311749 h 9199701"/>
                <a:gd name="connsiteX11" fmla="*/ 10090484 w 10090484"/>
                <a:gd name="connsiteY11" fmla="*/ 6846325 h 9199701"/>
                <a:gd name="connsiteX12" fmla="*/ 9711557 w 10090484"/>
                <a:gd name="connsiteY12" fmla="*/ 6883930 h 9199701"/>
                <a:gd name="connsiteX13" fmla="*/ 9623575 w 10090484"/>
                <a:gd name="connsiteY13" fmla="*/ 6684904 h 9199701"/>
                <a:gd name="connsiteX14" fmla="*/ 9017294 w 10090484"/>
                <a:gd name="connsiteY14" fmla="*/ 7013977 h 9199701"/>
                <a:gd name="connsiteX15" fmla="*/ 8461102 w 10090484"/>
                <a:gd name="connsiteY15" fmla="*/ 7382241 h 9199701"/>
                <a:gd name="connsiteX16" fmla="*/ 8375844 w 10090484"/>
                <a:gd name="connsiteY16" fmla="*/ 7344633 h 9199701"/>
                <a:gd name="connsiteX17" fmla="*/ 8126819 w 10090484"/>
                <a:gd name="connsiteY17" fmla="*/ 7380660 h 9199701"/>
                <a:gd name="connsiteX18" fmla="*/ 6800579 w 10090484"/>
                <a:gd name="connsiteY18" fmla="*/ 8273861 h 9199701"/>
                <a:gd name="connsiteX19" fmla="*/ 6241663 w 10090484"/>
                <a:gd name="connsiteY19" fmla="*/ 8565327 h 9199701"/>
                <a:gd name="connsiteX20" fmla="*/ 5543370 w 10090484"/>
                <a:gd name="connsiteY20" fmla="*/ 8886579 h 9199701"/>
                <a:gd name="connsiteX21" fmla="*/ 2802910 w 10090484"/>
                <a:gd name="connsiteY21" fmla="*/ 9082444 h 9199701"/>
                <a:gd name="connsiteX22" fmla="*/ 565104 w 10090484"/>
                <a:gd name="connsiteY22" fmla="*/ 9199701 h 9199701"/>
                <a:gd name="connsiteX23" fmla="*/ 70908 w 10090484"/>
                <a:gd name="connsiteY23" fmla="*/ 7827570 h 9199701"/>
                <a:gd name="connsiteX24" fmla="*/ 92278 w 10090484"/>
                <a:gd name="connsiteY24" fmla="*/ 7081498 h 9199701"/>
                <a:gd name="connsiteX25" fmla="*/ 0 w 10090484"/>
                <a:gd name="connsiteY25" fmla="*/ 6969842 h 9199701"/>
                <a:gd name="connsiteX26" fmla="*/ 479285 w 10090484"/>
                <a:gd name="connsiteY26" fmla="*/ 5942870 h 9199701"/>
                <a:gd name="connsiteX27" fmla="*/ 1519843 w 10090484"/>
                <a:gd name="connsiteY27" fmla="*/ 5769840 h 9199701"/>
                <a:gd name="connsiteX28" fmla="*/ 2585029 w 10090484"/>
                <a:gd name="connsiteY28" fmla="*/ 5641269 h 9199701"/>
                <a:gd name="connsiteX29" fmla="*/ 2471347 w 10090484"/>
                <a:gd name="connsiteY29" fmla="*/ 4347153 h 9199701"/>
                <a:gd name="connsiteX30" fmla="*/ 3628101 w 10090484"/>
                <a:gd name="connsiteY30" fmla="*/ 4012171 h 9199701"/>
                <a:gd name="connsiteX0" fmla="*/ 3628101 w 10090484"/>
                <a:gd name="connsiteY0" fmla="*/ 4012171 h 9199701"/>
                <a:gd name="connsiteX1" fmla="*/ 4255972 w 10090484"/>
                <a:gd name="connsiteY1" fmla="*/ 4019586 h 9199701"/>
                <a:gd name="connsiteX2" fmla="*/ 3934516 w 10090484"/>
                <a:gd name="connsiteY2" fmla="*/ 3015454 h 9199701"/>
                <a:gd name="connsiteX3" fmla="*/ 4921618 w 10090484"/>
                <a:gd name="connsiteY3" fmla="*/ 2771784 h 9199701"/>
                <a:gd name="connsiteX4" fmla="*/ 4346412 w 10090484"/>
                <a:gd name="connsiteY4" fmla="*/ 795267 h 9199701"/>
                <a:gd name="connsiteX5" fmla="*/ 7237451 w 10090484"/>
                <a:gd name="connsiteY5" fmla="*/ 0 h 9199701"/>
                <a:gd name="connsiteX6" fmla="*/ 8290192 w 10090484"/>
                <a:gd name="connsiteY6" fmla="*/ 778151 h 9199701"/>
                <a:gd name="connsiteX7" fmla="*/ 8382593 w 10090484"/>
                <a:gd name="connsiteY7" fmla="*/ 1278687 h 9199701"/>
                <a:gd name="connsiteX8" fmla="*/ 8829161 w 10090484"/>
                <a:gd name="connsiteY8" fmla="*/ 2527249 h 9199701"/>
                <a:gd name="connsiteX9" fmla="*/ 9692241 w 10090484"/>
                <a:gd name="connsiteY9" fmla="*/ 5311749 h 9199701"/>
                <a:gd name="connsiteX10" fmla="*/ 10090484 w 10090484"/>
                <a:gd name="connsiteY10" fmla="*/ 6846325 h 9199701"/>
                <a:gd name="connsiteX11" fmla="*/ 9711557 w 10090484"/>
                <a:gd name="connsiteY11" fmla="*/ 6883930 h 9199701"/>
                <a:gd name="connsiteX12" fmla="*/ 9623575 w 10090484"/>
                <a:gd name="connsiteY12" fmla="*/ 6684904 h 9199701"/>
                <a:gd name="connsiteX13" fmla="*/ 9017294 w 10090484"/>
                <a:gd name="connsiteY13" fmla="*/ 7013977 h 9199701"/>
                <a:gd name="connsiteX14" fmla="*/ 8461102 w 10090484"/>
                <a:gd name="connsiteY14" fmla="*/ 7382241 h 9199701"/>
                <a:gd name="connsiteX15" fmla="*/ 8375844 w 10090484"/>
                <a:gd name="connsiteY15" fmla="*/ 7344633 h 9199701"/>
                <a:gd name="connsiteX16" fmla="*/ 8126819 w 10090484"/>
                <a:gd name="connsiteY16" fmla="*/ 7380660 h 9199701"/>
                <a:gd name="connsiteX17" fmla="*/ 6800579 w 10090484"/>
                <a:gd name="connsiteY17" fmla="*/ 8273861 h 9199701"/>
                <a:gd name="connsiteX18" fmla="*/ 6241663 w 10090484"/>
                <a:gd name="connsiteY18" fmla="*/ 8565327 h 9199701"/>
                <a:gd name="connsiteX19" fmla="*/ 5543370 w 10090484"/>
                <a:gd name="connsiteY19" fmla="*/ 8886579 h 9199701"/>
                <a:gd name="connsiteX20" fmla="*/ 2802910 w 10090484"/>
                <a:gd name="connsiteY20" fmla="*/ 9082444 h 9199701"/>
                <a:gd name="connsiteX21" fmla="*/ 565104 w 10090484"/>
                <a:gd name="connsiteY21" fmla="*/ 9199701 h 9199701"/>
                <a:gd name="connsiteX22" fmla="*/ 70908 w 10090484"/>
                <a:gd name="connsiteY22" fmla="*/ 7827570 h 9199701"/>
                <a:gd name="connsiteX23" fmla="*/ 92278 w 10090484"/>
                <a:gd name="connsiteY23" fmla="*/ 7081498 h 9199701"/>
                <a:gd name="connsiteX24" fmla="*/ 0 w 10090484"/>
                <a:gd name="connsiteY24" fmla="*/ 6969842 h 9199701"/>
                <a:gd name="connsiteX25" fmla="*/ 479285 w 10090484"/>
                <a:gd name="connsiteY25" fmla="*/ 5942870 h 9199701"/>
                <a:gd name="connsiteX26" fmla="*/ 1519843 w 10090484"/>
                <a:gd name="connsiteY26" fmla="*/ 5769840 h 9199701"/>
                <a:gd name="connsiteX27" fmla="*/ 2585029 w 10090484"/>
                <a:gd name="connsiteY27" fmla="*/ 5641269 h 9199701"/>
                <a:gd name="connsiteX28" fmla="*/ 2471347 w 10090484"/>
                <a:gd name="connsiteY28" fmla="*/ 4347153 h 9199701"/>
                <a:gd name="connsiteX29" fmla="*/ 3628101 w 10090484"/>
                <a:gd name="connsiteY29" fmla="*/ 4012171 h 9199701"/>
                <a:gd name="connsiteX0" fmla="*/ 3628101 w 10090484"/>
                <a:gd name="connsiteY0" fmla="*/ 4012171 h 9199701"/>
                <a:gd name="connsiteX1" fmla="*/ 3934516 w 10090484"/>
                <a:gd name="connsiteY1" fmla="*/ 3015454 h 9199701"/>
                <a:gd name="connsiteX2" fmla="*/ 4921618 w 10090484"/>
                <a:gd name="connsiteY2" fmla="*/ 2771784 h 9199701"/>
                <a:gd name="connsiteX3" fmla="*/ 4346412 w 10090484"/>
                <a:gd name="connsiteY3" fmla="*/ 795267 h 9199701"/>
                <a:gd name="connsiteX4" fmla="*/ 7237451 w 10090484"/>
                <a:gd name="connsiteY4" fmla="*/ 0 h 9199701"/>
                <a:gd name="connsiteX5" fmla="*/ 8290192 w 10090484"/>
                <a:gd name="connsiteY5" fmla="*/ 778151 h 9199701"/>
                <a:gd name="connsiteX6" fmla="*/ 8382593 w 10090484"/>
                <a:gd name="connsiteY6" fmla="*/ 1278687 h 9199701"/>
                <a:gd name="connsiteX7" fmla="*/ 8829161 w 10090484"/>
                <a:gd name="connsiteY7" fmla="*/ 2527249 h 9199701"/>
                <a:gd name="connsiteX8" fmla="*/ 9692241 w 10090484"/>
                <a:gd name="connsiteY8" fmla="*/ 5311749 h 9199701"/>
                <a:gd name="connsiteX9" fmla="*/ 10090484 w 10090484"/>
                <a:gd name="connsiteY9" fmla="*/ 6846325 h 9199701"/>
                <a:gd name="connsiteX10" fmla="*/ 9711557 w 10090484"/>
                <a:gd name="connsiteY10" fmla="*/ 6883930 h 9199701"/>
                <a:gd name="connsiteX11" fmla="*/ 9623575 w 10090484"/>
                <a:gd name="connsiteY11" fmla="*/ 6684904 h 9199701"/>
                <a:gd name="connsiteX12" fmla="*/ 9017294 w 10090484"/>
                <a:gd name="connsiteY12" fmla="*/ 7013977 h 9199701"/>
                <a:gd name="connsiteX13" fmla="*/ 8461102 w 10090484"/>
                <a:gd name="connsiteY13" fmla="*/ 7382241 h 9199701"/>
                <a:gd name="connsiteX14" fmla="*/ 8375844 w 10090484"/>
                <a:gd name="connsiteY14" fmla="*/ 7344633 h 9199701"/>
                <a:gd name="connsiteX15" fmla="*/ 8126819 w 10090484"/>
                <a:gd name="connsiteY15" fmla="*/ 7380660 h 9199701"/>
                <a:gd name="connsiteX16" fmla="*/ 6800579 w 10090484"/>
                <a:gd name="connsiteY16" fmla="*/ 8273861 h 9199701"/>
                <a:gd name="connsiteX17" fmla="*/ 6241663 w 10090484"/>
                <a:gd name="connsiteY17" fmla="*/ 8565327 h 9199701"/>
                <a:gd name="connsiteX18" fmla="*/ 5543370 w 10090484"/>
                <a:gd name="connsiteY18" fmla="*/ 8886579 h 9199701"/>
                <a:gd name="connsiteX19" fmla="*/ 2802910 w 10090484"/>
                <a:gd name="connsiteY19" fmla="*/ 9082444 h 9199701"/>
                <a:gd name="connsiteX20" fmla="*/ 565104 w 10090484"/>
                <a:gd name="connsiteY20" fmla="*/ 9199701 h 9199701"/>
                <a:gd name="connsiteX21" fmla="*/ 70908 w 10090484"/>
                <a:gd name="connsiteY21" fmla="*/ 7827570 h 9199701"/>
                <a:gd name="connsiteX22" fmla="*/ 92278 w 10090484"/>
                <a:gd name="connsiteY22" fmla="*/ 7081498 h 9199701"/>
                <a:gd name="connsiteX23" fmla="*/ 0 w 10090484"/>
                <a:gd name="connsiteY23" fmla="*/ 6969842 h 9199701"/>
                <a:gd name="connsiteX24" fmla="*/ 479285 w 10090484"/>
                <a:gd name="connsiteY24" fmla="*/ 5942870 h 9199701"/>
                <a:gd name="connsiteX25" fmla="*/ 1519843 w 10090484"/>
                <a:gd name="connsiteY25" fmla="*/ 5769840 h 9199701"/>
                <a:gd name="connsiteX26" fmla="*/ 2585029 w 10090484"/>
                <a:gd name="connsiteY26" fmla="*/ 5641269 h 9199701"/>
                <a:gd name="connsiteX27" fmla="*/ 2471347 w 10090484"/>
                <a:gd name="connsiteY27" fmla="*/ 4347153 h 9199701"/>
                <a:gd name="connsiteX28" fmla="*/ 3628101 w 10090484"/>
                <a:gd name="connsiteY28" fmla="*/ 4012171 h 9199701"/>
                <a:gd name="connsiteX0" fmla="*/ 3628101 w 10090484"/>
                <a:gd name="connsiteY0" fmla="*/ 4012171 h 9199701"/>
                <a:gd name="connsiteX1" fmla="*/ 5194445 w 10090484"/>
                <a:gd name="connsiteY1" fmla="*/ 3476158 h 9199701"/>
                <a:gd name="connsiteX2" fmla="*/ 4921618 w 10090484"/>
                <a:gd name="connsiteY2" fmla="*/ 2771784 h 9199701"/>
                <a:gd name="connsiteX3" fmla="*/ 4346412 w 10090484"/>
                <a:gd name="connsiteY3" fmla="*/ 795267 h 9199701"/>
                <a:gd name="connsiteX4" fmla="*/ 7237451 w 10090484"/>
                <a:gd name="connsiteY4" fmla="*/ 0 h 9199701"/>
                <a:gd name="connsiteX5" fmla="*/ 8290192 w 10090484"/>
                <a:gd name="connsiteY5" fmla="*/ 778151 h 9199701"/>
                <a:gd name="connsiteX6" fmla="*/ 8382593 w 10090484"/>
                <a:gd name="connsiteY6" fmla="*/ 1278687 h 9199701"/>
                <a:gd name="connsiteX7" fmla="*/ 8829161 w 10090484"/>
                <a:gd name="connsiteY7" fmla="*/ 2527249 h 9199701"/>
                <a:gd name="connsiteX8" fmla="*/ 9692241 w 10090484"/>
                <a:gd name="connsiteY8" fmla="*/ 5311749 h 9199701"/>
                <a:gd name="connsiteX9" fmla="*/ 10090484 w 10090484"/>
                <a:gd name="connsiteY9" fmla="*/ 6846325 h 9199701"/>
                <a:gd name="connsiteX10" fmla="*/ 9711557 w 10090484"/>
                <a:gd name="connsiteY10" fmla="*/ 6883930 h 9199701"/>
                <a:gd name="connsiteX11" fmla="*/ 9623575 w 10090484"/>
                <a:gd name="connsiteY11" fmla="*/ 6684904 h 9199701"/>
                <a:gd name="connsiteX12" fmla="*/ 9017294 w 10090484"/>
                <a:gd name="connsiteY12" fmla="*/ 7013977 h 9199701"/>
                <a:gd name="connsiteX13" fmla="*/ 8461102 w 10090484"/>
                <a:gd name="connsiteY13" fmla="*/ 7382241 h 9199701"/>
                <a:gd name="connsiteX14" fmla="*/ 8375844 w 10090484"/>
                <a:gd name="connsiteY14" fmla="*/ 7344633 h 9199701"/>
                <a:gd name="connsiteX15" fmla="*/ 8126819 w 10090484"/>
                <a:gd name="connsiteY15" fmla="*/ 7380660 h 9199701"/>
                <a:gd name="connsiteX16" fmla="*/ 6800579 w 10090484"/>
                <a:gd name="connsiteY16" fmla="*/ 8273861 h 9199701"/>
                <a:gd name="connsiteX17" fmla="*/ 6241663 w 10090484"/>
                <a:gd name="connsiteY17" fmla="*/ 8565327 h 9199701"/>
                <a:gd name="connsiteX18" fmla="*/ 5543370 w 10090484"/>
                <a:gd name="connsiteY18" fmla="*/ 8886579 h 9199701"/>
                <a:gd name="connsiteX19" fmla="*/ 2802910 w 10090484"/>
                <a:gd name="connsiteY19" fmla="*/ 9082444 h 9199701"/>
                <a:gd name="connsiteX20" fmla="*/ 565104 w 10090484"/>
                <a:gd name="connsiteY20" fmla="*/ 9199701 h 9199701"/>
                <a:gd name="connsiteX21" fmla="*/ 70908 w 10090484"/>
                <a:gd name="connsiteY21" fmla="*/ 7827570 h 9199701"/>
                <a:gd name="connsiteX22" fmla="*/ 92278 w 10090484"/>
                <a:gd name="connsiteY22" fmla="*/ 7081498 h 9199701"/>
                <a:gd name="connsiteX23" fmla="*/ 0 w 10090484"/>
                <a:gd name="connsiteY23" fmla="*/ 6969842 h 9199701"/>
                <a:gd name="connsiteX24" fmla="*/ 479285 w 10090484"/>
                <a:gd name="connsiteY24" fmla="*/ 5942870 h 9199701"/>
                <a:gd name="connsiteX25" fmla="*/ 1519843 w 10090484"/>
                <a:gd name="connsiteY25" fmla="*/ 5769840 h 9199701"/>
                <a:gd name="connsiteX26" fmla="*/ 2585029 w 10090484"/>
                <a:gd name="connsiteY26" fmla="*/ 5641269 h 9199701"/>
                <a:gd name="connsiteX27" fmla="*/ 2471347 w 10090484"/>
                <a:gd name="connsiteY27" fmla="*/ 4347153 h 9199701"/>
                <a:gd name="connsiteX28" fmla="*/ 3628101 w 10090484"/>
                <a:gd name="connsiteY28" fmla="*/ 4012171 h 9199701"/>
                <a:gd name="connsiteX0" fmla="*/ 3628101 w 10090484"/>
                <a:gd name="connsiteY0" fmla="*/ 4012171 h 9199701"/>
                <a:gd name="connsiteX1" fmla="*/ 5194445 w 10090484"/>
                <a:gd name="connsiteY1" fmla="*/ 3476158 h 9199701"/>
                <a:gd name="connsiteX2" fmla="*/ 4770048 w 10090484"/>
                <a:gd name="connsiteY2" fmla="*/ 2217059 h 9199701"/>
                <a:gd name="connsiteX3" fmla="*/ 4346412 w 10090484"/>
                <a:gd name="connsiteY3" fmla="*/ 795267 h 9199701"/>
                <a:gd name="connsiteX4" fmla="*/ 7237451 w 10090484"/>
                <a:gd name="connsiteY4" fmla="*/ 0 h 9199701"/>
                <a:gd name="connsiteX5" fmla="*/ 8290192 w 10090484"/>
                <a:gd name="connsiteY5" fmla="*/ 778151 h 9199701"/>
                <a:gd name="connsiteX6" fmla="*/ 8382593 w 10090484"/>
                <a:gd name="connsiteY6" fmla="*/ 1278687 h 9199701"/>
                <a:gd name="connsiteX7" fmla="*/ 8829161 w 10090484"/>
                <a:gd name="connsiteY7" fmla="*/ 2527249 h 9199701"/>
                <a:gd name="connsiteX8" fmla="*/ 9692241 w 10090484"/>
                <a:gd name="connsiteY8" fmla="*/ 5311749 h 9199701"/>
                <a:gd name="connsiteX9" fmla="*/ 10090484 w 10090484"/>
                <a:gd name="connsiteY9" fmla="*/ 6846325 h 9199701"/>
                <a:gd name="connsiteX10" fmla="*/ 9711557 w 10090484"/>
                <a:gd name="connsiteY10" fmla="*/ 6883930 h 9199701"/>
                <a:gd name="connsiteX11" fmla="*/ 9623575 w 10090484"/>
                <a:gd name="connsiteY11" fmla="*/ 6684904 h 9199701"/>
                <a:gd name="connsiteX12" fmla="*/ 9017294 w 10090484"/>
                <a:gd name="connsiteY12" fmla="*/ 7013977 h 9199701"/>
                <a:gd name="connsiteX13" fmla="*/ 8461102 w 10090484"/>
                <a:gd name="connsiteY13" fmla="*/ 7382241 h 9199701"/>
                <a:gd name="connsiteX14" fmla="*/ 8375844 w 10090484"/>
                <a:gd name="connsiteY14" fmla="*/ 7344633 h 9199701"/>
                <a:gd name="connsiteX15" fmla="*/ 8126819 w 10090484"/>
                <a:gd name="connsiteY15" fmla="*/ 7380660 h 9199701"/>
                <a:gd name="connsiteX16" fmla="*/ 6800579 w 10090484"/>
                <a:gd name="connsiteY16" fmla="*/ 8273861 h 9199701"/>
                <a:gd name="connsiteX17" fmla="*/ 6241663 w 10090484"/>
                <a:gd name="connsiteY17" fmla="*/ 8565327 h 9199701"/>
                <a:gd name="connsiteX18" fmla="*/ 5543370 w 10090484"/>
                <a:gd name="connsiteY18" fmla="*/ 8886579 h 9199701"/>
                <a:gd name="connsiteX19" fmla="*/ 2802910 w 10090484"/>
                <a:gd name="connsiteY19" fmla="*/ 9082444 h 9199701"/>
                <a:gd name="connsiteX20" fmla="*/ 565104 w 10090484"/>
                <a:gd name="connsiteY20" fmla="*/ 9199701 h 9199701"/>
                <a:gd name="connsiteX21" fmla="*/ 70908 w 10090484"/>
                <a:gd name="connsiteY21" fmla="*/ 7827570 h 9199701"/>
                <a:gd name="connsiteX22" fmla="*/ 92278 w 10090484"/>
                <a:gd name="connsiteY22" fmla="*/ 7081498 h 9199701"/>
                <a:gd name="connsiteX23" fmla="*/ 0 w 10090484"/>
                <a:gd name="connsiteY23" fmla="*/ 6969842 h 9199701"/>
                <a:gd name="connsiteX24" fmla="*/ 479285 w 10090484"/>
                <a:gd name="connsiteY24" fmla="*/ 5942870 h 9199701"/>
                <a:gd name="connsiteX25" fmla="*/ 1519843 w 10090484"/>
                <a:gd name="connsiteY25" fmla="*/ 5769840 h 9199701"/>
                <a:gd name="connsiteX26" fmla="*/ 2585029 w 10090484"/>
                <a:gd name="connsiteY26" fmla="*/ 5641269 h 9199701"/>
                <a:gd name="connsiteX27" fmla="*/ 2471347 w 10090484"/>
                <a:gd name="connsiteY27" fmla="*/ 4347153 h 9199701"/>
                <a:gd name="connsiteX28" fmla="*/ 3628101 w 10090484"/>
                <a:gd name="connsiteY28" fmla="*/ 4012171 h 9199701"/>
                <a:gd name="connsiteX0" fmla="*/ 3628101 w 10090484"/>
                <a:gd name="connsiteY0" fmla="*/ 4012171 h 9199701"/>
                <a:gd name="connsiteX1" fmla="*/ 5194445 w 10090484"/>
                <a:gd name="connsiteY1" fmla="*/ 3476158 h 9199701"/>
                <a:gd name="connsiteX2" fmla="*/ 5000681 w 10090484"/>
                <a:gd name="connsiteY2" fmla="*/ 2745418 h 9199701"/>
                <a:gd name="connsiteX3" fmla="*/ 4770048 w 10090484"/>
                <a:gd name="connsiteY3" fmla="*/ 2217059 h 9199701"/>
                <a:gd name="connsiteX4" fmla="*/ 4346412 w 10090484"/>
                <a:gd name="connsiteY4" fmla="*/ 795267 h 9199701"/>
                <a:gd name="connsiteX5" fmla="*/ 7237451 w 10090484"/>
                <a:gd name="connsiteY5" fmla="*/ 0 h 9199701"/>
                <a:gd name="connsiteX6" fmla="*/ 8290192 w 10090484"/>
                <a:gd name="connsiteY6" fmla="*/ 778151 h 9199701"/>
                <a:gd name="connsiteX7" fmla="*/ 8382593 w 10090484"/>
                <a:gd name="connsiteY7" fmla="*/ 1278687 h 9199701"/>
                <a:gd name="connsiteX8" fmla="*/ 8829161 w 10090484"/>
                <a:gd name="connsiteY8" fmla="*/ 2527249 h 9199701"/>
                <a:gd name="connsiteX9" fmla="*/ 9692241 w 10090484"/>
                <a:gd name="connsiteY9" fmla="*/ 5311749 h 9199701"/>
                <a:gd name="connsiteX10" fmla="*/ 10090484 w 10090484"/>
                <a:gd name="connsiteY10" fmla="*/ 6846325 h 9199701"/>
                <a:gd name="connsiteX11" fmla="*/ 9711557 w 10090484"/>
                <a:gd name="connsiteY11" fmla="*/ 6883930 h 9199701"/>
                <a:gd name="connsiteX12" fmla="*/ 9623575 w 10090484"/>
                <a:gd name="connsiteY12" fmla="*/ 6684904 h 9199701"/>
                <a:gd name="connsiteX13" fmla="*/ 9017294 w 10090484"/>
                <a:gd name="connsiteY13" fmla="*/ 7013977 h 9199701"/>
                <a:gd name="connsiteX14" fmla="*/ 8461102 w 10090484"/>
                <a:gd name="connsiteY14" fmla="*/ 7382241 h 9199701"/>
                <a:gd name="connsiteX15" fmla="*/ 8375844 w 10090484"/>
                <a:gd name="connsiteY15" fmla="*/ 7344633 h 9199701"/>
                <a:gd name="connsiteX16" fmla="*/ 8126819 w 10090484"/>
                <a:gd name="connsiteY16" fmla="*/ 7380660 h 9199701"/>
                <a:gd name="connsiteX17" fmla="*/ 6800579 w 10090484"/>
                <a:gd name="connsiteY17" fmla="*/ 8273861 h 9199701"/>
                <a:gd name="connsiteX18" fmla="*/ 6241663 w 10090484"/>
                <a:gd name="connsiteY18" fmla="*/ 8565327 h 9199701"/>
                <a:gd name="connsiteX19" fmla="*/ 5543370 w 10090484"/>
                <a:gd name="connsiteY19" fmla="*/ 8886579 h 9199701"/>
                <a:gd name="connsiteX20" fmla="*/ 2802910 w 10090484"/>
                <a:gd name="connsiteY20" fmla="*/ 9082444 h 9199701"/>
                <a:gd name="connsiteX21" fmla="*/ 565104 w 10090484"/>
                <a:gd name="connsiteY21" fmla="*/ 9199701 h 9199701"/>
                <a:gd name="connsiteX22" fmla="*/ 70908 w 10090484"/>
                <a:gd name="connsiteY22" fmla="*/ 7827570 h 9199701"/>
                <a:gd name="connsiteX23" fmla="*/ 92278 w 10090484"/>
                <a:gd name="connsiteY23" fmla="*/ 7081498 h 9199701"/>
                <a:gd name="connsiteX24" fmla="*/ 0 w 10090484"/>
                <a:gd name="connsiteY24" fmla="*/ 6969842 h 9199701"/>
                <a:gd name="connsiteX25" fmla="*/ 479285 w 10090484"/>
                <a:gd name="connsiteY25" fmla="*/ 5942870 h 9199701"/>
                <a:gd name="connsiteX26" fmla="*/ 1519843 w 10090484"/>
                <a:gd name="connsiteY26" fmla="*/ 5769840 h 9199701"/>
                <a:gd name="connsiteX27" fmla="*/ 2585029 w 10090484"/>
                <a:gd name="connsiteY27" fmla="*/ 5641269 h 9199701"/>
                <a:gd name="connsiteX28" fmla="*/ 2471347 w 10090484"/>
                <a:gd name="connsiteY28" fmla="*/ 4347153 h 9199701"/>
                <a:gd name="connsiteX29" fmla="*/ 3628101 w 10090484"/>
                <a:gd name="connsiteY29" fmla="*/ 4012171 h 9199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090484" h="9199701">
                  <a:moveTo>
                    <a:pt x="3628101" y="4012171"/>
                  </a:moveTo>
                  <a:lnTo>
                    <a:pt x="5194445" y="3476158"/>
                  </a:lnTo>
                  <a:cubicBezTo>
                    <a:pt x="5120384" y="3254516"/>
                    <a:pt x="5074742" y="2967060"/>
                    <a:pt x="5000681" y="2745418"/>
                  </a:cubicBezTo>
                  <a:lnTo>
                    <a:pt x="4770048" y="2217059"/>
                  </a:lnTo>
                  <a:lnTo>
                    <a:pt x="4346412" y="795267"/>
                  </a:lnTo>
                  <a:lnTo>
                    <a:pt x="7237451" y="0"/>
                  </a:lnTo>
                  <a:lnTo>
                    <a:pt x="8290192" y="778151"/>
                  </a:lnTo>
                  <a:cubicBezTo>
                    <a:pt x="8339938" y="938728"/>
                    <a:pt x="8332847" y="1118110"/>
                    <a:pt x="8382593" y="1278687"/>
                  </a:cubicBezTo>
                  <a:lnTo>
                    <a:pt x="8829161" y="2527249"/>
                  </a:lnTo>
                  <a:lnTo>
                    <a:pt x="9692241" y="5311749"/>
                  </a:lnTo>
                  <a:cubicBezTo>
                    <a:pt x="9848780" y="5939141"/>
                    <a:pt x="10085686" y="6609367"/>
                    <a:pt x="10090484" y="6846325"/>
                  </a:cubicBezTo>
                  <a:lnTo>
                    <a:pt x="9711557" y="6883930"/>
                  </a:lnTo>
                  <a:lnTo>
                    <a:pt x="9623575" y="6684904"/>
                  </a:lnTo>
                  <a:cubicBezTo>
                    <a:pt x="9517338" y="6700311"/>
                    <a:pt x="9209461" y="6894620"/>
                    <a:pt x="9017294" y="7013977"/>
                  </a:cubicBezTo>
                  <a:cubicBezTo>
                    <a:pt x="8831897" y="7136732"/>
                    <a:pt x="8568010" y="7327132"/>
                    <a:pt x="8461102" y="7382241"/>
                  </a:cubicBezTo>
                  <a:cubicBezTo>
                    <a:pt x="8354194" y="7437350"/>
                    <a:pt x="8431558" y="7344896"/>
                    <a:pt x="8375844" y="7344633"/>
                  </a:cubicBezTo>
                  <a:cubicBezTo>
                    <a:pt x="8320130" y="7344370"/>
                    <a:pt x="8390942" y="7216387"/>
                    <a:pt x="8126819" y="7380660"/>
                  </a:cubicBezTo>
                  <a:cubicBezTo>
                    <a:pt x="7862696" y="7544933"/>
                    <a:pt x="7141612" y="8065447"/>
                    <a:pt x="6800579" y="8273861"/>
                  </a:cubicBezTo>
                  <a:cubicBezTo>
                    <a:pt x="6560592" y="8392955"/>
                    <a:pt x="6481650" y="8446233"/>
                    <a:pt x="6241663" y="8565327"/>
                  </a:cubicBezTo>
                  <a:lnTo>
                    <a:pt x="5543370" y="8886579"/>
                  </a:lnTo>
                  <a:lnTo>
                    <a:pt x="2802910" y="9082444"/>
                  </a:lnTo>
                  <a:lnTo>
                    <a:pt x="565104" y="9199701"/>
                  </a:lnTo>
                  <a:lnTo>
                    <a:pt x="70908" y="7827570"/>
                  </a:lnTo>
                  <a:lnTo>
                    <a:pt x="92278" y="7081498"/>
                  </a:lnTo>
                  <a:lnTo>
                    <a:pt x="0" y="6969842"/>
                  </a:lnTo>
                  <a:lnTo>
                    <a:pt x="479285" y="5942870"/>
                  </a:lnTo>
                  <a:lnTo>
                    <a:pt x="1519843" y="5769840"/>
                  </a:lnTo>
                  <a:lnTo>
                    <a:pt x="2585029" y="5641269"/>
                  </a:lnTo>
                  <a:lnTo>
                    <a:pt x="2471347" y="4347153"/>
                  </a:lnTo>
                  <a:lnTo>
                    <a:pt x="3628101" y="4012171"/>
                  </a:lnTo>
                  <a:close/>
                </a:path>
              </a:pathLst>
            </a:custGeom>
            <a:noFill/>
            <a:ln w="50800">
              <a:solidFill>
                <a:sysClr val="windowText" lastClr="00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486" name="Rectangle 108">
              <a:extLst>
                <a:ext uri="{FF2B5EF4-FFF2-40B4-BE49-F238E27FC236}">
                  <a16:creationId xmlns:a16="http://schemas.microsoft.com/office/drawing/2014/main" id="{1B42B4BC-9685-4D6B-8C04-A1C6A319E86E}"/>
                </a:ext>
              </a:extLst>
            </p:cNvPr>
            <p:cNvSpPr>
              <a:spLocks noChangeArrowheads="1"/>
            </p:cNvSpPr>
            <p:nvPr/>
          </p:nvSpPr>
          <p:spPr bwMode="auto">
            <a:xfrm rot="16200000">
              <a:off x="1757131" y="7049619"/>
              <a:ext cx="1786000" cy="2364660"/>
            </a:xfrm>
            <a:prstGeom prst="rect">
              <a:avLst/>
            </a:prstGeom>
            <a:solidFill>
              <a:srgbClr val="FFFFFF"/>
            </a:solidFill>
            <a:ln w="12700">
              <a:solidFill>
                <a:srgbClr val="000000"/>
              </a:solidFill>
              <a:miter lim="800000"/>
              <a:headEnd/>
              <a:tailEnd/>
            </a:ln>
          </p:spPr>
          <p:txBody>
            <a:bodyPr/>
            <a:lstStyle/>
            <a:p>
              <a:endParaRPr lang="ja-JP" altLang="en-US"/>
            </a:p>
          </p:txBody>
        </p:sp>
        <p:sp>
          <p:nvSpPr>
            <p:cNvPr id="487" name="Rectangle 109">
              <a:extLst>
                <a:ext uri="{FF2B5EF4-FFF2-40B4-BE49-F238E27FC236}">
                  <a16:creationId xmlns:a16="http://schemas.microsoft.com/office/drawing/2014/main" id="{3BA5C621-C340-4408-B5F1-5917689504A7}"/>
                </a:ext>
              </a:extLst>
            </p:cNvPr>
            <p:cNvSpPr>
              <a:spLocks noChangeArrowheads="1"/>
            </p:cNvSpPr>
            <p:nvPr/>
          </p:nvSpPr>
          <p:spPr bwMode="auto">
            <a:xfrm rot="16200000">
              <a:off x="968420" y="8100742"/>
              <a:ext cx="1786000" cy="262412"/>
            </a:xfrm>
            <a:prstGeom prst="rect">
              <a:avLst/>
            </a:prstGeom>
            <a:noFill/>
            <a:ln w="12700">
              <a:solidFill>
                <a:srgbClr val="000000"/>
              </a:solidFill>
              <a:miter lim="800000"/>
              <a:headEnd/>
              <a:tailEnd/>
            </a:ln>
          </p:spPr>
          <p:txBody>
            <a:bodyPr/>
            <a:lstStyle/>
            <a:p>
              <a:endParaRPr lang="ja-JP" altLang="en-US"/>
            </a:p>
          </p:txBody>
        </p:sp>
        <p:sp>
          <p:nvSpPr>
            <p:cNvPr id="488" name="Rectangle 110">
              <a:extLst>
                <a:ext uri="{FF2B5EF4-FFF2-40B4-BE49-F238E27FC236}">
                  <a16:creationId xmlns:a16="http://schemas.microsoft.com/office/drawing/2014/main" id="{CC410A9B-AB18-405B-B6AD-941B398D07D1}"/>
                </a:ext>
              </a:extLst>
            </p:cNvPr>
            <p:cNvSpPr>
              <a:spLocks noChangeArrowheads="1"/>
            </p:cNvSpPr>
            <p:nvPr/>
          </p:nvSpPr>
          <p:spPr bwMode="auto">
            <a:xfrm rot="16200000">
              <a:off x="1493246" y="8100742"/>
              <a:ext cx="1786000" cy="262412"/>
            </a:xfrm>
            <a:prstGeom prst="rect">
              <a:avLst/>
            </a:prstGeom>
            <a:noFill/>
            <a:ln w="12700">
              <a:solidFill>
                <a:srgbClr val="000000"/>
              </a:solidFill>
              <a:miter lim="800000"/>
              <a:headEnd/>
              <a:tailEnd/>
            </a:ln>
          </p:spPr>
          <p:txBody>
            <a:bodyPr/>
            <a:lstStyle/>
            <a:p>
              <a:endParaRPr lang="ja-JP" altLang="en-US"/>
            </a:p>
          </p:txBody>
        </p:sp>
        <p:sp>
          <p:nvSpPr>
            <p:cNvPr id="489" name="Rectangle 111">
              <a:extLst>
                <a:ext uri="{FF2B5EF4-FFF2-40B4-BE49-F238E27FC236}">
                  <a16:creationId xmlns:a16="http://schemas.microsoft.com/office/drawing/2014/main" id="{1379F935-EF6D-4074-8723-AA7C14FE408F}"/>
                </a:ext>
              </a:extLst>
            </p:cNvPr>
            <p:cNvSpPr>
              <a:spLocks noChangeArrowheads="1"/>
            </p:cNvSpPr>
            <p:nvPr/>
          </p:nvSpPr>
          <p:spPr bwMode="auto">
            <a:xfrm rot="16200000">
              <a:off x="2018072" y="8100742"/>
              <a:ext cx="1786000" cy="262412"/>
            </a:xfrm>
            <a:prstGeom prst="rect">
              <a:avLst/>
            </a:prstGeom>
            <a:noFill/>
            <a:ln w="12700">
              <a:solidFill>
                <a:srgbClr val="000000"/>
              </a:solidFill>
              <a:miter lim="800000"/>
              <a:headEnd/>
              <a:tailEnd/>
            </a:ln>
          </p:spPr>
          <p:txBody>
            <a:bodyPr/>
            <a:lstStyle/>
            <a:p>
              <a:endParaRPr lang="ja-JP" altLang="en-US"/>
            </a:p>
          </p:txBody>
        </p:sp>
        <p:sp>
          <p:nvSpPr>
            <p:cNvPr id="490" name="Rectangle 112">
              <a:extLst>
                <a:ext uri="{FF2B5EF4-FFF2-40B4-BE49-F238E27FC236}">
                  <a16:creationId xmlns:a16="http://schemas.microsoft.com/office/drawing/2014/main" id="{039BE560-A6F1-4F33-B76B-26B670073885}"/>
                </a:ext>
              </a:extLst>
            </p:cNvPr>
            <p:cNvSpPr>
              <a:spLocks noChangeArrowheads="1"/>
            </p:cNvSpPr>
            <p:nvPr/>
          </p:nvSpPr>
          <p:spPr bwMode="auto">
            <a:xfrm rot="16200000">
              <a:off x="2542896" y="8100742"/>
              <a:ext cx="1786000" cy="262412"/>
            </a:xfrm>
            <a:prstGeom prst="rect">
              <a:avLst/>
            </a:prstGeom>
            <a:noFill/>
            <a:ln w="12700">
              <a:solidFill>
                <a:srgbClr val="000000"/>
              </a:solidFill>
              <a:miter lim="800000"/>
              <a:headEnd/>
              <a:tailEnd/>
            </a:ln>
          </p:spPr>
          <p:txBody>
            <a:bodyPr/>
            <a:lstStyle/>
            <a:p>
              <a:endParaRPr lang="ja-JP" altLang="en-US"/>
            </a:p>
          </p:txBody>
        </p:sp>
        <p:sp>
          <p:nvSpPr>
            <p:cNvPr id="491" name="Line 113">
              <a:extLst>
                <a:ext uri="{FF2B5EF4-FFF2-40B4-BE49-F238E27FC236}">
                  <a16:creationId xmlns:a16="http://schemas.microsoft.com/office/drawing/2014/main" id="{4EC84E65-7D01-40D1-AF99-93837249125D}"/>
                </a:ext>
              </a:extLst>
            </p:cNvPr>
            <p:cNvSpPr>
              <a:spLocks noChangeShapeType="1"/>
            </p:cNvSpPr>
            <p:nvPr/>
          </p:nvSpPr>
          <p:spPr bwMode="auto">
            <a:xfrm rot="16200000">
              <a:off x="2781339" y="7329658"/>
              <a:ext cx="0" cy="2102248"/>
            </a:xfrm>
            <a:prstGeom prst="line">
              <a:avLst/>
            </a:prstGeom>
            <a:noFill/>
            <a:ln w="12700">
              <a:solidFill>
                <a:srgbClr val="000000"/>
              </a:solidFill>
              <a:round/>
              <a:headEnd/>
              <a:tailEnd/>
            </a:ln>
          </p:spPr>
          <p:txBody>
            <a:bodyPr/>
            <a:lstStyle/>
            <a:p>
              <a:endParaRPr lang="ja-JP" altLang="en-US"/>
            </a:p>
          </p:txBody>
        </p:sp>
        <p:sp>
          <p:nvSpPr>
            <p:cNvPr id="492" name="AutoShape 114">
              <a:extLst>
                <a:ext uri="{FF2B5EF4-FFF2-40B4-BE49-F238E27FC236}">
                  <a16:creationId xmlns:a16="http://schemas.microsoft.com/office/drawing/2014/main" id="{D12680AB-49A0-437E-BDC2-C7B4B66DFBD5}"/>
                </a:ext>
              </a:extLst>
            </p:cNvPr>
            <p:cNvSpPr>
              <a:spLocks noChangeArrowheads="1"/>
            </p:cNvSpPr>
            <p:nvPr/>
          </p:nvSpPr>
          <p:spPr bwMode="auto">
            <a:xfrm rot="16200000">
              <a:off x="1563754" y="8690805"/>
              <a:ext cx="595333" cy="131206"/>
            </a:xfrm>
            <a:prstGeom prst="roundRect">
              <a:avLst>
                <a:gd name="adj" fmla="val 45000"/>
              </a:avLst>
            </a:prstGeom>
            <a:solidFill>
              <a:srgbClr val="009900">
                <a:alpha val="30000"/>
              </a:srgbClr>
            </a:solidFill>
            <a:ln w="19050">
              <a:solidFill>
                <a:srgbClr val="008000"/>
              </a:solidFill>
              <a:round/>
              <a:headEnd/>
              <a:tailEnd/>
            </a:ln>
          </p:spPr>
          <p:txBody>
            <a:bodyPr/>
            <a:lstStyle/>
            <a:p>
              <a:endParaRPr lang="ja-JP" altLang="en-US"/>
            </a:p>
          </p:txBody>
        </p:sp>
        <p:sp>
          <p:nvSpPr>
            <p:cNvPr id="493" name="AutoShape 115">
              <a:extLst>
                <a:ext uri="{FF2B5EF4-FFF2-40B4-BE49-F238E27FC236}">
                  <a16:creationId xmlns:a16="http://schemas.microsoft.com/office/drawing/2014/main" id="{A3723F83-15FB-43C5-83D4-375B1D54B400}"/>
                </a:ext>
              </a:extLst>
            </p:cNvPr>
            <p:cNvSpPr>
              <a:spLocks noChangeArrowheads="1"/>
            </p:cNvSpPr>
            <p:nvPr/>
          </p:nvSpPr>
          <p:spPr bwMode="auto">
            <a:xfrm rot="16200000">
              <a:off x="2613404" y="8690805"/>
              <a:ext cx="595333" cy="131206"/>
            </a:xfrm>
            <a:prstGeom prst="roundRect">
              <a:avLst>
                <a:gd name="adj" fmla="val 45000"/>
              </a:avLst>
            </a:prstGeom>
            <a:solidFill>
              <a:srgbClr val="00CCFF">
                <a:alpha val="50195"/>
              </a:srgbClr>
            </a:solidFill>
            <a:ln w="19050">
              <a:solidFill>
                <a:srgbClr val="0000FF"/>
              </a:solidFill>
              <a:round/>
              <a:headEnd/>
              <a:tailEnd/>
            </a:ln>
          </p:spPr>
          <p:txBody>
            <a:bodyPr/>
            <a:lstStyle/>
            <a:p>
              <a:endParaRPr lang="ja-JP" altLang="en-US"/>
            </a:p>
          </p:txBody>
        </p:sp>
        <p:sp>
          <p:nvSpPr>
            <p:cNvPr id="494" name="AutoShape 116" descr="ひし形 (枠のみ)">
              <a:extLst>
                <a:ext uri="{FF2B5EF4-FFF2-40B4-BE49-F238E27FC236}">
                  <a16:creationId xmlns:a16="http://schemas.microsoft.com/office/drawing/2014/main" id="{E891C244-A641-411B-BAE2-8DD7D4B97720}"/>
                </a:ext>
              </a:extLst>
            </p:cNvPr>
            <p:cNvSpPr>
              <a:spLocks noChangeArrowheads="1"/>
            </p:cNvSpPr>
            <p:nvPr/>
          </p:nvSpPr>
          <p:spPr bwMode="auto">
            <a:xfrm rot="16200000">
              <a:off x="2875818" y="8690805"/>
              <a:ext cx="595333" cy="131206"/>
            </a:xfrm>
            <a:prstGeom prst="roundRect">
              <a:avLst>
                <a:gd name="adj" fmla="val 45000"/>
              </a:avLst>
            </a:prstGeom>
            <a:pattFill prst="openDmnd">
              <a:fgClr>
                <a:srgbClr val="000000"/>
              </a:fgClr>
              <a:bgClr>
                <a:srgbClr val="FFFFFF"/>
              </a:bgClr>
            </a:pattFill>
            <a:ln w="12700">
              <a:solidFill>
                <a:srgbClr val="000000"/>
              </a:solidFill>
              <a:round/>
              <a:headEnd/>
              <a:tailEnd/>
            </a:ln>
          </p:spPr>
          <p:txBody>
            <a:bodyPr/>
            <a:lstStyle/>
            <a:p>
              <a:endParaRPr lang="ja-JP" altLang="en-US"/>
            </a:p>
          </p:txBody>
        </p:sp>
        <p:sp>
          <p:nvSpPr>
            <p:cNvPr id="495" name="AutoShape 117" descr="ひし形 (枠のみ)">
              <a:extLst>
                <a:ext uri="{FF2B5EF4-FFF2-40B4-BE49-F238E27FC236}">
                  <a16:creationId xmlns:a16="http://schemas.microsoft.com/office/drawing/2014/main" id="{81454D58-0360-464B-ACF8-B173C7F5854C}"/>
                </a:ext>
              </a:extLst>
            </p:cNvPr>
            <p:cNvSpPr>
              <a:spLocks noChangeArrowheads="1"/>
            </p:cNvSpPr>
            <p:nvPr/>
          </p:nvSpPr>
          <p:spPr bwMode="auto">
            <a:xfrm rot="16200000">
              <a:off x="3138230" y="8690805"/>
              <a:ext cx="595333" cy="131206"/>
            </a:xfrm>
            <a:prstGeom prst="roundRect">
              <a:avLst>
                <a:gd name="adj" fmla="val 45000"/>
              </a:avLst>
            </a:prstGeom>
            <a:noFill/>
            <a:ln w="25400">
              <a:solidFill>
                <a:srgbClr val="000000"/>
              </a:solidFill>
              <a:prstDash val="dash"/>
              <a:round/>
              <a:headEnd/>
              <a:tailEnd/>
            </a:ln>
          </p:spPr>
          <p:txBody>
            <a:bodyPr/>
            <a:lstStyle/>
            <a:p>
              <a:endParaRPr lang="ja-JP" altLang="en-US"/>
            </a:p>
          </p:txBody>
        </p:sp>
        <p:sp>
          <p:nvSpPr>
            <p:cNvPr id="496" name="Line 119">
              <a:extLst>
                <a:ext uri="{FF2B5EF4-FFF2-40B4-BE49-F238E27FC236}">
                  <a16:creationId xmlns:a16="http://schemas.microsoft.com/office/drawing/2014/main" id="{F6FFBFD0-6374-4A41-9EB5-52855C42BAA4}"/>
                </a:ext>
              </a:extLst>
            </p:cNvPr>
            <p:cNvSpPr>
              <a:spLocks noChangeShapeType="1"/>
            </p:cNvSpPr>
            <p:nvPr/>
          </p:nvSpPr>
          <p:spPr bwMode="auto">
            <a:xfrm rot="16200000">
              <a:off x="1826167" y="8749322"/>
              <a:ext cx="595333" cy="0"/>
            </a:xfrm>
            <a:prstGeom prst="line">
              <a:avLst/>
            </a:prstGeom>
            <a:noFill/>
            <a:ln w="31750">
              <a:solidFill>
                <a:srgbClr val="0000FF"/>
              </a:solidFill>
              <a:round/>
              <a:headEnd/>
              <a:tailEnd/>
            </a:ln>
          </p:spPr>
          <p:txBody>
            <a:bodyPr/>
            <a:lstStyle/>
            <a:p>
              <a:endParaRPr lang="ja-JP" altLang="en-US"/>
            </a:p>
          </p:txBody>
        </p:sp>
        <p:sp>
          <p:nvSpPr>
            <p:cNvPr id="497" name="Line 120">
              <a:extLst>
                <a:ext uri="{FF2B5EF4-FFF2-40B4-BE49-F238E27FC236}">
                  <a16:creationId xmlns:a16="http://schemas.microsoft.com/office/drawing/2014/main" id="{CE60E1C2-BA20-4931-A89E-0EAB8A348454}"/>
                </a:ext>
              </a:extLst>
            </p:cNvPr>
            <p:cNvSpPr>
              <a:spLocks noChangeShapeType="1"/>
            </p:cNvSpPr>
            <p:nvPr/>
          </p:nvSpPr>
          <p:spPr bwMode="auto">
            <a:xfrm rot="16200000">
              <a:off x="2088579" y="8749322"/>
              <a:ext cx="595333" cy="0"/>
            </a:xfrm>
            <a:prstGeom prst="line">
              <a:avLst/>
            </a:prstGeom>
            <a:noFill/>
            <a:ln w="25400">
              <a:solidFill>
                <a:srgbClr val="FF0000"/>
              </a:solidFill>
              <a:prstDash val="sysDot"/>
              <a:round/>
              <a:headEnd/>
              <a:tailEnd/>
            </a:ln>
          </p:spPr>
          <p:txBody>
            <a:bodyPr/>
            <a:lstStyle/>
            <a:p>
              <a:endParaRPr lang="ja-JP" altLang="en-US"/>
            </a:p>
          </p:txBody>
        </p:sp>
        <p:sp>
          <p:nvSpPr>
            <p:cNvPr id="498" name="Line 121">
              <a:extLst>
                <a:ext uri="{FF2B5EF4-FFF2-40B4-BE49-F238E27FC236}">
                  <a16:creationId xmlns:a16="http://schemas.microsoft.com/office/drawing/2014/main" id="{0B4C8212-9CE4-4E62-888A-58F9986A6D4D}"/>
                </a:ext>
              </a:extLst>
            </p:cNvPr>
            <p:cNvSpPr>
              <a:spLocks noChangeShapeType="1"/>
            </p:cNvSpPr>
            <p:nvPr/>
          </p:nvSpPr>
          <p:spPr bwMode="auto">
            <a:xfrm rot="16200000">
              <a:off x="2350993" y="8749322"/>
              <a:ext cx="595333" cy="0"/>
            </a:xfrm>
            <a:prstGeom prst="line">
              <a:avLst/>
            </a:prstGeom>
            <a:noFill/>
            <a:ln w="25400">
              <a:solidFill>
                <a:srgbClr val="993300"/>
              </a:solidFill>
              <a:round/>
              <a:headEnd/>
              <a:tailEnd/>
            </a:ln>
          </p:spPr>
          <p:txBody>
            <a:bodyPr/>
            <a:lstStyle/>
            <a:p>
              <a:endParaRPr lang="ja-JP" altLang="en-US"/>
            </a:p>
          </p:txBody>
        </p:sp>
        <p:sp>
          <p:nvSpPr>
            <p:cNvPr id="499" name="AutoShape 122">
              <a:extLst>
                <a:ext uri="{FF2B5EF4-FFF2-40B4-BE49-F238E27FC236}">
                  <a16:creationId xmlns:a16="http://schemas.microsoft.com/office/drawing/2014/main" id="{B432023B-2694-475A-8D9F-088A97E0CD08}"/>
                </a:ext>
              </a:extLst>
            </p:cNvPr>
            <p:cNvSpPr>
              <a:spLocks noChangeArrowheads="1"/>
            </p:cNvSpPr>
            <p:nvPr/>
          </p:nvSpPr>
          <p:spPr bwMode="auto">
            <a:xfrm rot="16200000">
              <a:off x="713358" y="8114126"/>
              <a:ext cx="1764738" cy="242731"/>
            </a:xfrm>
            <a:prstGeom prst="wedgeRectCallout">
              <a:avLst>
                <a:gd name="adj1" fmla="val -806"/>
                <a:gd name="adj2" fmla="val 0"/>
              </a:avLst>
            </a:prstGeom>
            <a:noFill/>
            <a:ln w="9525">
              <a:noFill/>
              <a:miter lim="800000"/>
              <a:headEnd/>
              <a:tailEnd/>
            </a:ln>
          </p:spPr>
          <p:txBody>
            <a:bodyPr vert="vert270" wrap="square" lIns="27432" tIns="18288" rIns="27432" bIns="18288"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rtl="0">
                <a:defRPr sz="1000"/>
              </a:pPr>
              <a:r>
                <a:rPr lang="ja-JP" altLang="en-US" sz="1000" b="0" i="0" strike="noStrike" dirty="0">
                  <a:solidFill>
                    <a:srgbClr val="000000"/>
                  </a:solidFill>
                  <a:latin typeface="ＭＳ ゴシック"/>
                  <a:ea typeface="ＭＳ ゴシック"/>
                </a:rPr>
                <a:t>活動の対象となる資源</a:t>
              </a:r>
            </a:p>
          </p:txBody>
        </p:sp>
        <p:sp>
          <p:nvSpPr>
            <p:cNvPr id="500" name="AutoShape 123">
              <a:extLst>
                <a:ext uri="{FF2B5EF4-FFF2-40B4-BE49-F238E27FC236}">
                  <a16:creationId xmlns:a16="http://schemas.microsoft.com/office/drawing/2014/main" id="{7E2C3DB1-DA0D-4379-BF08-5AF7DC55AC07}"/>
                </a:ext>
              </a:extLst>
            </p:cNvPr>
            <p:cNvSpPr>
              <a:spLocks noChangeArrowheads="1"/>
            </p:cNvSpPr>
            <p:nvPr/>
          </p:nvSpPr>
          <p:spPr bwMode="auto">
            <a:xfrm rot="16200000">
              <a:off x="1360975" y="7734955"/>
              <a:ext cx="1020572" cy="242731"/>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800" b="0" i="0" strike="noStrike" dirty="0">
                  <a:solidFill>
                    <a:srgbClr val="000000"/>
                  </a:solidFill>
                  <a:latin typeface="ＭＳ ゴシック"/>
                  <a:ea typeface="ＭＳ ゴシック"/>
                </a:rPr>
                <a:t>農用地</a:t>
              </a:r>
            </a:p>
          </p:txBody>
        </p:sp>
        <p:sp>
          <p:nvSpPr>
            <p:cNvPr id="501" name="AutoShape 124">
              <a:extLst>
                <a:ext uri="{FF2B5EF4-FFF2-40B4-BE49-F238E27FC236}">
                  <a16:creationId xmlns:a16="http://schemas.microsoft.com/office/drawing/2014/main" id="{2A3D145A-88B1-4739-8759-FD9B839D8325}"/>
                </a:ext>
              </a:extLst>
            </p:cNvPr>
            <p:cNvSpPr>
              <a:spLocks noChangeArrowheads="1"/>
            </p:cNvSpPr>
            <p:nvPr/>
          </p:nvSpPr>
          <p:spPr bwMode="auto">
            <a:xfrm rot="16200000">
              <a:off x="1623388" y="7734955"/>
              <a:ext cx="1020572" cy="242731"/>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800" b="0" i="0" strike="noStrike" dirty="0">
                  <a:solidFill>
                    <a:srgbClr val="000000"/>
                  </a:solidFill>
                  <a:latin typeface="ＭＳ ゴシック"/>
                  <a:ea typeface="ＭＳ ゴシック"/>
                </a:rPr>
                <a:t>開水路</a:t>
              </a:r>
            </a:p>
          </p:txBody>
        </p:sp>
        <p:sp>
          <p:nvSpPr>
            <p:cNvPr id="502" name="AutoShape 125">
              <a:extLst>
                <a:ext uri="{FF2B5EF4-FFF2-40B4-BE49-F238E27FC236}">
                  <a16:creationId xmlns:a16="http://schemas.microsoft.com/office/drawing/2014/main" id="{970E0B9F-70A3-4A6A-8C83-99D01DFB0AE9}"/>
                </a:ext>
              </a:extLst>
            </p:cNvPr>
            <p:cNvSpPr>
              <a:spLocks noChangeArrowheads="1"/>
            </p:cNvSpPr>
            <p:nvPr/>
          </p:nvSpPr>
          <p:spPr bwMode="auto">
            <a:xfrm rot="16200000">
              <a:off x="1875960" y="7738235"/>
              <a:ext cx="1020572" cy="236172"/>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800" b="0" i="0" strike="noStrike" dirty="0">
                  <a:solidFill>
                    <a:srgbClr val="000000"/>
                  </a:solidFill>
                  <a:latin typeface="ＭＳ ゴシック"/>
                  <a:ea typeface="ＭＳ ゴシック"/>
                </a:rPr>
                <a:t>パイプライン</a:t>
              </a:r>
            </a:p>
          </p:txBody>
        </p:sp>
        <p:sp>
          <p:nvSpPr>
            <p:cNvPr id="503" name="AutoShape 126">
              <a:extLst>
                <a:ext uri="{FF2B5EF4-FFF2-40B4-BE49-F238E27FC236}">
                  <a16:creationId xmlns:a16="http://schemas.microsoft.com/office/drawing/2014/main" id="{97A8F18F-98D7-41FA-87E7-D3E3330DA2AC}"/>
                </a:ext>
              </a:extLst>
            </p:cNvPr>
            <p:cNvSpPr>
              <a:spLocks noChangeArrowheads="1"/>
            </p:cNvSpPr>
            <p:nvPr/>
          </p:nvSpPr>
          <p:spPr bwMode="auto">
            <a:xfrm rot="16200000">
              <a:off x="2138373" y="7738235"/>
              <a:ext cx="1020572" cy="236172"/>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800" b="0" i="0" strike="noStrike" dirty="0">
                  <a:solidFill>
                    <a:srgbClr val="000000"/>
                  </a:solidFill>
                  <a:latin typeface="ＭＳ ゴシック"/>
                  <a:ea typeface="ＭＳ ゴシック"/>
                </a:rPr>
                <a:t>農道</a:t>
              </a:r>
            </a:p>
          </p:txBody>
        </p:sp>
        <p:sp>
          <p:nvSpPr>
            <p:cNvPr id="504" name="AutoShape 127">
              <a:extLst>
                <a:ext uri="{FF2B5EF4-FFF2-40B4-BE49-F238E27FC236}">
                  <a16:creationId xmlns:a16="http://schemas.microsoft.com/office/drawing/2014/main" id="{CF55978E-B4A9-41AD-99DF-62C13253F0E2}"/>
                </a:ext>
              </a:extLst>
            </p:cNvPr>
            <p:cNvSpPr>
              <a:spLocks noChangeArrowheads="1"/>
            </p:cNvSpPr>
            <p:nvPr/>
          </p:nvSpPr>
          <p:spPr bwMode="auto">
            <a:xfrm rot="16200000">
              <a:off x="2400786" y="7738235"/>
              <a:ext cx="1020572" cy="236172"/>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800" b="0" i="0" strike="noStrike" dirty="0">
                  <a:solidFill>
                    <a:srgbClr val="000000"/>
                  </a:solidFill>
                  <a:latin typeface="ＭＳ ゴシック"/>
                  <a:ea typeface="ＭＳ ゴシック"/>
                </a:rPr>
                <a:t>ため池</a:t>
              </a:r>
            </a:p>
          </p:txBody>
        </p:sp>
        <p:sp>
          <p:nvSpPr>
            <p:cNvPr id="505" name="AutoShape 128">
              <a:extLst>
                <a:ext uri="{FF2B5EF4-FFF2-40B4-BE49-F238E27FC236}">
                  <a16:creationId xmlns:a16="http://schemas.microsoft.com/office/drawing/2014/main" id="{539CB66F-B82B-4B32-B0D6-B50E58C1284A}"/>
                </a:ext>
              </a:extLst>
            </p:cNvPr>
            <p:cNvSpPr>
              <a:spLocks noChangeArrowheads="1"/>
            </p:cNvSpPr>
            <p:nvPr/>
          </p:nvSpPr>
          <p:spPr bwMode="auto">
            <a:xfrm rot="16200000">
              <a:off x="2663199" y="7738235"/>
              <a:ext cx="1020572" cy="236172"/>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800" b="0" i="0" strike="noStrike" dirty="0">
                  <a:solidFill>
                    <a:srgbClr val="000000"/>
                  </a:solidFill>
                  <a:latin typeface="ＭＳ ゴシック"/>
                  <a:ea typeface="ＭＳ ゴシック"/>
                </a:rPr>
                <a:t>遊休農地</a:t>
              </a:r>
            </a:p>
          </p:txBody>
        </p:sp>
        <p:sp>
          <p:nvSpPr>
            <p:cNvPr id="506" name="AutoShape 129">
              <a:extLst>
                <a:ext uri="{FF2B5EF4-FFF2-40B4-BE49-F238E27FC236}">
                  <a16:creationId xmlns:a16="http://schemas.microsoft.com/office/drawing/2014/main" id="{12FFC7DE-F122-4D5B-B1DF-6F63F40B5E7E}"/>
                </a:ext>
              </a:extLst>
            </p:cNvPr>
            <p:cNvSpPr>
              <a:spLocks noChangeArrowheads="1"/>
            </p:cNvSpPr>
            <p:nvPr/>
          </p:nvSpPr>
          <p:spPr bwMode="auto">
            <a:xfrm rot="16200000">
              <a:off x="2925611" y="7738235"/>
              <a:ext cx="1020572" cy="236172"/>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700" b="0" i="0" strike="noStrike" dirty="0">
                  <a:solidFill>
                    <a:srgbClr val="000000"/>
                  </a:solidFill>
                  <a:latin typeface="ＭＳ ゴシック"/>
                  <a:ea typeface="ＭＳ ゴシック"/>
                </a:rPr>
                <a:t>農村環境</a:t>
              </a:r>
              <a:r>
                <a:rPr lang="ja-JP" altLang="en-US" sz="700" dirty="0">
                  <a:solidFill>
                    <a:srgbClr val="000000"/>
                  </a:solidFill>
                  <a:latin typeface="ＭＳ ゴシック"/>
                  <a:ea typeface="ＭＳ ゴシック"/>
                </a:rPr>
                <a:t>保全</a:t>
              </a:r>
              <a:r>
                <a:rPr lang="ja-JP" altLang="en-US" sz="700" b="0" i="0" strike="noStrike" dirty="0">
                  <a:solidFill>
                    <a:srgbClr val="000000"/>
                  </a:solidFill>
                  <a:latin typeface="ＭＳ ゴシック"/>
                  <a:ea typeface="ＭＳ ゴシック"/>
                </a:rPr>
                <a:t>活動</a:t>
              </a:r>
            </a:p>
            <a:p>
              <a:pPr algn="l" rtl="0">
                <a:defRPr sz="1000"/>
              </a:pPr>
              <a:r>
                <a:rPr lang="ja-JP" altLang="en-US" sz="700" b="0" i="0" strike="noStrike" dirty="0">
                  <a:solidFill>
                    <a:srgbClr val="000000"/>
                  </a:solidFill>
                  <a:latin typeface="ＭＳ ゴシック"/>
                  <a:ea typeface="ＭＳ ゴシック"/>
                </a:rPr>
                <a:t>を実施する範囲</a:t>
              </a:r>
            </a:p>
          </p:txBody>
        </p:sp>
        <p:sp>
          <p:nvSpPr>
            <p:cNvPr id="507" name="Rectangle 112">
              <a:extLst>
                <a:ext uri="{FF2B5EF4-FFF2-40B4-BE49-F238E27FC236}">
                  <a16:creationId xmlns:a16="http://schemas.microsoft.com/office/drawing/2014/main" id="{59C949C1-0D96-4ACB-96F2-1E9CD0738061}"/>
                </a:ext>
              </a:extLst>
            </p:cNvPr>
            <p:cNvSpPr>
              <a:spLocks noChangeArrowheads="1"/>
            </p:cNvSpPr>
            <p:nvPr/>
          </p:nvSpPr>
          <p:spPr bwMode="auto">
            <a:xfrm rot="16200000">
              <a:off x="2808255" y="8100740"/>
              <a:ext cx="1786000" cy="262412"/>
            </a:xfrm>
            <a:prstGeom prst="rect">
              <a:avLst/>
            </a:prstGeom>
            <a:noFill/>
            <a:ln w="12700">
              <a:solidFill>
                <a:srgbClr val="000000"/>
              </a:solidFill>
              <a:miter lim="800000"/>
              <a:headEnd/>
              <a:tailEnd/>
            </a:ln>
          </p:spPr>
          <p:txBody>
            <a:bodyPr/>
            <a:lstStyle/>
            <a:p>
              <a:endParaRPr lang="ja-JP" altLang="en-US"/>
            </a:p>
          </p:txBody>
        </p:sp>
        <p:sp>
          <p:nvSpPr>
            <p:cNvPr id="508" name="AutoShape 129">
              <a:extLst>
                <a:ext uri="{FF2B5EF4-FFF2-40B4-BE49-F238E27FC236}">
                  <a16:creationId xmlns:a16="http://schemas.microsoft.com/office/drawing/2014/main" id="{1A14A436-BE0A-421A-B10F-938377CF7F40}"/>
                </a:ext>
              </a:extLst>
            </p:cNvPr>
            <p:cNvSpPr>
              <a:spLocks noChangeArrowheads="1"/>
            </p:cNvSpPr>
            <p:nvPr/>
          </p:nvSpPr>
          <p:spPr bwMode="auto">
            <a:xfrm rot="16200000">
              <a:off x="3186770" y="7745322"/>
              <a:ext cx="1020572" cy="236172"/>
            </a:xfrm>
            <a:prstGeom prst="wedgeRectCallout">
              <a:avLst>
                <a:gd name="adj1" fmla="val 1051"/>
                <a:gd name="adj2" fmla="val -2778"/>
              </a:avLst>
            </a:prstGeom>
            <a:noFill/>
            <a:ln w="9525">
              <a:noFill/>
              <a:miter lim="800000"/>
              <a:headEnd/>
              <a:tailEnd/>
            </a:ln>
          </p:spPr>
          <p:txBody>
            <a:bodyPr vert="vert270" wrap="square" lIns="0" tIns="0" rIns="0" bIns="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700" b="0" i="0" strike="noStrike" dirty="0">
                  <a:solidFill>
                    <a:srgbClr val="000000"/>
                  </a:solidFill>
                  <a:latin typeface="ＭＳ ゴシック"/>
                  <a:ea typeface="ＭＳ ゴシック"/>
                </a:rPr>
                <a:t>施設の長寿命化の</a:t>
              </a:r>
              <a:endParaRPr lang="en-US" altLang="ja-JP" sz="700" b="0" i="0" strike="noStrike" dirty="0">
                <a:solidFill>
                  <a:srgbClr val="000000"/>
                </a:solidFill>
                <a:latin typeface="ＭＳ ゴシック"/>
                <a:ea typeface="ＭＳ ゴシック"/>
              </a:endParaRPr>
            </a:p>
            <a:p>
              <a:pPr algn="l" rtl="0">
                <a:defRPr sz="1000"/>
              </a:pPr>
              <a:r>
                <a:rPr lang="ja-JP" altLang="en-US" sz="700" b="0" i="0" strike="noStrike" dirty="0">
                  <a:solidFill>
                    <a:srgbClr val="000000"/>
                  </a:solidFill>
                  <a:latin typeface="ＭＳ ゴシック"/>
                  <a:ea typeface="ＭＳ ゴシック"/>
                </a:rPr>
                <a:t>対象施設</a:t>
              </a:r>
            </a:p>
          </p:txBody>
        </p:sp>
        <p:sp>
          <p:nvSpPr>
            <p:cNvPr id="509" name="正方形/長方形 508">
              <a:extLst>
                <a:ext uri="{FF2B5EF4-FFF2-40B4-BE49-F238E27FC236}">
                  <a16:creationId xmlns:a16="http://schemas.microsoft.com/office/drawing/2014/main" id="{2DB9CF53-6E2A-41E4-B7C1-D435AF5E6156}"/>
                </a:ext>
              </a:extLst>
            </p:cNvPr>
            <p:cNvSpPr/>
            <p:nvPr/>
          </p:nvSpPr>
          <p:spPr>
            <a:xfrm>
              <a:off x="3626597" y="8451655"/>
              <a:ext cx="143927" cy="602420"/>
            </a:xfrm>
            <a:prstGeom prst="rect">
              <a:avLst/>
            </a:pr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0" name="Rectangle 53">
              <a:extLst>
                <a:ext uri="{FF2B5EF4-FFF2-40B4-BE49-F238E27FC236}">
                  <a16:creationId xmlns:a16="http://schemas.microsoft.com/office/drawing/2014/main" id="{766561F5-5234-47F4-9DA7-340FD4D69735}"/>
                </a:ext>
              </a:extLst>
            </p:cNvPr>
            <p:cNvSpPr>
              <a:spLocks noChangeArrowheads="1"/>
            </p:cNvSpPr>
            <p:nvPr/>
          </p:nvSpPr>
          <p:spPr bwMode="auto">
            <a:xfrm rot="16200000">
              <a:off x="4882259" y="2544112"/>
              <a:ext cx="612000" cy="324000"/>
            </a:xfrm>
            <a:prstGeom prst="rect">
              <a:avLst/>
            </a:prstGeom>
            <a:solidFill>
              <a:schemeClr val="bg1"/>
            </a:solidFill>
            <a:ln w="12700">
              <a:solidFill>
                <a:schemeClr val="tx1"/>
              </a:solidFill>
              <a:miter lim="800000"/>
              <a:headEnd/>
              <a:tailEnd/>
            </a:ln>
          </p:spPr>
          <p:txBody>
            <a:bodyPr lIns="36000" tIns="36000" rIns="36000" bIns="36000" anchor="ctr">
              <a:spAutoFit/>
            </a:bodyPr>
            <a:lstStyle/>
            <a:p>
              <a:pPr defTabSz="936625" fontAlgn="base">
                <a:spcBef>
                  <a:spcPct val="0"/>
                </a:spcBef>
                <a:spcAft>
                  <a:spcPct val="0"/>
                </a:spcAft>
                <a:defRPr/>
              </a:pPr>
              <a:r>
                <a:rPr lang="ja-JP" altLang="en-US" sz="800" dirty="0">
                  <a:solidFill>
                    <a:srgbClr val="000000"/>
                  </a:solidFill>
                  <a:latin typeface="+mj-ea"/>
                  <a:ea typeface="+mj-ea"/>
                </a:rPr>
                <a:t>遊休農地</a:t>
              </a:r>
              <a:endParaRPr lang="en-US" altLang="ja-JP" sz="800" dirty="0">
                <a:solidFill>
                  <a:srgbClr val="000000"/>
                </a:solidFill>
                <a:latin typeface="+mj-ea"/>
                <a:ea typeface="+mj-ea"/>
              </a:endParaRPr>
            </a:p>
            <a:p>
              <a:pPr defTabSz="936625" fontAlgn="base">
                <a:spcBef>
                  <a:spcPct val="0"/>
                </a:spcBef>
                <a:spcAft>
                  <a:spcPct val="0"/>
                </a:spcAft>
                <a:defRPr/>
              </a:pPr>
              <a:r>
                <a:rPr lang="ja-JP" altLang="en-US" sz="800" dirty="0">
                  <a:solidFill>
                    <a:srgbClr val="000000"/>
                  </a:solidFill>
                  <a:latin typeface="+mj-ea"/>
                  <a:ea typeface="+mj-ea"/>
                </a:rPr>
                <a:t>（</a:t>
              </a:r>
              <a:r>
                <a:rPr lang="en-US" altLang="ja-JP" sz="800" dirty="0">
                  <a:solidFill>
                    <a:srgbClr val="000000"/>
                  </a:solidFill>
                  <a:latin typeface="+mj-ea"/>
                  <a:ea typeface="+mj-ea"/>
                </a:rPr>
                <a:t>25a</a:t>
              </a:r>
              <a:r>
                <a:rPr lang="ja-JP" altLang="en-US" sz="800" dirty="0">
                  <a:solidFill>
                    <a:srgbClr val="000000"/>
                  </a:solidFill>
                  <a:latin typeface="+mj-ea"/>
                  <a:ea typeface="+mj-ea"/>
                </a:rPr>
                <a:t>）</a:t>
              </a:r>
            </a:p>
          </p:txBody>
        </p:sp>
        <p:cxnSp>
          <p:nvCxnSpPr>
            <p:cNvPr id="511" name="直線コネクタ 510">
              <a:extLst>
                <a:ext uri="{FF2B5EF4-FFF2-40B4-BE49-F238E27FC236}">
                  <a16:creationId xmlns:a16="http://schemas.microsoft.com/office/drawing/2014/main" id="{F595C4FF-F2E2-47AB-8967-B31E06C31528}"/>
                </a:ext>
              </a:extLst>
            </p:cNvPr>
            <p:cNvCxnSpPr>
              <a:cxnSpLocks/>
              <a:endCxn id="510" idx="1"/>
            </p:cNvCxnSpPr>
            <p:nvPr/>
          </p:nvCxnSpPr>
          <p:spPr>
            <a:xfrm flipV="1">
              <a:off x="4920720" y="3012112"/>
              <a:ext cx="267539" cy="120623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2" name="直線コネクタ 511">
              <a:extLst>
                <a:ext uri="{FF2B5EF4-FFF2-40B4-BE49-F238E27FC236}">
                  <a16:creationId xmlns:a16="http://schemas.microsoft.com/office/drawing/2014/main" id="{9B278FB0-FDE9-4584-B74D-A4349DD811ED}"/>
                </a:ext>
              </a:extLst>
            </p:cNvPr>
            <p:cNvCxnSpPr>
              <a:cxnSpLocks/>
              <a:endCxn id="510" idx="1"/>
            </p:cNvCxnSpPr>
            <p:nvPr/>
          </p:nvCxnSpPr>
          <p:spPr>
            <a:xfrm flipV="1">
              <a:off x="4731923" y="3012112"/>
              <a:ext cx="456336" cy="9556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13" name="角丸四角形 81">
              <a:extLst>
                <a:ext uri="{FF2B5EF4-FFF2-40B4-BE49-F238E27FC236}">
                  <a16:creationId xmlns:a16="http://schemas.microsoft.com/office/drawing/2014/main" id="{AA32575A-8D0B-4411-8988-6D76F6A97E0B}"/>
                </a:ext>
              </a:extLst>
            </p:cNvPr>
            <p:cNvSpPr/>
            <p:nvPr/>
          </p:nvSpPr>
          <p:spPr>
            <a:xfrm rot="4411055">
              <a:off x="2571957" y="2727398"/>
              <a:ext cx="201014" cy="3113350"/>
            </a:xfrm>
            <a:prstGeom prst="roundRect">
              <a:avLst>
                <a:gd name="adj" fmla="val 50000"/>
              </a:avLst>
            </a:prstGeom>
            <a:noFill/>
            <a:ln w="254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4" name="角丸四角形 85">
              <a:extLst>
                <a:ext uri="{FF2B5EF4-FFF2-40B4-BE49-F238E27FC236}">
                  <a16:creationId xmlns:a16="http://schemas.microsoft.com/office/drawing/2014/main" id="{031A9EE1-1AF6-4140-8F1E-953C130EE1E0}"/>
                </a:ext>
              </a:extLst>
            </p:cNvPr>
            <p:cNvSpPr/>
            <p:nvPr/>
          </p:nvSpPr>
          <p:spPr>
            <a:xfrm rot="17741047">
              <a:off x="4596627" y="7821606"/>
              <a:ext cx="257142" cy="521663"/>
            </a:xfrm>
            <a:prstGeom prst="roundRect">
              <a:avLst>
                <a:gd name="adj" fmla="val 50000"/>
              </a:avLst>
            </a:prstGeom>
            <a:noFill/>
            <a:ln w="254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5" name="Rectangle 53">
              <a:extLst>
                <a:ext uri="{FF2B5EF4-FFF2-40B4-BE49-F238E27FC236}">
                  <a16:creationId xmlns:a16="http://schemas.microsoft.com/office/drawing/2014/main" id="{BAA926C7-3EBA-4A9F-9AE6-6E98D8431FD6}"/>
                </a:ext>
              </a:extLst>
            </p:cNvPr>
            <p:cNvSpPr>
              <a:spLocks noChangeArrowheads="1"/>
            </p:cNvSpPr>
            <p:nvPr/>
          </p:nvSpPr>
          <p:spPr bwMode="auto">
            <a:xfrm rot="16200000">
              <a:off x="263759" y="5388159"/>
              <a:ext cx="1397969" cy="324000"/>
            </a:xfrm>
            <a:prstGeom prst="rect">
              <a:avLst/>
            </a:prstGeom>
            <a:solidFill>
              <a:schemeClr val="bg1"/>
            </a:solidFill>
            <a:ln w="12700">
              <a:solidFill>
                <a:srgbClr val="FFC000"/>
              </a:solidFill>
              <a:miter lim="800000"/>
              <a:headEnd/>
              <a:tailEnd/>
            </a:ln>
          </p:spPr>
          <p:txBody>
            <a:bodyPr lIns="36000" tIns="36000" rIns="36000" bIns="36000" anchor="ctr">
              <a:spAutoFit/>
            </a:bodyPr>
            <a:lstStyle/>
            <a:p>
              <a:pPr defTabSz="936625" fontAlgn="base">
                <a:spcBef>
                  <a:spcPct val="0"/>
                </a:spcBef>
                <a:spcAft>
                  <a:spcPct val="0"/>
                </a:spcAft>
                <a:defRPr/>
              </a:pPr>
              <a:r>
                <a:rPr lang="ja-JP" altLang="en-US" sz="800" dirty="0">
                  <a:solidFill>
                    <a:srgbClr val="000000"/>
                  </a:solidFill>
                  <a:latin typeface="+mj-ea"/>
                  <a:ea typeface="+mj-ea"/>
                </a:rPr>
                <a:t>農道路肩、農道法面の補修</a:t>
              </a:r>
              <a:endParaRPr lang="en-US" altLang="ja-JP" sz="800" dirty="0">
                <a:solidFill>
                  <a:srgbClr val="000000"/>
                </a:solidFill>
                <a:latin typeface="+mj-ea"/>
                <a:ea typeface="+mj-ea"/>
              </a:endParaRPr>
            </a:p>
            <a:p>
              <a:pPr defTabSz="936625" fontAlgn="base">
                <a:spcBef>
                  <a:spcPct val="0"/>
                </a:spcBef>
                <a:spcAft>
                  <a:spcPct val="0"/>
                </a:spcAft>
                <a:defRPr/>
              </a:pPr>
              <a:r>
                <a:rPr lang="en-US" altLang="ja-JP" sz="800" dirty="0">
                  <a:solidFill>
                    <a:srgbClr val="000000"/>
                  </a:solidFill>
                  <a:latin typeface="+mj-ea"/>
                  <a:ea typeface="+mj-ea"/>
                </a:rPr>
                <a:t>L=2.5km</a:t>
              </a:r>
              <a:endParaRPr lang="ja-JP" altLang="en-US" sz="800" dirty="0">
                <a:solidFill>
                  <a:srgbClr val="000000"/>
                </a:solidFill>
                <a:latin typeface="+mj-ea"/>
                <a:ea typeface="+mj-ea"/>
              </a:endParaRPr>
            </a:p>
          </p:txBody>
        </p:sp>
        <p:cxnSp>
          <p:nvCxnSpPr>
            <p:cNvPr id="516" name="直線コネクタ 515">
              <a:extLst>
                <a:ext uri="{FF2B5EF4-FFF2-40B4-BE49-F238E27FC236}">
                  <a16:creationId xmlns:a16="http://schemas.microsoft.com/office/drawing/2014/main" id="{7E8624DC-3EA7-4DAE-8B78-E8FEA79B225A}"/>
                </a:ext>
              </a:extLst>
            </p:cNvPr>
            <p:cNvCxnSpPr>
              <a:cxnSpLocks/>
              <a:stCxn id="515" idx="2"/>
              <a:endCxn id="513" idx="3"/>
            </p:cNvCxnSpPr>
            <p:nvPr/>
          </p:nvCxnSpPr>
          <p:spPr>
            <a:xfrm flipV="1">
              <a:off x="1124744" y="4380450"/>
              <a:ext cx="1576236" cy="1169709"/>
            </a:xfrm>
            <a:prstGeom prst="line">
              <a:avLst/>
            </a:prstGeom>
            <a:ln w="1270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17" name="直線コネクタ 516">
              <a:extLst>
                <a:ext uri="{FF2B5EF4-FFF2-40B4-BE49-F238E27FC236}">
                  <a16:creationId xmlns:a16="http://schemas.microsoft.com/office/drawing/2014/main" id="{1921381E-480D-4DF7-A941-6FD2FF41FFC4}"/>
                </a:ext>
              </a:extLst>
            </p:cNvPr>
            <p:cNvCxnSpPr>
              <a:cxnSpLocks/>
              <a:stCxn id="525" idx="2"/>
              <a:endCxn id="526" idx="0"/>
            </p:cNvCxnSpPr>
            <p:nvPr/>
          </p:nvCxnSpPr>
          <p:spPr>
            <a:xfrm>
              <a:off x="5652403" y="8147373"/>
              <a:ext cx="472024" cy="371521"/>
            </a:xfrm>
            <a:prstGeom prst="line">
              <a:avLst/>
            </a:prstGeom>
            <a:ln w="1270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18" name="直線コネクタ 517">
              <a:extLst>
                <a:ext uri="{FF2B5EF4-FFF2-40B4-BE49-F238E27FC236}">
                  <a16:creationId xmlns:a16="http://schemas.microsoft.com/office/drawing/2014/main" id="{C54BC460-8762-465A-974C-70714DD3A934}"/>
                </a:ext>
              </a:extLst>
            </p:cNvPr>
            <p:cNvCxnSpPr>
              <a:cxnSpLocks/>
              <a:stCxn id="514" idx="2"/>
              <a:endCxn id="527" idx="0"/>
            </p:cNvCxnSpPr>
            <p:nvPr/>
          </p:nvCxnSpPr>
          <p:spPr>
            <a:xfrm flipH="1">
              <a:off x="4788136" y="8195484"/>
              <a:ext cx="172123" cy="717673"/>
            </a:xfrm>
            <a:prstGeom prst="line">
              <a:avLst/>
            </a:prstGeom>
            <a:ln w="12700">
              <a:solidFill>
                <a:srgbClr val="FFC000"/>
              </a:solidFill>
            </a:ln>
          </p:spPr>
          <p:style>
            <a:lnRef idx="1">
              <a:schemeClr val="accent1"/>
            </a:lnRef>
            <a:fillRef idx="0">
              <a:schemeClr val="accent1"/>
            </a:fillRef>
            <a:effectRef idx="0">
              <a:schemeClr val="accent1"/>
            </a:effectRef>
            <a:fontRef idx="minor">
              <a:schemeClr val="tx1"/>
            </a:fontRef>
          </p:style>
        </p:cxnSp>
        <p:sp>
          <p:nvSpPr>
            <p:cNvPr id="519" name="Rectangle 53">
              <a:extLst>
                <a:ext uri="{FF2B5EF4-FFF2-40B4-BE49-F238E27FC236}">
                  <a16:creationId xmlns:a16="http://schemas.microsoft.com/office/drawing/2014/main" id="{E8B403CB-CE34-46AD-AA8B-C17AC25D900E}"/>
                </a:ext>
              </a:extLst>
            </p:cNvPr>
            <p:cNvSpPr>
              <a:spLocks noChangeArrowheads="1"/>
            </p:cNvSpPr>
            <p:nvPr/>
          </p:nvSpPr>
          <p:spPr bwMode="auto">
            <a:xfrm rot="16200000">
              <a:off x="3582957" y="2532387"/>
              <a:ext cx="1004857" cy="195814"/>
            </a:xfrm>
            <a:prstGeom prst="rect">
              <a:avLst/>
            </a:prstGeom>
            <a:solidFill>
              <a:schemeClr val="bg1"/>
            </a:solidFill>
            <a:ln w="19050">
              <a:solidFill>
                <a:schemeClr val="tx1"/>
              </a:solidFill>
              <a:prstDash val="dash"/>
              <a:miter lim="800000"/>
              <a:headEnd/>
              <a:tailEnd/>
            </a:ln>
          </p:spPr>
          <p:txBody>
            <a:bodyPr lIns="36000" tIns="36000" rIns="36000" bIns="36000" anchor="ctr">
              <a:spAutoFit/>
            </a:bodyPr>
            <a:lstStyle/>
            <a:p>
              <a:pPr defTabSz="936625" fontAlgn="base">
                <a:spcBef>
                  <a:spcPct val="0"/>
                </a:spcBef>
                <a:spcAft>
                  <a:spcPct val="0"/>
                </a:spcAft>
                <a:defRPr/>
              </a:pPr>
              <a:r>
                <a:rPr lang="ja-JP" altLang="en-US" sz="800" dirty="0">
                  <a:solidFill>
                    <a:srgbClr val="000000"/>
                  </a:solidFill>
                  <a:latin typeface="+mj-ea"/>
                  <a:ea typeface="+mj-ea"/>
                </a:rPr>
                <a:t>生物生息状況の把握</a:t>
              </a:r>
            </a:p>
          </p:txBody>
        </p:sp>
        <p:cxnSp>
          <p:nvCxnSpPr>
            <p:cNvPr id="520" name="直線コネクタ 519">
              <a:extLst>
                <a:ext uri="{FF2B5EF4-FFF2-40B4-BE49-F238E27FC236}">
                  <a16:creationId xmlns:a16="http://schemas.microsoft.com/office/drawing/2014/main" id="{811DFFE2-2CC9-40A1-9D8C-8C2218CB7D2D}"/>
                </a:ext>
              </a:extLst>
            </p:cNvPr>
            <p:cNvCxnSpPr>
              <a:cxnSpLocks/>
              <a:stCxn id="521" idx="2"/>
              <a:endCxn id="519" idx="2"/>
            </p:cNvCxnSpPr>
            <p:nvPr/>
          </p:nvCxnSpPr>
          <p:spPr>
            <a:xfrm flipH="1" flipV="1">
              <a:off x="4183293" y="2630294"/>
              <a:ext cx="95763" cy="7449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21" name="円/楕円 100">
              <a:extLst>
                <a:ext uri="{FF2B5EF4-FFF2-40B4-BE49-F238E27FC236}">
                  <a16:creationId xmlns:a16="http://schemas.microsoft.com/office/drawing/2014/main" id="{23D484E0-5069-4642-8FB5-40FC9DA6F18A}"/>
                </a:ext>
              </a:extLst>
            </p:cNvPr>
            <p:cNvSpPr/>
            <p:nvPr/>
          </p:nvSpPr>
          <p:spPr>
            <a:xfrm>
              <a:off x="4279056" y="2934078"/>
              <a:ext cx="582871" cy="882353"/>
            </a:xfrm>
            <a:prstGeom prst="ellipse">
              <a:avLst/>
            </a:prstGeom>
            <a:noFill/>
            <a:ln w="254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522" name="直線コネクタ 521">
              <a:extLst>
                <a:ext uri="{FF2B5EF4-FFF2-40B4-BE49-F238E27FC236}">
                  <a16:creationId xmlns:a16="http://schemas.microsoft.com/office/drawing/2014/main" id="{B520D657-9DC3-4377-8587-E47C8EFF5E8D}"/>
                </a:ext>
              </a:extLst>
            </p:cNvPr>
            <p:cNvCxnSpPr/>
            <p:nvPr/>
          </p:nvCxnSpPr>
          <p:spPr>
            <a:xfrm flipV="1">
              <a:off x="1249773" y="4152587"/>
              <a:ext cx="510729" cy="148754"/>
            </a:xfrm>
            <a:prstGeom prst="line">
              <a:avLst/>
            </a:prstGeom>
            <a:ln w="3810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523" name="直線コネクタ 522">
              <a:extLst>
                <a:ext uri="{FF2B5EF4-FFF2-40B4-BE49-F238E27FC236}">
                  <a16:creationId xmlns:a16="http://schemas.microsoft.com/office/drawing/2014/main" id="{115FB40C-D247-4238-B5C0-7041B7DD0F1A}"/>
                </a:ext>
              </a:extLst>
            </p:cNvPr>
            <p:cNvCxnSpPr/>
            <p:nvPr/>
          </p:nvCxnSpPr>
          <p:spPr>
            <a:xfrm flipV="1">
              <a:off x="1819863" y="3422944"/>
              <a:ext cx="2601580" cy="739599"/>
            </a:xfrm>
            <a:prstGeom prst="line">
              <a:avLst/>
            </a:prstGeom>
            <a:ln w="3810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524" name="直線コネクタ 523">
              <a:extLst>
                <a:ext uri="{FF2B5EF4-FFF2-40B4-BE49-F238E27FC236}">
                  <a16:creationId xmlns:a16="http://schemas.microsoft.com/office/drawing/2014/main" id="{F6D26C6E-75D9-48E7-95D9-590C390A6C8A}"/>
                </a:ext>
              </a:extLst>
            </p:cNvPr>
            <p:cNvCxnSpPr>
              <a:cxnSpLocks/>
              <a:endCxn id="202" idx="3"/>
            </p:cNvCxnSpPr>
            <p:nvPr/>
          </p:nvCxnSpPr>
          <p:spPr>
            <a:xfrm flipV="1">
              <a:off x="1326611" y="4251855"/>
              <a:ext cx="2886637" cy="813833"/>
            </a:xfrm>
            <a:prstGeom prst="line">
              <a:avLst/>
            </a:prstGeom>
            <a:ln w="38100">
              <a:solidFill>
                <a:srgbClr val="FF0000"/>
              </a:solidFill>
              <a:prstDash val="sysDash"/>
            </a:ln>
          </p:spPr>
          <p:style>
            <a:lnRef idx="1">
              <a:schemeClr val="accent1"/>
            </a:lnRef>
            <a:fillRef idx="0">
              <a:schemeClr val="accent1"/>
            </a:fillRef>
            <a:effectRef idx="0">
              <a:schemeClr val="accent1"/>
            </a:effectRef>
            <a:fontRef idx="minor">
              <a:schemeClr val="tx1"/>
            </a:fontRef>
          </p:style>
        </p:cxnSp>
        <p:sp>
          <p:nvSpPr>
            <p:cNvPr id="525" name="角丸四角形 256">
              <a:extLst>
                <a:ext uri="{FF2B5EF4-FFF2-40B4-BE49-F238E27FC236}">
                  <a16:creationId xmlns:a16="http://schemas.microsoft.com/office/drawing/2014/main" id="{2FA81A89-D931-4342-B4C7-5C695CC4668E}"/>
                </a:ext>
              </a:extLst>
            </p:cNvPr>
            <p:cNvSpPr/>
            <p:nvPr/>
          </p:nvSpPr>
          <p:spPr>
            <a:xfrm rot="21281244">
              <a:off x="5482485" y="6370170"/>
              <a:ext cx="174932" cy="1781028"/>
            </a:xfrm>
            <a:prstGeom prst="roundRect">
              <a:avLst>
                <a:gd name="adj" fmla="val 50000"/>
              </a:avLst>
            </a:prstGeom>
            <a:noFill/>
            <a:ln w="254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6" name="Rectangle 53">
              <a:extLst>
                <a:ext uri="{FF2B5EF4-FFF2-40B4-BE49-F238E27FC236}">
                  <a16:creationId xmlns:a16="http://schemas.microsoft.com/office/drawing/2014/main" id="{1CA3AE2F-BA60-4259-8B18-FAD5682942A6}"/>
                </a:ext>
              </a:extLst>
            </p:cNvPr>
            <p:cNvSpPr>
              <a:spLocks noChangeArrowheads="1"/>
            </p:cNvSpPr>
            <p:nvPr/>
          </p:nvSpPr>
          <p:spPr bwMode="auto">
            <a:xfrm rot="16200000">
              <a:off x="5587442" y="8356894"/>
              <a:ext cx="1397969" cy="324000"/>
            </a:xfrm>
            <a:prstGeom prst="rect">
              <a:avLst/>
            </a:prstGeom>
            <a:solidFill>
              <a:schemeClr val="bg1"/>
            </a:solidFill>
            <a:ln w="12700">
              <a:solidFill>
                <a:srgbClr val="FFC000"/>
              </a:solidFill>
              <a:miter lim="800000"/>
              <a:headEnd/>
              <a:tailEnd/>
            </a:ln>
          </p:spPr>
          <p:txBody>
            <a:bodyPr lIns="36000" tIns="36000" rIns="36000" bIns="36000" anchor="ctr">
              <a:spAutoFit/>
            </a:bodyPr>
            <a:lstStyle/>
            <a:p>
              <a:pPr defTabSz="936625" fontAlgn="base">
                <a:spcBef>
                  <a:spcPct val="0"/>
                </a:spcBef>
                <a:spcAft>
                  <a:spcPct val="0"/>
                </a:spcAft>
                <a:defRPr/>
              </a:pPr>
              <a:r>
                <a:rPr lang="ja-JP" altLang="en-US" sz="800" dirty="0">
                  <a:solidFill>
                    <a:srgbClr val="000000"/>
                  </a:solidFill>
                  <a:latin typeface="+mj-ea"/>
                  <a:ea typeface="+mj-ea"/>
                </a:rPr>
                <a:t>水路の老朽化部分の補修</a:t>
              </a:r>
              <a:endParaRPr lang="en-US" altLang="ja-JP" sz="800" dirty="0">
                <a:solidFill>
                  <a:srgbClr val="000000"/>
                </a:solidFill>
                <a:latin typeface="+mj-ea"/>
                <a:ea typeface="+mj-ea"/>
              </a:endParaRPr>
            </a:p>
            <a:p>
              <a:pPr defTabSz="936625" fontAlgn="base">
                <a:spcBef>
                  <a:spcPct val="0"/>
                </a:spcBef>
                <a:spcAft>
                  <a:spcPct val="0"/>
                </a:spcAft>
                <a:defRPr/>
              </a:pPr>
              <a:r>
                <a:rPr lang="en-US" altLang="ja-JP" sz="800" dirty="0">
                  <a:solidFill>
                    <a:srgbClr val="000000"/>
                  </a:solidFill>
                  <a:latin typeface="+mj-ea"/>
                  <a:ea typeface="+mj-ea"/>
                </a:rPr>
                <a:t>L=0.85km</a:t>
              </a:r>
              <a:endParaRPr lang="ja-JP" altLang="en-US" sz="800" dirty="0">
                <a:solidFill>
                  <a:srgbClr val="000000"/>
                </a:solidFill>
                <a:latin typeface="+mj-ea"/>
                <a:ea typeface="+mj-ea"/>
              </a:endParaRPr>
            </a:p>
          </p:txBody>
        </p:sp>
        <p:sp>
          <p:nvSpPr>
            <p:cNvPr id="527" name="Rectangle 53">
              <a:extLst>
                <a:ext uri="{FF2B5EF4-FFF2-40B4-BE49-F238E27FC236}">
                  <a16:creationId xmlns:a16="http://schemas.microsoft.com/office/drawing/2014/main" id="{E6C608E8-8261-4D57-8FCC-B3E79ECF0BF1}"/>
                </a:ext>
              </a:extLst>
            </p:cNvPr>
            <p:cNvSpPr>
              <a:spLocks noChangeArrowheads="1"/>
            </p:cNvSpPr>
            <p:nvPr/>
          </p:nvSpPr>
          <p:spPr bwMode="auto">
            <a:xfrm rot="16200000">
              <a:off x="4466784" y="8692140"/>
              <a:ext cx="1084739" cy="442035"/>
            </a:xfrm>
            <a:prstGeom prst="rect">
              <a:avLst/>
            </a:prstGeom>
            <a:solidFill>
              <a:schemeClr val="bg1"/>
            </a:solidFill>
            <a:ln w="12700">
              <a:solidFill>
                <a:srgbClr val="FFC000"/>
              </a:solidFill>
              <a:miter lim="800000"/>
              <a:headEnd/>
              <a:tailEnd/>
            </a:ln>
          </p:spPr>
          <p:txBody>
            <a:bodyPr wrap="square" lIns="36000" tIns="36000" rIns="36000" bIns="36000" anchor="ctr">
              <a:spAutoFit/>
            </a:bodyPr>
            <a:lstStyle/>
            <a:p>
              <a:pPr defTabSz="936625" fontAlgn="base">
                <a:spcBef>
                  <a:spcPct val="0"/>
                </a:spcBef>
                <a:spcAft>
                  <a:spcPct val="0"/>
                </a:spcAft>
                <a:defRPr/>
              </a:pPr>
              <a:r>
                <a:rPr lang="ja-JP" altLang="en-US" sz="800" dirty="0">
                  <a:solidFill>
                    <a:srgbClr val="000000"/>
                  </a:solidFill>
                  <a:latin typeface="+mj-ea"/>
                  <a:ea typeface="+mj-ea"/>
                </a:rPr>
                <a:t>素掘水路からコンクリート水路への更新</a:t>
              </a:r>
              <a:endParaRPr lang="en-US" altLang="ja-JP" sz="800" dirty="0">
                <a:solidFill>
                  <a:srgbClr val="000000"/>
                </a:solidFill>
                <a:latin typeface="+mj-ea"/>
                <a:ea typeface="+mj-ea"/>
              </a:endParaRPr>
            </a:p>
            <a:p>
              <a:pPr defTabSz="936625" fontAlgn="base">
                <a:spcBef>
                  <a:spcPct val="0"/>
                </a:spcBef>
                <a:spcAft>
                  <a:spcPct val="0"/>
                </a:spcAft>
                <a:defRPr/>
              </a:pPr>
              <a:r>
                <a:rPr lang="en-US" altLang="ja-JP" sz="800" dirty="0">
                  <a:solidFill>
                    <a:srgbClr val="000000"/>
                  </a:solidFill>
                  <a:latin typeface="+mj-ea"/>
                  <a:ea typeface="+mj-ea"/>
                </a:rPr>
                <a:t>L=0.15km</a:t>
              </a:r>
              <a:endParaRPr lang="ja-JP" altLang="en-US" sz="800" dirty="0">
                <a:solidFill>
                  <a:srgbClr val="000000"/>
                </a:solidFill>
                <a:latin typeface="+mj-ea"/>
                <a:ea typeface="+mj-ea"/>
              </a:endParaRPr>
            </a:p>
          </p:txBody>
        </p:sp>
      </p:grpSp>
      <p:sp>
        <p:nvSpPr>
          <p:cNvPr id="450" name="Rectangle 53"/>
          <p:cNvSpPr>
            <a:spLocks noChangeArrowheads="1"/>
          </p:cNvSpPr>
          <p:nvPr/>
        </p:nvSpPr>
        <p:spPr bwMode="auto">
          <a:xfrm rot="16200000">
            <a:off x="2072804" y="2983837"/>
            <a:ext cx="2456184" cy="688256"/>
          </a:xfrm>
          <a:prstGeom prst="rect">
            <a:avLst/>
          </a:prstGeom>
          <a:solidFill>
            <a:schemeClr val="bg1"/>
          </a:solidFill>
          <a:ln w="12700">
            <a:solidFill>
              <a:srgbClr val="FF0000"/>
            </a:solidFill>
            <a:miter lim="800000"/>
            <a:headEnd/>
            <a:tailEnd/>
          </a:ln>
        </p:spPr>
        <p:txBody>
          <a:bodyPr lIns="36000" tIns="36000" rIns="36000" bIns="36000" anchor="ctr">
            <a:spAutoFit/>
          </a:bodyPr>
          <a:lstStyle/>
          <a:p>
            <a:pPr defTabSz="936625">
              <a:defRPr/>
            </a:pPr>
            <a:r>
              <a:rPr lang="ja-JP" altLang="en-US" sz="1000" dirty="0">
                <a:solidFill>
                  <a:srgbClr val="000000"/>
                </a:solidFill>
              </a:rPr>
              <a:t>事業計画作成時に、農村環境保全活動の実施範囲が判明している場合、図示します。（活動範囲が判明しない場合、図示は必要ありません。判明次第図示して下さい。）</a:t>
            </a:r>
          </a:p>
        </p:txBody>
      </p:sp>
      <p:cxnSp>
        <p:nvCxnSpPr>
          <p:cNvPr id="393" name="直線コネクタ 392"/>
          <p:cNvCxnSpPr>
            <a:cxnSpLocks/>
          </p:cNvCxnSpPr>
          <p:nvPr/>
        </p:nvCxnSpPr>
        <p:spPr>
          <a:xfrm flipV="1">
            <a:off x="3645024" y="2538841"/>
            <a:ext cx="642731" cy="685967"/>
          </a:xfrm>
          <a:prstGeom prst="line">
            <a:avLst/>
          </a:prstGeom>
          <a:ln w="12700">
            <a:solidFill>
              <a:srgbClr val="FF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442" name="Rectangle 53"/>
          <p:cNvSpPr>
            <a:spLocks noChangeArrowheads="1"/>
          </p:cNvSpPr>
          <p:nvPr/>
        </p:nvSpPr>
        <p:spPr bwMode="auto">
          <a:xfrm rot="16200000">
            <a:off x="5167466" y="3163074"/>
            <a:ext cx="2191259" cy="380480"/>
          </a:xfrm>
          <a:prstGeom prst="rect">
            <a:avLst/>
          </a:prstGeom>
          <a:solidFill>
            <a:schemeClr val="bg1"/>
          </a:solidFill>
          <a:ln w="12700">
            <a:solidFill>
              <a:srgbClr val="FF0000"/>
            </a:solidFill>
            <a:miter lim="800000"/>
            <a:headEnd/>
            <a:tailEnd/>
          </a:ln>
        </p:spPr>
        <p:txBody>
          <a:bodyPr lIns="36000" tIns="36000" rIns="36000" bIns="36000" anchor="ctr">
            <a:spAutoFit/>
          </a:bodyPr>
          <a:lstStyle/>
          <a:p>
            <a:pPr defTabSz="936625" fontAlgn="base">
              <a:spcBef>
                <a:spcPct val="0"/>
              </a:spcBef>
              <a:spcAft>
                <a:spcPct val="0"/>
              </a:spcAft>
              <a:defRPr/>
            </a:pPr>
            <a:r>
              <a:rPr lang="ja-JP" altLang="en-US" sz="1000" dirty="0">
                <a:solidFill>
                  <a:srgbClr val="000000"/>
                </a:solidFill>
              </a:rPr>
              <a:t>凡例に従い遊休農地の範囲を図示し、面積を記入します。</a:t>
            </a:r>
          </a:p>
        </p:txBody>
      </p:sp>
      <p:cxnSp>
        <p:nvCxnSpPr>
          <p:cNvPr id="443" name="直線コネクタ 442"/>
          <p:cNvCxnSpPr>
            <a:cxnSpLocks/>
            <a:stCxn id="442" idx="0"/>
          </p:cNvCxnSpPr>
          <p:nvPr/>
        </p:nvCxnSpPr>
        <p:spPr>
          <a:xfrm flipH="1" flipV="1">
            <a:off x="5663085" y="2810387"/>
            <a:ext cx="409771" cy="542927"/>
          </a:xfrm>
          <a:prstGeom prst="line">
            <a:avLst/>
          </a:prstGeom>
          <a:ln w="12700">
            <a:solidFill>
              <a:srgbClr val="FF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449" name="Rectangle 53"/>
          <p:cNvSpPr>
            <a:spLocks noChangeArrowheads="1"/>
          </p:cNvSpPr>
          <p:nvPr/>
        </p:nvSpPr>
        <p:spPr bwMode="auto">
          <a:xfrm rot="16200000">
            <a:off x="-1086900" y="4878052"/>
            <a:ext cx="3494087" cy="688256"/>
          </a:xfrm>
          <a:prstGeom prst="rect">
            <a:avLst/>
          </a:prstGeom>
          <a:solidFill>
            <a:schemeClr val="bg1"/>
          </a:solidFill>
          <a:ln w="12700">
            <a:solidFill>
              <a:srgbClr val="FF0000"/>
            </a:solidFill>
            <a:miter lim="800000"/>
            <a:headEnd/>
            <a:tailEnd/>
          </a:ln>
        </p:spPr>
        <p:txBody>
          <a:bodyPr lIns="36000" tIns="36000" rIns="36000" bIns="36000" anchor="ctr">
            <a:spAutoFit/>
          </a:bodyPr>
          <a:lstStyle/>
          <a:p>
            <a:pPr marL="82550" indent="-82550" defTabSz="936625" fontAlgn="base">
              <a:spcBef>
                <a:spcPct val="0"/>
              </a:spcBef>
              <a:spcAft>
                <a:spcPct val="0"/>
              </a:spcAft>
              <a:defRPr/>
            </a:pPr>
            <a:r>
              <a:rPr lang="ja-JP" altLang="en-US" sz="1000" dirty="0">
                <a:solidFill>
                  <a:srgbClr val="000000"/>
                </a:solidFill>
              </a:rPr>
              <a:t>・活動範囲の判別が可能な図面を添付します。（詳細な図示は必要ありません）</a:t>
            </a:r>
            <a:endParaRPr lang="en-US" altLang="ja-JP" sz="1000" dirty="0">
              <a:solidFill>
                <a:srgbClr val="000000"/>
              </a:solidFill>
            </a:endParaRPr>
          </a:p>
          <a:p>
            <a:pPr marL="82550" indent="-82550" defTabSz="936625" fontAlgn="base">
              <a:spcBef>
                <a:spcPct val="0"/>
              </a:spcBef>
              <a:spcAft>
                <a:spcPct val="0"/>
              </a:spcAft>
              <a:defRPr/>
            </a:pPr>
            <a:r>
              <a:rPr lang="ja-JP" altLang="en-US" sz="1000" dirty="0">
                <a:solidFill>
                  <a:srgbClr val="000000"/>
                </a:solidFill>
              </a:rPr>
              <a:t>・</a:t>
            </a:r>
            <a:r>
              <a:rPr lang="ja-JP" altLang="en-US" sz="1000" dirty="0"/>
              <a:t>図面は複数枚になっても構いません。</a:t>
            </a:r>
            <a:r>
              <a:rPr lang="ja-JP" altLang="en-US" sz="1000" dirty="0">
                <a:solidFill>
                  <a:srgbClr val="000000"/>
                </a:solidFill>
              </a:rPr>
              <a:t>対象農用地や対象施設が隠れないように旗揚げをして下さい。</a:t>
            </a:r>
          </a:p>
        </p:txBody>
      </p:sp>
      <p:sp>
        <p:nvSpPr>
          <p:cNvPr id="186" name="Rectangle 53"/>
          <p:cNvSpPr>
            <a:spLocks noChangeArrowheads="1"/>
          </p:cNvSpPr>
          <p:nvPr/>
        </p:nvSpPr>
        <p:spPr bwMode="auto">
          <a:xfrm rot="16200000">
            <a:off x="4569178" y="8178319"/>
            <a:ext cx="2683650" cy="380480"/>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dirty="0">
                <a:solidFill>
                  <a:srgbClr val="000000"/>
                </a:solidFill>
              </a:rPr>
              <a:t>長寿命化の</a:t>
            </a:r>
            <a:r>
              <a:rPr lang="ja-JP" altLang="en-US" sz="1000" b="1" dirty="0">
                <a:solidFill>
                  <a:srgbClr val="FF0000"/>
                </a:solidFill>
              </a:rPr>
              <a:t>工事延長</a:t>
            </a:r>
            <a:r>
              <a:rPr lang="ja-JP" altLang="en-US" sz="1000" dirty="0">
                <a:solidFill>
                  <a:srgbClr val="000000"/>
                </a:solidFill>
              </a:rPr>
              <a:t>については、</a:t>
            </a:r>
            <a:r>
              <a:rPr lang="ja-JP" altLang="en-US" sz="1000" b="1" dirty="0">
                <a:solidFill>
                  <a:srgbClr val="FF0000"/>
                </a:solidFill>
              </a:rPr>
              <a:t>活動計画書</a:t>
            </a:r>
            <a:r>
              <a:rPr lang="ja-JP" altLang="en-US" sz="1000" dirty="0">
                <a:solidFill>
                  <a:srgbClr val="000000"/>
                </a:solidFill>
              </a:rPr>
              <a:t>（本資料</a:t>
            </a:r>
            <a:r>
              <a:rPr lang="en-US" altLang="ja-JP" sz="1000" dirty="0">
                <a:solidFill>
                  <a:srgbClr val="000000"/>
                </a:solidFill>
              </a:rPr>
              <a:t>P54</a:t>
            </a:r>
            <a:r>
              <a:rPr lang="ja-JP" altLang="en-US" sz="1000" dirty="0">
                <a:solidFill>
                  <a:srgbClr val="000000"/>
                </a:solidFill>
              </a:rPr>
              <a:t>）</a:t>
            </a:r>
            <a:r>
              <a:rPr lang="ja-JP" altLang="en-US" sz="1000" b="1" dirty="0">
                <a:solidFill>
                  <a:srgbClr val="FF0000"/>
                </a:solidFill>
              </a:rPr>
              <a:t>入力値で記載</a:t>
            </a:r>
            <a:r>
              <a:rPr lang="ja-JP" altLang="en-US" sz="1000" dirty="0">
                <a:solidFill>
                  <a:srgbClr val="000000"/>
                </a:solidFill>
              </a:rPr>
              <a:t>してください。</a:t>
            </a:r>
          </a:p>
        </p:txBody>
      </p:sp>
      <p:sp>
        <p:nvSpPr>
          <p:cNvPr id="280" name="テキスト ボックス 279"/>
          <p:cNvSpPr txBox="1"/>
          <p:nvPr/>
        </p:nvSpPr>
        <p:spPr>
          <a:xfrm rot="16200000">
            <a:off x="5865327" y="8355679"/>
            <a:ext cx="1397971" cy="369332"/>
          </a:xfrm>
          <a:prstGeom prst="rect">
            <a:avLst/>
          </a:prstGeom>
          <a:solidFill>
            <a:schemeClr val="bg1"/>
          </a:solidFill>
          <a:ln>
            <a:solidFill>
              <a:schemeClr val="accent6">
                <a:lumMod val="60000"/>
                <a:lumOff val="40000"/>
              </a:schemeClr>
            </a:solidFill>
          </a:ln>
        </p:spPr>
        <p:txBody>
          <a:bodyPr wrap="square" rtlCol="0">
            <a:spAutoFit/>
          </a:bodyPr>
          <a:lstStyle/>
          <a:p>
            <a:r>
              <a:rPr lang="ja-JP" altLang="en-US" sz="900" dirty="0"/>
              <a:t>①</a:t>
            </a:r>
            <a:r>
              <a:rPr kumimoji="1" lang="ja-JP" altLang="en-US" sz="900" dirty="0"/>
              <a:t>水路の更新 </a:t>
            </a:r>
            <a:endParaRPr kumimoji="1" lang="en-US" altLang="ja-JP" sz="900" dirty="0"/>
          </a:p>
          <a:p>
            <a:r>
              <a:rPr lang="ja-JP" altLang="en-US" sz="900" dirty="0"/>
              <a:t>　　　</a:t>
            </a:r>
            <a:r>
              <a:rPr kumimoji="1" lang="ja-JP" altLang="en-US" sz="900" dirty="0"/>
              <a:t>   Ｌ＝</a:t>
            </a:r>
            <a:r>
              <a:rPr kumimoji="1" lang="en-US" altLang="ja-JP" sz="900" dirty="0"/>
              <a:t>1.95km</a:t>
            </a:r>
            <a:endParaRPr kumimoji="1" lang="ja-JP" altLang="en-US" sz="900" dirty="0"/>
          </a:p>
        </p:txBody>
      </p:sp>
      <p:sp>
        <p:nvSpPr>
          <p:cNvPr id="281" name="テキスト ボックス 280"/>
          <p:cNvSpPr txBox="1"/>
          <p:nvPr/>
        </p:nvSpPr>
        <p:spPr>
          <a:xfrm rot="16200000">
            <a:off x="4713611" y="8704827"/>
            <a:ext cx="1127102" cy="507831"/>
          </a:xfrm>
          <a:prstGeom prst="rect">
            <a:avLst/>
          </a:prstGeom>
          <a:solidFill>
            <a:schemeClr val="bg1"/>
          </a:solidFill>
          <a:ln>
            <a:solidFill>
              <a:schemeClr val="accent6">
                <a:lumMod val="60000"/>
                <a:lumOff val="40000"/>
              </a:schemeClr>
            </a:solidFill>
          </a:ln>
        </p:spPr>
        <p:txBody>
          <a:bodyPr wrap="square" rtlCol="0">
            <a:spAutoFit/>
          </a:bodyPr>
          <a:lstStyle/>
          <a:p>
            <a:r>
              <a:rPr lang="ja-JP" altLang="en-US" sz="900" dirty="0"/>
              <a:t>②</a:t>
            </a:r>
            <a:r>
              <a:rPr kumimoji="1" lang="ja-JP" altLang="en-US" sz="900" dirty="0"/>
              <a:t>水路の老朽化部分の補修 </a:t>
            </a:r>
            <a:endParaRPr kumimoji="1" lang="en-US" altLang="ja-JP" sz="900" dirty="0"/>
          </a:p>
          <a:p>
            <a:r>
              <a:rPr lang="ja-JP" altLang="en-US" sz="900" dirty="0"/>
              <a:t>　</a:t>
            </a:r>
            <a:r>
              <a:rPr kumimoji="1" lang="ja-JP" altLang="en-US" sz="900" dirty="0"/>
              <a:t>   Ｌ＝</a:t>
            </a:r>
            <a:r>
              <a:rPr kumimoji="1" lang="en-US" altLang="ja-JP" sz="900" dirty="0"/>
              <a:t>0.15km</a:t>
            </a:r>
            <a:endParaRPr kumimoji="1" lang="ja-JP" altLang="en-US" sz="900" dirty="0"/>
          </a:p>
        </p:txBody>
      </p:sp>
      <p:sp>
        <p:nvSpPr>
          <p:cNvPr id="282" name="テキスト ボックス 281"/>
          <p:cNvSpPr txBox="1"/>
          <p:nvPr/>
        </p:nvSpPr>
        <p:spPr>
          <a:xfrm rot="16200000">
            <a:off x="299294" y="5667650"/>
            <a:ext cx="1950473" cy="369332"/>
          </a:xfrm>
          <a:prstGeom prst="rect">
            <a:avLst/>
          </a:prstGeom>
          <a:solidFill>
            <a:schemeClr val="bg1"/>
          </a:solidFill>
          <a:ln>
            <a:solidFill>
              <a:schemeClr val="accent6">
                <a:lumMod val="60000"/>
                <a:lumOff val="40000"/>
              </a:schemeClr>
            </a:solidFill>
          </a:ln>
        </p:spPr>
        <p:txBody>
          <a:bodyPr wrap="square" rtlCol="0">
            <a:spAutoFit/>
          </a:bodyPr>
          <a:lstStyle/>
          <a:p>
            <a:r>
              <a:rPr lang="ja-JP" altLang="en-US" sz="900" dirty="0"/>
              <a:t>③未舗装農道を舗装（コンクリート）</a:t>
            </a:r>
            <a:r>
              <a:rPr kumimoji="1" lang="ja-JP" altLang="en-US" sz="900" dirty="0"/>
              <a:t> </a:t>
            </a:r>
            <a:endParaRPr kumimoji="1" lang="en-US" altLang="ja-JP" sz="900" dirty="0"/>
          </a:p>
          <a:p>
            <a:r>
              <a:rPr lang="ja-JP" altLang="en-US" sz="900" dirty="0"/>
              <a:t>　</a:t>
            </a:r>
            <a:r>
              <a:rPr kumimoji="1" lang="ja-JP" altLang="en-US" sz="900" dirty="0"/>
              <a:t>   Ｌ＝</a:t>
            </a:r>
            <a:r>
              <a:rPr kumimoji="1" lang="en-US" altLang="ja-JP" sz="900" dirty="0"/>
              <a:t>2.50km</a:t>
            </a:r>
            <a:endParaRPr kumimoji="1" lang="ja-JP" altLang="en-US" sz="900" dirty="0"/>
          </a:p>
        </p:txBody>
      </p:sp>
    </p:spTree>
    <p:extLst>
      <p:ext uri="{BB962C8B-B14F-4D97-AF65-F5344CB8AC3E}">
        <p14:creationId xmlns:p14="http://schemas.microsoft.com/office/powerpoint/2010/main" val="375970886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テキスト ボックス 4"/>
          <p:cNvSpPr txBox="1">
            <a:spLocks noChangeArrowheads="1"/>
          </p:cNvSpPr>
          <p:nvPr/>
        </p:nvSpPr>
        <p:spPr bwMode="auto">
          <a:xfrm>
            <a:off x="1222413" y="2118554"/>
            <a:ext cx="5040000" cy="553998"/>
          </a:xfrm>
          <a:prstGeom prst="rect">
            <a:avLst/>
          </a:prstGeom>
          <a:solidFill>
            <a:srgbClr val="FFCC99"/>
          </a:solidFill>
          <a:ln w="9525">
            <a:noFill/>
            <a:miter lim="800000"/>
            <a:headEnd/>
            <a:tailEnd/>
          </a:ln>
          <a:effectLst>
            <a:glow rad="241300">
              <a:srgbClr val="FF6600">
                <a:alpha val="40000"/>
              </a:srgbClr>
            </a:glow>
            <a:softEdge rad="12700"/>
          </a:effectLst>
        </p:spPr>
        <p:txBody>
          <a:bodyPr wrap="square" lIns="0" tIns="0" rIns="0" bIns="0">
            <a:spAutoFit/>
          </a:bodyPr>
          <a:lstStyle/>
          <a:p>
            <a:pPr indent="144000">
              <a:defRPr/>
            </a:pPr>
            <a:r>
              <a:rPr lang="ja-JP" altLang="en-US" dirty="0">
                <a:latin typeface="HG丸ｺﾞｼｯｸM-PRO" pitchFamily="50" charset="-128"/>
                <a:ea typeface="HG丸ｺﾞｼｯｸM-PRO" pitchFamily="50" charset="-128"/>
              </a:rPr>
              <a:t>活動組織を設立します。設立にあたっては設立総会等を開催します。</a:t>
            </a:r>
            <a:endParaRPr lang="en-US" altLang="ja-JP" dirty="0">
              <a:latin typeface="HG丸ｺﾞｼｯｸM-PRO" pitchFamily="50" charset="-128"/>
              <a:ea typeface="HG丸ｺﾞｼｯｸM-PRO" pitchFamily="50" charset="-128"/>
            </a:endParaRPr>
          </a:p>
          <a:p>
            <a:pPr indent="144000">
              <a:defRPr/>
            </a:pPr>
            <a:r>
              <a:rPr lang="ja-JP" altLang="en-US" dirty="0">
                <a:latin typeface="HG丸ｺﾞｼｯｸM-PRO" pitchFamily="50" charset="-128"/>
                <a:ea typeface="HG丸ｺﾞｼｯｸM-PRO" pitchFamily="50" charset="-128"/>
              </a:rPr>
              <a:t>事前に、規約や事業計画書、活動計画書等の案を作成し、総会で構成員からの合意を得ます。</a:t>
            </a:r>
            <a:endParaRPr lang="en-US" altLang="ja-JP" dirty="0">
              <a:latin typeface="HG丸ｺﾞｼｯｸM-PRO" pitchFamily="50" charset="-128"/>
              <a:ea typeface="HG丸ｺﾞｼｯｸM-PRO" pitchFamily="50" charset="-128"/>
            </a:endParaRPr>
          </a:p>
        </p:txBody>
      </p:sp>
      <p:sp>
        <p:nvSpPr>
          <p:cNvPr id="18" name="テキスト ボックス 4"/>
          <p:cNvSpPr txBox="1">
            <a:spLocks noChangeArrowheads="1"/>
          </p:cNvSpPr>
          <p:nvPr/>
        </p:nvSpPr>
        <p:spPr bwMode="auto">
          <a:xfrm>
            <a:off x="1222413" y="3808998"/>
            <a:ext cx="5040000" cy="369332"/>
          </a:xfrm>
          <a:prstGeom prst="rect">
            <a:avLst/>
          </a:prstGeom>
          <a:solidFill>
            <a:srgbClr val="FFCC99"/>
          </a:solidFill>
          <a:ln w="9525">
            <a:noFill/>
            <a:miter lim="800000"/>
            <a:headEnd/>
            <a:tailEnd/>
          </a:ln>
          <a:effectLst>
            <a:glow rad="241300">
              <a:srgbClr val="FF6600">
                <a:alpha val="40000"/>
              </a:srgbClr>
            </a:glow>
            <a:softEdge rad="12700"/>
          </a:effectLst>
        </p:spPr>
        <p:txBody>
          <a:bodyPr wrap="square" lIns="0" tIns="0" rIns="0" bIns="0">
            <a:spAutoFit/>
          </a:bodyPr>
          <a:lstStyle/>
          <a:p>
            <a:pPr indent="144000">
              <a:defRPr/>
            </a:pPr>
            <a:r>
              <a:rPr lang="ja-JP" altLang="en-US" dirty="0">
                <a:latin typeface="HG丸ｺﾞｼｯｸM-PRO" pitchFamily="50" charset="-128"/>
                <a:ea typeface="HG丸ｺﾞｼｯｸM-PRO" pitchFamily="50" charset="-128"/>
              </a:rPr>
              <a:t>市町長に事業計画書を提出します。事業計画が認定されると</a:t>
            </a:r>
            <a:endParaRPr lang="en-US" altLang="ja-JP" dirty="0">
              <a:latin typeface="HG丸ｺﾞｼｯｸM-PRO" pitchFamily="50" charset="-128"/>
              <a:ea typeface="HG丸ｺﾞｼｯｸM-PRO" pitchFamily="50" charset="-128"/>
            </a:endParaRPr>
          </a:p>
          <a:p>
            <a:pPr indent="144000">
              <a:defRPr/>
            </a:pPr>
            <a:r>
              <a:rPr lang="ja-JP" altLang="en-US" dirty="0">
                <a:latin typeface="HG丸ｺﾞｼｯｸM-PRO" pitchFamily="50" charset="-128"/>
                <a:ea typeface="HG丸ｺﾞｼｯｸM-PRO" pitchFamily="50" charset="-128"/>
              </a:rPr>
              <a:t>市町長から認定通知書が送付されます。</a:t>
            </a:r>
            <a:endParaRPr lang="en-US" altLang="ja-JP" sz="1050" dirty="0">
              <a:latin typeface="HG丸ｺﾞｼｯｸM-PRO" pitchFamily="50" charset="-128"/>
              <a:ea typeface="HG丸ｺﾞｼｯｸM-PRO" pitchFamily="50" charset="-128"/>
            </a:endParaRPr>
          </a:p>
        </p:txBody>
      </p:sp>
      <p:sp>
        <p:nvSpPr>
          <p:cNvPr id="45" name="テキスト ボックス 4"/>
          <p:cNvSpPr txBox="1">
            <a:spLocks noChangeArrowheads="1"/>
          </p:cNvSpPr>
          <p:nvPr/>
        </p:nvSpPr>
        <p:spPr bwMode="auto">
          <a:xfrm>
            <a:off x="1222413" y="5169024"/>
            <a:ext cx="5040000" cy="923330"/>
          </a:xfrm>
          <a:prstGeom prst="rect">
            <a:avLst/>
          </a:prstGeom>
          <a:solidFill>
            <a:srgbClr val="FFCC99"/>
          </a:solidFill>
          <a:ln w="9525">
            <a:noFill/>
            <a:miter lim="800000"/>
            <a:headEnd/>
            <a:tailEnd/>
          </a:ln>
          <a:effectLst>
            <a:glow rad="241300">
              <a:srgbClr val="FF6600">
                <a:alpha val="40000"/>
              </a:srgbClr>
            </a:glow>
            <a:softEdge rad="12700"/>
          </a:effectLst>
        </p:spPr>
        <p:txBody>
          <a:bodyPr wrap="square" lIns="0" tIns="0" rIns="0" bIns="0">
            <a:spAutoFit/>
          </a:bodyPr>
          <a:lstStyle/>
          <a:p>
            <a:pPr marL="88900" indent="144000">
              <a:defRPr/>
            </a:pPr>
            <a:r>
              <a:rPr lang="ja-JP" altLang="en-US" dirty="0">
                <a:latin typeface="HG丸ｺﾞｼｯｸM-PRO" pitchFamily="50" charset="-128"/>
                <a:ea typeface="HG丸ｺﾞｼｯｸM-PRO" pitchFamily="50" charset="-128"/>
              </a:rPr>
              <a:t>当該年度の活動に必要な交付金を市町長に申請します。</a:t>
            </a:r>
            <a:endParaRPr lang="en-US" altLang="ja-JP" dirty="0">
              <a:latin typeface="HG丸ｺﾞｼｯｸM-PRO" pitchFamily="50" charset="-128"/>
              <a:ea typeface="HG丸ｺﾞｼｯｸM-PRO" pitchFamily="50" charset="-128"/>
            </a:endParaRPr>
          </a:p>
          <a:p>
            <a:pPr marL="88900" indent="144000">
              <a:defRPr/>
            </a:pPr>
            <a:r>
              <a:rPr lang="ja-JP" altLang="en-US" dirty="0">
                <a:latin typeface="HG丸ｺﾞｼｯｸM-PRO" pitchFamily="50" charset="-128"/>
                <a:ea typeface="HG丸ｺﾞｼｯｸM-PRO" pitchFamily="50" charset="-128"/>
              </a:rPr>
              <a:t>市町長から交付決定の通知が送付されます。</a:t>
            </a:r>
            <a:endParaRPr lang="en-US" altLang="ja-JP" dirty="0">
              <a:latin typeface="HG丸ｺﾞｼｯｸM-PRO" pitchFamily="50" charset="-128"/>
              <a:ea typeface="HG丸ｺﾞｼｯｸM-PRO" pitchFamily="50" charset="-128"/>
            </a:endParaRPr>
          </a:p>
          <a:p>
            <a:pPr marL="88900" indent="144000">
              <a:defRPr/>
            </a:pPr>
            <a:r>
              <a:rPr lang="ja-JP" altLang="en-US" dirty="0">
                <a:latin typeface="HG丸ｺﾞｼｯｸM-PRO" pitchFamily="50" charset="-128"/>
                <a:ea typeface="HG丸ｺﾞｼｯｸM-PRO" pitchFamily="50" charset="-128"/>
              </a:rPr>
              <a:t>必要に応じて、概算払請求書を市町長に提出し、交付金の一部又は全部を請求することができます。</a:t>
            </a:r>
            <a:endParaRPr lang="en-US" altLang="ja-JP" dirty="0">
              <a:latin typeface="HG丸ｺﾞｼｯｸM-PRO" pitchFamily="50" charset="-128"/>
              <a:ea typeface="HG丸ｺﾞｼｯｸM-PRO" pitchFamily="50" charset="-128"/>
            </a:endParaRPr>
          </a:p>
          <a:p>
            <a:pPr marL="88900" indent="144000">
              <a:defRPr/>
            </a:pPr>
            <a:endParaRPr lang="en-US" altLang="ja-JP" dirty="0">
              <a:latin typeface="HG丸ｺﾞｼｯｸM-PRO" pitchFamily="50" charset="-128"/>
              <a:ea typeface="HG丸ｺﾞｼｯｸM-PRO" pitchFamily="50" charset="-128"/>
            </a:endParaRPr>
          </a:p>
        </p:txBody>
      </p:sp>
      <p:sp>
        <p:nvSpPr>
          <p:cNvPr id="49" name="テキスト ボックス 4"/>
          <p:cNvSpPr txBox="1">
            <a:spLocks noChangeArrowheads="1"/>
          </p:cNvSpPr>
          <p:nvPr/>
        </p:nvSpPr>
        <p:spPr bwMode="auto">
          <a:xfrm>
            <a:off x="1222413" y="6973723"/>
            <a:ext cx="5040000" cy="715581"/>
          </a:xfrm>
          <a:prstGeom prst="rect">
            <a:avLst/>
          </a:prstGeom>
          <a:solidFill>
            <a:srgbClr val="FFCC99"/>
          </a:solidFill>
          <a:ln w="9525">
            <a:noFill/>
            <a:miter lim="800000"/>
            <a:headEnd/>
            <a:tailEnd/>
          </a:ln>
          <a:effectLst>
            <a:glow rad="241300">
              <a:srgbClr val="FF6600">
                <a:alpha val="40000"/>
              </a:srgbClr>
            </a:glow>
            <a:softEdge rad="12700"/>
          </a:effectLst>
        </p:spPr>
        <p:txBody>
          <a:bodyPr wrap="square" lIns="0" tIns="0" rIns="0" bIns="0">
            <a:spAutoFit/>
          </a:bodyPr>
          <a:lstStyle/>
          <a:p>
            <a:pPr indent="142875">
              <a:defRPr/>
            </a:pPr>
            <a:r>
              <a:rPr lang="ja-JP" altLang="en-US" dirty="0">
                <a:latin typeface="HG丸ｺﾞｼｯｸM-PRO" pitchFamily="50" charset="-128"/>
                <a:ea typeface="HG丸ｺﾞｼｯｸM-PRO" pitchFamily="50" charset="-128"/>
              </a:rPr>
              <a:t>交付金を活用し、事業計画に基づき、活動計画書に定めた農用地、水路等の地域資源の保全活動等を実施します。</a:t>
            </a:r>
            <a:endParaRPr lang="en-US" altLang="ja-JP" dirty="0">
              <a:latin typeface="HG丸ｺﾞｼｯｸM-PRO" pitchFamily="50" charset="-128"/>
              <a:ea typeface="HG丸ｺﾞｼｯｸM-PRO" pitchFamily="50" charset="-128"/>
            </a:endParaRPr>
          </a:p>
          <a:p>
            <a:pPr indent="142875">
              <a:defRPr/>
            </a:pPr>
            <a:r>
              <a:rPr lang="ja-JP" altLang="en-US" dirty="0">
                <a:latin typeface="HG丸ｺﾞｼｯｸM-PRO" pitchFamily="50" charset="-128"/>
                <a:ea typeface="HG丸ｺﾞｼｯｸM-PRO" pitchFamily="50" charset="-128"/>
              </a:rPr>
              <a:t>実施した日々の活動について、作業の内容や金銭の収支等を記録します。</a:t>
            </a:r>
            <a:endParaRPr lang="en-US" altLang="ja-JP" dirty="0">
              <a:latin typeface="HG丸ｺﾞｼｯｸM-PRO" pitchFamily="50" charset="-128"/>
              <a:ea typeface="HG丸ｺﾞｼｯｸM-PRO" pitchFamily="50" charset="-128"/>
            </a:endParaRPr>
          </a:p>
          <a:p>
            <a:pPr indent="142875">
              <a:defRPr/>
            </a:pPr>
            <a:endParaRPr lang="en-US" altLang="ja-JP" sz="1050" b="1" dirty="0">
              <a:solidFill>
                <a:srgbClr val="0000FF"/>
              </a:solidFill>
              <a:latin typeface="ＭＳ Ｐ明朝" pitchFamily="18" charset="-128"/>
              <a:ea typeface="ＭＳ Ｐ明朝" pitchFamily="18" charset="-128"/>
            </a:endParaRPr>
          </a:p>
        </p:txBody>
      </p:sp>
      <p:sp>
        <p:nvSpPr>
          <p:cNvPr id="20499" name="テキスト ボックス 4"/>
          <p:cNvSpPr txBox="1">
            <a:spLocks noChangeArrowheads="1"/>
          </p:cNvSpPr>
          <p:nvPr/>
        </p:nvSpPr>
        <p:spPr bwMode="auto">
          <a:xfrm>
            <a:off x="1222413" y="8544108"/>
            <a:ext cx="5040000" cy="369332"/>
          </a:xfrm>
          <a:prstGeom prst="rect">
            <a:avLst/>
          </a:prstGeom>
          <a:solidFill>
            <a:srgbClr val="FFCC99"/>
          </a:solidFill>
          <a:ln w="9525">
            <a:noFill/>
            <a:miter lim="800000"/>
            <a:headEnd/>
            <a:tailEnd/>
          </a:ln>
          <a:effectLst>
            <a:glow rad="241300">
              <a:srgbClr val="FF6600">
                <a:alpha val="40000"/>
              </a:srgbClr>
            </a:glow>
            <a:softEdge rad="12700"/>
          </a:effectLst>
        </p:spPr>
        <p:txBody>
          <a:bodyPr wrap="square" lIns="0" tIns="0" rIns="0" bIns="0">
            <a:spAutoFit/>
          </a:bodyPr>
          <a:lstStyle/>
          <a:p>
            <a:pPr indent="142875"/>
            <a:r>
              <a:rPr lang="ja-JP" altLang="en-US" dirty="0">
                <a:latin typeface="HG丸ｺﾞｼｯｸM-PRO" pitchFamily="50" charset="-128"/>
                <a:ea typeface="HG丸ｺﾞｼｯｸM-PRO" pitchFamily="50" charset="-128"/>
              </a:rPr>
              <a:t>当該年度の活動記録を取りまとめて実施状況報告書を作成し、市町長に提出します。</a:t>
            </a:r>
            <a:endParaRPr lang="en-US" altLang="ja-JP" sz="1050" dirty="0">
              <a:latin typeface="HG丸ｺﾞｼｯｸM-PRO" pitchFamily="50" charset="-128"/>
              <a:ea typeface="HG丸ｺﾞｼｯｸM-PRO" pitchFamily="50" charset="-128"/>
            </a:endParaRPr>
          </a:p>
        </p:txBody>
      </p:sp>
      <p:sp>
        <p:nvSpPr>
          <p:cNvPr id="20483" name="Line 4"/>
          <p:cNvSpPr>
            <a:spLocks noChangeShapeType="1"/>
          </p:cNvSpPr>
          <p:nvPr/>
        </p:nvSpPr>
        <p:spPr bwMode="auto">
          <a:xfrm>
            <a:off x="0" y="294514"/>
            <a:ext cx="6858000" cy="0"/>
          </a:xfrm>
          <a:prstGeom prst="line">
            <a:avLst/>
          </a:prstGeom>
          <a:noFill/>
          <a:ln w="9525">
            <a:solidFill>
              <a:schemeClr val="tx1"/>
            </a:solidFill>
            <a:round/>
            <a:headEnd/>
            <a:tailEnd/>
          </a:ln>
        </p:spPr>
        <p:txBody>
          <a:bodyPr/>
          <a:lstStyle/>
          <a:p>
            <a:endParaRPr lang="ja-JP" altLang="en-US"/>
          </a:p>
        </p:txBody>
      </p:sp>
      <p:sp>
        <p:nvSpPr>
          <p:cNvPr id="20484" name="Text Box 5"/>
          <p:cNvSpPr txBox="1">
            <a:spLocks noChangeArrowheads="1"/>
          </p:cNvSpPr>
          <p:nvPr/>
        </p:nvSpPr>
        <p:spPr bwMode="auto">
          <a:xfrm>
            <a:off x="0" y="26417"/>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多面的機能支払交付金の概要</a:t>
            </a:r>
          </a:p>
        </p:txBody>
      </p:sp>
      <p:sp>
        <p:nvSpPr>
          <p:cNvPr id="20486" name="テキスト ボックス 4"/>
          <p:cNvSpPr txBox="1">
            <a:spLocks noChangeArrowheads="1"/>
          </p:cNvSpPr>
          <p:nvPr/>
        </p:nvSpPr>
        <p:spPr bwMode="auto">
          <a:xfrm>
            <a:off x="360000" y="1188839"/>
            <a:ext cx="6264275" cy="215444"/>
          </a:xfrm>
          <a:prstGeom prst="rect">
            <a:avLst/>
          </a:prstGeom>
          <a:noFill/>
          <a:ln w="9525">
            <a:noFill/>
            <a:miter lim="800000"/>
            <a:headEnd/>
            <a:tailEnd/>
          </a:ln>
        </p:spPr>
        <p:txBody>
          <a:bodyPr lIns="0" tIns="0" rIns="0" bIns="0">
            <a:spAutoFit/>
          </a:bodyPr>
          <a:lstStyle/>
          <a:p>
            <a:pPr indent="187325"/>
            <a:r>
              <a:rPr lang="ja-JP" altLang="en-US" sz="1400" dirty="0">
                <a:latin typeface="HG丸ｺﾞｼｯｸM-PRO" pitchFamily="50" charset="-128"/>
                <a:ea typeface="HG丸ｺﾞｼｯｸM-PRO" pitchFamily="50" charset="-128"/>
              </a:rPr>
              <a:t>多面的機能支払交付金を活用した活動は、以下の手順で実施します。</a:t>
            </a:r>
            <a:endParaRPr lang="en-US" altLang="ja-JP" sz="1400" dirty="0">
              <a:latin typeface="HG丸ｺﾞｼｯｸM-PRO" pitchFamily="50" charset="-128"/>
              <a:ea typeface="HG丸ｺﾞｼｯｸM-PRO" pitchFamily="50" charset="-128"/>
            </a:endParaRPr>
          </a:p>
        </p:txBody>
      </p:sp>
      <p:sp>
        <p:nvSpPr>
          <p:cNvPr id="14"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2</a:t>
            </a:r>
          </a:p>
        </p:txBody>
      </p:sp>
      <p:sp>
        <p:nvSpPr>
          <p:cNvPr id="20" name="角丸四角形 19"/>
          <p:cNvSpPr/>
          <p:nvPr/>
        </p:nvSpPr>
        <p:spPr>
          <a:xfrm>
            <a:off x="363615" y="1611336"/>
            <a:ext cx="1676400" cy="288000"/>
          </a:xfrm>
          <a:prstGeom prst="roundRect">
            <a:avLst/>
          </a:prstGeom>
          <a:gradFill>
            <a:gsLst>
              <a:gs pos="0">
                <a:srgbClr val="009900"/>
              </a:gs>
              <a:gs pos="50000">
                <a:srgbClr val="00FF00"/>
              </a:gs>
              <a:gs pos="100000">
                <a:srgbClr val="006600"/>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r>
              <a:rPr lang="en-US" altLang="ja-JP" sz="1300" b="1" dirty="0">
                <a:solidFill>
                  <a:schemeClr val="tx1"/>
                </a:solidFill>
                <a:latin typeface="+mn-ea"/>
              </a:rPr>
              <a:t>Ⅰ</a:t>
            </a:r>
            <a:r>
              <a:rPr lang="ja-JP" altLang="en-US" sz="1300" b="1" dirty="0">
                <a:solidFill>
                  <a:schemeClr val="tx1"/>
                </a:solidFill>
                <a:latin typeface="+mn-ea"/>
              </a:rPr>
              <a:t>　組織の設立</a:t>
            </a:r>
            <a:endParaRPr lang="ja-JP" altLang="en-US" sz="1300" b="1" dirty="0">
              <a:solidFill>
                <a:srgbClr val="FF9900"/>
              </a:solidFill>
              <a:latin typeface="+mn-ea"/>
            </a:endParaRPr>
          </a:p>
        </p:txBody>
      </p:sp>
      <p:sp>
        <p:nvSpPr>
          <p:cNvPr id="21" name="角丸四角形 20"/>
          <p:cNvSpPr/>
          <p:nvPr/>
        </p:nvSpPr>
        <p:spPr>
          <a:xfrm>
            <a:off x="363615" y="3296816"/>
            <a:ext cx="1676263" cy="288000"/>
          </a:xfrm>
          <a:prstGeom prst="roundRect">
            <a:avLst/>
          </a:prstGeom>
          <a:gradFill>
            <a:gsLst>
              <a:gs pos="0">
                <a:srgbClr val="009900"/>
              </a:gs>
              <a:gs pos="50000">
                <a:srgbClr val="00FF00"/>
              </a:gs>
              <a:gs pos="100000">
                <a:srgbClr val="006600"/>
              </a:gs>
            </a:gsLst>
            <a:lin ang="5400000" scaled="0"/>
          </a:gra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r>
              <a:rPr lang="en-US" altLang="ja-JP" sz="1300" b="1" dirty="0">
                <a:solidFill>
                  <a:schemeClr val="tx1"/>
                </a:solidFill>
                <a:latin typeface="+mn-ea"/>
              </a:rPr>
              <a:t>Ⅱ</a:t>
            </a:r>
            <a:r>
              <a:rPr lang="ja-JP" altLang="en-US" sz="1300" b="1" dirty="0">
                <a:solidFill>
                  <a:schemeClr val="tx1"/>
                </a:solidFill>
                <a:latin typeface="+mn-ea"/>
              </a:rPr>
              <a:t>　事業計画の認定</a:t>
            </a:r>
          </a:p>
        </p:txBody>
      </p:sp>
      <p:sp>
        <p:nvSpPr>
          <p:cNvPr id="46" name="角丸四角形 45"/>
          <p:cNvSpPr/>
          <p:nvPr/>
        </p:nvSpPr>
        <p:spPr>
          <a:xfrm>
            <a:off x="363615" y="4664968"/>
            <a:ext cx="2304108" cy="288000"/>
          </a:xfrm>
          <a:prstGeom prst="roundRect">
            <a:avLst/>
          </a:prstGeom>
          <a:gradFill>
            <a:gsLst>
              <a:gs pos="0">
                <a:srgbClr val="009900"/>
              </a:gs>
              <a:gs pos="50000">
                <a:srgbClr val="00FF00"/>
              </a:gs>
              <a:gs pos="100000">
                <a:srgbClr val="006600"/>
              </a:gs>
            </a:gsLst>
            <a:lin ang="5400000" scaled="0"/>
          </a:gra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r>
              <a:rPr lang="en-US" altLang="ja-JP" sz="1300" b="1" dirty="0">
                <a:solidFill>
                  <a:schemeClr val="tx1"/>
                </a:solidFill>
                <a:latin typeface="+mn-ea"/>
              </a:rPr>
              <a:t>Ⅲ</a:t>
            </a:r>
            <a:r>
              <a:rPr lang="ja-JP" altLang="en-US" sz="1300" b="1" dirty="0">
                <a:solidFill>
                  <a:schemeClr val="tx1"/>
                </a:solidFill>
                <a:latin typeface="+mn-ea"/>
              </a:rPr>
              <a:t>　交付金及び概算払の申請</a:t>
            </a:r>
          </a:p>
        </p:txBody>
      </p:sp>
      <p:sp>
        <p:nvSpPr>
          <p:cNvPr id="48" name="角丸四角形 47"/>
          <p:cNvSpPr/>
          <p:nvPr/>
        </p:nvSpPr>
        <p:spPr>
          <a:xfrm>
            <a:off x="363615" y="6450071"/>
            <a:ext cx="1944067" cy="288000"/>
          </a:xfrm>
          <a:prstGeom prst="roundRect">
            <a:avLst/>
          </a:prstGeom>
          <a:gradFill>
            <a:gsLst>
              <a:gs pos="0">
                <a:srgbClr val="009900"/>
              </a:gs>
              <a:gs pos="50000">
                <a:srgbClr val="00FF00"/>
              </a:gs>
              <a:gs pos="100000">
                <a:srgbClr val="006600"/>
              </a:gs>
            </a:gsLst>
            <a:lin ang="5400000" scaled="0"/>
          </a:gra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r>
              <a:rPr lang="en-US" altLang="ja-JP" sz="1300" b="1" dirty="0">
                <a:solidFill>
                  <a:schemeClr val="tx1"/>
                </a:solidFill>
                <a:latin typeface="+mn-ea"/>
              </a:rPr>
              <a:t>Ⅳ</a:t>
            </a:r>
            <a:r>
              <a:rPr lang="ja-JP" altLang="en-US" sz="1300" b="1" dirty="0">
                <a:solidFill>
                  <a:schemeClr val="tx1"/>
                </a:solidFill>
                <a:latin typeface="+mn-ea"/>
              </a:rPr>
              <a:t>　活動の実施・記録</a:t>
            </a:r>
          </a:p>
        </p:txBody>
      </p:sp>
      <p:sp>
        <p:nvSpPr>
          <p:cNvPr id="52" name="角丸四角形 51"/>
          <p:cNvSpPr/>
          <p:nvPr/>
        </p:nvSpPr>
        <p:spPr>
          <a:xfrm>
            <a:off x="363615" y="7998355"/>
            <a:ext cx="1944067" cy="288000"/>
          </a:xfrm>
          <a:prstGeom prst="roundRect">
            <a:avLst/>
          </a:prstGeom>
          <a:gradFill>
            <a:gsLst>
              <a:gs pos="0">
                <a:srgbClr val="009900"/>
              </a:gs>
              <a:gs pos="50000">
                <a:srgbClr val="00FF00"/>
              </a:gs>
              <a:gs pos="100000">
                <a:srgbClr val="006600"/>
              </a:gs>
            </a:gsLst>
            <a:lin ang="5400000" scaled="0"/>
          </a:gra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r>
              <a:rPr lang="en-US" altLang="ja-JP" sz="1300" b="1" dirty="0">
                <a:solidFill>
                  <a:schemeClr val="tx1"/>
                </a:solidFill>
                <a:latin typeface="+mn-ea"/>
              </a:rPr>
              <a:t>Ⅴ</a:t>
            </a:r>
            <a:r>
              <a:rPr lang="ja-JP" altLang="en-US" sz="1300" b="1" dirty="0">
                <a:solidFill>
                  <a:schemeClr val="tx1"/>
                </a:solidFill>
                <a:latin typeface="+mn-ea"/>
              </a:rPr>
              <a:t>　活動の報告</a:t>
            </a:r>
          </a:p>
        </p:txBody>
      </p:sp>
      <p:sp>
        <p:nvSpPr>
          <p:cNvPr id="30" name="下矢印 29"/>
          <p:cNvSpPr/>
          <p:nvPr/>
        </p:nvSpPr>
        <p:spPr>
          <a:xfrm>
            <a:off x="404738" y="2046546"/>
            <a:ext cx="564988" cy="1113074"/>
          </a:xfrm>
          <a:prstGeom prst="downArrow">
            <a:avLst>
              <a:gd name="adj1" fmla="val 50000"/>
              <a:gd name="adj2" fmla="val 50000"/>
            </a:avLst>
          </a:prstGeom>
          <a:gradFill>
            <a:gsLst>
              <a:gs pos="0">
                <a:srgbClr val="03D4A8"/>
              </a:gs>
              <a:gs pos="25000">
                <a:srgbClr val="21D6E0"/>
              </a:gs>
              <a:gs pos="75000">
                <a:srgbClr val="0087E6"/>
              </a:gs>
              <a:gs pos="100000">
                <a:srgbClr val="005CBF"/>
              </a:gs>
            </a:gsLst>
            <a:lin ang="5400000" scaled="0"/>
          </a:gradFill>
          <a:ln>
            <a:noFill/>
          </a:ln>
          <a:scene3d>
            <a:camera prst="orthographicFront"/>
            <a:lightRig rig="threePt" dir="t"/>
          </a:scene3d>
          <a:sp3d>
            <a:bevelT h="635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33" name="角丸四角形 32"/>
          <p:cNvSpPr/>
          <p:nvPr/>
        </p:nvSpPr>
        <p:spPr>
          <a:xfrm>
            <a:off x="360000" y="718438"/>
            <a:ext cx="1872000" cy="360000"/>
          </a:xfrm>
          <a:prstGeom prst="round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p>
            <a:pPr>
              <a:defRPr/>
            </a:pPr>
            <a:r>
              <a:rPr lang="ja-JP" altLang="en-US" sz="1800" dirty="0">
                <a:solidFill>
                  <a:schemeClr val="tx1"/>
                </a:solidFill>
              </a:rPr>
              <a:t>２．活動の手順</a:t>
            </a:r>
            <a:endParaRPr lang="ja-JP" altLang="en-US" sz="1800" dirty="0">
              <a:solidFill>
                <a:schemeClr val="tx1"/>
              </a:solidFill>
              <a:latin typeface="ＭＳ Ｐ明朝" pitchFamily="18" charset="-128"/>
              <a:ea typeface="ＭＳ Ｐ明朝" pitchFamily="18" charset="-128"/>
            </a:endParaRPr>
          </a:p>
        </p:txBody>
      </p:sp>
      <p:sp>
        <p:nvSpPr>
          <p:cNvPr id="36" name="下矢印 35"/>
          <p:cNvSpPr/>
          <p:nvPr/>
        </p:nvSpPr>
        <p:spPr>
          <a:xfrm>
            <a:off x="404738" y="3735248"/>
            <a:ext cx="564988" cy="821851"/>
          </a:xfrm>
          <a:prstGeom prst="downArrow">
            <a:avLst>
              <a:gd name="adj1" fmla="val 50000"/>
              <a:gd name="adj2" fmla="val 50000"/>
            </a:avLst>
          </a:prstGeom>
          <a:gradFill>
            <a:gsLst>
              <a:gs pos="0">
                <a:srgbClr val="03D4A8"/>
              </a:gs>
              <a:gs pos="25000">
                <a:srgbClr val="21D6E0"/>
              </a:gs>
              <a:gs pos="75000">
                <a:srgbClr val="0087E6"/>
              </a:gs>
              <a:gs pos="100000">
                <a:srgbClr val="005CBF"/>
              </a:gs>
            </a:gsLst>
            <a:lin ang="5400000" scaled="0"/>
          </a:gradFill>
          <a:ln>
            <a:noFill/>
          </a:ln>
          <a:scene3d>
            <a:camera prst="orthographicFront"/>
            <a:lightRig rig="threePt" dir="t"/>
          </a:scene3d>
          <a:sp3d>
            <a:bevelT h="635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37" name="下矢印 36"/>
          <p:cNvSpPr/>
          <p:nvPr/>
        </p:nvSpPr>
        <p:spPr>
          <a:xfrm>
            <a:off x="404738" y="5193520"/>
            <a:ext cx="564988" cy="1115990"/>
          </a:xfrm>
          <a:prstGeom prst="downArrow">
            <a:avLst>
              <a:gd name="adj1" fmla="val 50000"/>
              <a:gd name="adj2" fmla="val 50000"/>
            </a:avLst>
          </a:prstGeom>
          <a:gradFill>
            <a:gsLst>
              <a:gs pos="0">
                <a:srgbClr val="03D4A8"/>
              </a:gs>
              <a:gs pos="25000">
                <a:srgbClr val="21D6E0"/>
              </a:gs>
              <a:gs pos="75000">
                <a:srgbClr val="0087E6"/>
              </a:gs>
              <a:gs pos="100000">
                <a:srgbClr val="005CBF"/>
              </a:gs>
            </a:gsLst>
            <a:lin ang="5400000" scaled="0"/>
          </a:gradFill>
          <a:ln>
            <a:noFill/>
          </a:ln>
          <a:scene3d>
            <a:camera prst="orthographicFront"/>
            <a:lightRig rig="threePt" dir="t"/>
          </a:scene3d>
          <a:sp3d>
            <a:bevelT h="635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38" name="下矢印 37"/>
          <p:cNvSpPr/>
          <p:nvPr/>
        </p:nvSpPr>
        <p:spPr>
          <a:xfrm>
            <a:off x="404738" y="6878632"/>
            <a:ext cx="564988" cy="1026696"/>
          </a:xfrm>
          <a:prstGeom prst="downArrow">
            <a:avLst>
              <a:gd name="adj1" fmla="val 50000"/>
              <a:gd name="adj2" fmla="val 50000"/>
            </a:avLst>
          </a:prstGeom>
          <a:gradFill>
            <a:gsLst>
              <a:gs pos="0">
                <a:srgbClr val="03D4A8"/>
              </a:gs>
              <a:gs pos="25000">
                <a:srgbClr val="21D6E0"/>
              </a:gs>
              <a:gs pos="75000">
                <a:srgbClr val="0087E6"/>
              </a:gs>
              <a:gs pos="100000">
                <a:srgbClr val="005CBF"/>
              </a:gs>
            </a:gsLst>
            <a:lin ang="5400000" scaled="0"/>
          </a:gradFill>
          <a:ln>
            <a:noFill/>
          </a:ln>
          <a:scene3d>
            <a:camera prst="orthographicFront"/>
            <a:lightRig rig="threePt" dir="t"/>
          </a:scene3d>
          <a:sp3d>
            <a:bevelT h="635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角丸四角形 10"/>
          <p:cNvSpPr/>
          <p:nvPr/>
        </p:nvSpPr>
        <p:spPr>
          <a:xfrm>
            <a:off x="468000" y="378396"/>
            <a:ext cx="6120000" cy="1008112"/>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12" name="テキスト ボックス 4"/>
          <p:cNvSpPr txBox="1">
            <a:spLocks noChangeArrowheads="1"/>
          </p:cNvSpPr>
          <p:nvPr/>
        </p:nvSpPr>
        <p:spPr bwMode="auto">
          <a:xfrm>
            <a:off x="576001" y="693066"/>
            <a:ext cx="5832000" cy="630942"/>
          </a:xfrm>
          <a:prstGeom prst="rect">
            <a:avLst/>
          </a:prstGeom>
          <a:noFill/>
          <a:ln w="9525">
            <a:noFill/>
            <a:prstDash val="dash"/>
            <a:miter lim="800000"/>
            <a:headEnd/>
            <a:tailEnd/>
          </a:ln>
        </p:spPr>
        <p:txBody>
          <a:bodyPr wrap="square" lIns="0" tIns="0" rIns="0" bIns="0">
            <a:spAutoFit/>
          </a:bodyPr>
          <a:lstStyle/>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別添</a:t>
            </a:r>
            <a:r>
              <a:rPr lang="en-US" altLang="ja-JP" dirty="0">
                <a:latin typeface="HG丸ｺﾞｼｯｸM-PRO" panose="020F0600000000000000" pitchFamily="50" charset="-128"/>
                <a:ea typeface="HG丸ｺﾞｼｯｸM-PRO" panose="020F0600000000000000" pitchFamily="50" charset="-128"/>
              </a:rPr>
              <a:t>2</a:t>
            </a:r>
            <a:r>
              <a:rPr lang="ja-JP" altLang="en-US" dirty="0">
                <a:latin typeface="HG丸ｺﾞｼｯｸM-PRO" panose="020F0600000000000000" pitchFamily="50" charset="-128"/>
                <a:ea typeface="HG丸ｺﾞｼｯｸM-PRO" panose="020F0600000000000000" pitchFamily="50" charset="-128"/>
              </a:rPr>
              <a:t>「構成員一覧」のとおり</a:t>
            </a:r>
            <a:endParaRPr lang="en-US" altLang="ja-JP" dirty="0">
              <a:latin typeface="HG丸ｺﾞｼｯｸM-PRO" panose="020F0600000000000000" pitchFamily="50" charset="-128"/>
              <a:ea typeface="HG丸ｺﾞｼｯｸM-PRO" panose="020F0600000000000000" pitchFamily="50" charset="-128"/>
            </a:endParaRPr>
          </a:p>
          <a:p>
            <a:pPr indent="144000">
              <a:spcAft>
                <a:spcPts val="600"/>
              </a:spcAft>
            </a:pPr>
            <a:r>
              <a:rPr lang="en-US" altLang="ja-JP" dirty="0">
                <a:latin typeface="HG丸ｺﾞｼｯｸM-PRO" panose="020F0600000000000000" pitchFamily="50" charset="-128"/>
                <a:ea typeface="HG丸ｺﾞｼｯｸM-PRO" panose="020F0600000000000000" pitchFamily="50" charset="-128"/>
              </a:rPr>
              <a:t>※</a:t>
            </a:r>
            <a:r>
              <a:rPr lang="ja-JP" altLang="en-US" dirty="0">
                <a:latin typeface="HG丸ｺﾞｼｯｸM-PRO" panose="020F0600000000000000" pitchFamily="50" charset="-128"/>
                <a:ea typeface="HG丸ｺﾞｼｯｸM-PRO" panose="020F0600000000000000" pitchFamily="50" charset="-128"/>
              </a:rPr>
              <a:t>多面的機能支払のみに取り組む場合は、</a:t>
            </a:r>
            <a:r>
              <a:rPr lang="ja-JP" altLang="en-US" b="1" dirty="0">
                <a:solidFill>
                  <a:srgbClr val="FF0000"/>
                </a:solidFill>
                <a:latin typeface="HG丸ｺﾞｼｯｸM-PRO" panose="020F0600000000000000" pitchFamily="50" charset="-128"/>
                <a:ea typeface="HG丸ｺﾞｼｯｸM-PRO" panose="020F0600000000000000" pitchFamily="50" charset="-128"/>
              </a:rPr>
              <a:t>活動組織規約の別紙「構成員一覧」に代えることができます。</a:t>
            </a:r>
          </a:p>
        </p:txBody>
      </p:sp>
      <p:sp>
        <p:nvSpPr>
          <p:cNvPr id="13" name="角丸四角形 12"/>
          <p:cNvSpPr/>
          <p:nvPr/>
        </p:nvSpPr>
        <p:spPr>
          <a:xfrm>
            <a:off x="468001" y="378423"/>
            <a:ext cx="1584029"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ＭＳ Ｐゴシック" panose="020B0600070205080204" pitchFamily="50" charset="-128"/>
                <a:ea typeface="ＭＳ Ｐゴシック" panose="020B0600070205080204" pitchFamily="50" charset="-128"/>
              </a:rPr>
              <a:t>（４）組織構成員一覧</a:t>
            </a:r>
          </a:p>
        </p:txBody>
      </p:sp>
      <p:sp>
        <p:nvSpPr>
          <p:cNvPr id="14" name="角丸四角形 13"/>
          <p:cNvSpPr/>
          <p:nvPr/>
        </p:nvSpPr>
        <p:spPr>
          <a:xfrm>
            <a:off x="460492" y="6575276"/>
            <a:ext cx="6017227" cy="979656"/>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16" name="角丸四角形 15"/>
          <p:cNvSpPr/>
          <p:nvPr/>
        </p:nvSpPr>
        <p:spPr>
          <a:xfrm>
            <a:off x="460493" y="6575303"/>
            <a:ext cx="5355576"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（５）多面的機能支払と中山間地域等直接支払との重複面積</a:t>
            </a:r>
          </a:p>
        </p:txBody>
      </p:sp>
      <p:sp>
        <p:nvSpPr>
          <p:cNvPr id="18" name="テキスト ボックス 4"/>
          <p:cNvSpPr txBox="1">
            <a:spLocks noChangeArrowheads="1"/>
          </p:cNvSpPr>
          <p:nvPr/>
        </p:nvSpPr>
        <p:spPr bwMode="auto">
          <a:xfrm>
            <a:off x="576000" y="6863308"/>
            <a:ext cx="5832000" cy="630942"/>
          </a:xfrm>
          <a:prstGeom prst="rect">
            <a:avLst/>
          </a:prstGeom>
          <a:noFill/>
          <a:ln w="9525">
            <a:noFill/>
            <a:prstDash val="dash"/>
            <a:miter lim="800000"/>
            <a:headEnd/>
            <a:tailEnd/>
          </a:ln>
        </p:spPr>
        <p:txBody>
          <a:bodyPr wrap="square" lIns="0" tIns="0" rIns="0" bIns="0">
            <a:spAutoFit/>
          </a:bodyPr>
          <a:lstStyle/>
          <a:p>
            <a:pPr>
              <a:spcAft>
                <a:spcPts val="600"/>
              </a:spcAft>
            </a:pPr>
            <a:r>
              <a:rPr lang="ja-JP" altLang="en-US" dirty="0"/>
              <a:t>　</a:t>
            </a:r>
            <a:r>
              <a:rPr lang="ja-JP" altLang="en-US" dirty="0">
                <a:latin typeface="HG丸ｺﾞｼｯｸM-PRO" panose="020F0600000000000000" pitchFamily="50" charset="-128"/>
                <a:ea typeface="HG丸ｺﾞｼｯｸM-PRO" panose="020F0600000000000000" pitchFamily="50" charset="-128"/>
              </a:rPr>
              <a:t>認定農用地の区域内において、中山間地域等直接支払交付金の集落協定がなされている面積を把握します。</a:t>
            </a:r>
          </a:p>
          <a:p>
            <a:pPr>
              <a:spcAft>
                <a:spcPts val="600"/>
              </a:spcAft>
            </a:pPr>
            <a:r>
              <a:rPr lang="ja-JP" altLang="en-US" dirty="0">
                <a:latin typeface="HG丸ｺﾞｼｯｸM-PRO" panose="020F0600000000000000" pitchFamily="50" charset="-128"/>
                <a:ea typeface="HG丸ｺﾞｼｯｸM-PRO" panose="020F0600000000000000" pitchFamily="50" charset="-128"/>
              </a:rPr>
              <a:t>　重複する区域がある場合は、活動が重複しないように注意してください。</a:t>
            </a:r>
          </a:p>
        </p:txBody>
      </p:sp>
      <p:sp>
        <p:nvSpPr>
          <p:cNvPr id="10"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15" name="Text Box 5"/>
          <p:cNvSpPr txBox="1">
            <a:spLocks noChangeArrowheads="1"/>
          </p:cNvSpPr>
          <p:nvPr/>
        </p:nvSpPr>
        <p:spPr bwMode="auto">
          <a:xfrm>
            <a:off x="0" y="25083"/>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pic>
        <p:nvPicPr>
          <p:cNvPr id="21" name="Picture 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548680" y="7588840"/>
            <a:ext cx="5832648" cy="20262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2" name="Rectangle 65"/>
          <p:cNvSpPr>
            <a:spLocks noChangeArrowheads="1"/>
          </p:cNvSpPr>
          <p:nvPr/>
        </p:nvSpPr>
        <p:spPr bwMode="auto">
          <a:xfrm>
            <a:off x="2740069" y="7971794"/>
            <a:ext cx="3481421" cy="534368"/>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u="sng" dirty="0">
                <a:uFill>
                  <a:solidFill>
                    <a:srgbClr val="FF0000"/>
                  </a:solidFill>
                </a:uFill>
                <a:latin typeface="ＭＳ Ｐゴシック" panose="020B0600070205080204" pitchFamily="50" charset="-128"/>
              </a:rPr>
              <a:t>資源向上活動（共同）に取り組む場合には、中山間地域等直接支払交付金の「多面的機能を増進する活動」で選択している活動以外の活動を実施する。</a:t>
            </a:r>
            <a:endParaRPr lang="en-US" altLang="ja-JP" sz="1000" u="sng" dirty="0">
              <a:uFill>
                <a:solidFill>
                  <a:srgbClr val="FF0000"/>
                </a:solidFill>
              </a:uFill>
              <a:latin typeface="ＭＳ Ｐゴシック" panose="020B0600070205080204" pitchFamily="50" charset="-128"/>
            </a:endParaRPr>
          </a:p>
        </p:txBody>
      </p:sp>
      <p:pic>
        <p:nvPicPr>
          <p:cNvPr id="24" name="Picture 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539155" y="1424608"/>
            <a:ext cx="5832648" cy="50706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正方形/長方形 2"/>
          <p:cNvSpPr/>
          <p:nvPr/>
        </p:nvSpPr>
        <p:spPr>
          <a:xfrm>
            <a:off x="604576" y="9135466"/>
            <a:ext cx="5661311" cy="437764"/>
          </a:xfrm>
          <a:prstGeom prst="rect">
            <a:avLst/>
          </a:pr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47</a:t>
            </a:r>
          </a:p>
        </p:txBody>
      </p:sp>
      <p:pic>
        <p:nvPicPr>
          <p:cNvPr id="33"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63223" y="1537129"/>
            <a:ext cx="3750577" cy="4859676"/>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4" name="テキスト ボックス 33"/>
          <p:cNvSpPr txBox="1"/>
          <p:nvPr/>
        </p:nvSpPr>
        <p:spPr>
          <a:xfrm>
            <a:off x="4249288" y="1687066"/>
            <a:ext cx="864096" cy="184666"/>
          </a:xfrm>
          <a:prstGeom prst="rect">
            <a:avLst/>
          </a:prstGeom>
          <a:solidFill>
            <a:schemeClr val="bg1"/>
          </a:solidFill>
        </p:spPr>
        <p:txBody>
          <a:bodyPr wrap="square" rtlCol="0">
            <a:spAutoFit/>
          </a:bodyPr>
          <a:lstStyle/>
          <a:p>
            <a:pPr algn="ctr"/>
            <a:r>
              <a:rPr kumimoji="1" lang="ja-JP" altLang="en-US" sz="600" dirty="0">
                <a:solidFill>
                  <a:srgbClr val="0000FF"/>
                </a:solidFill>
                <a:latin typeface="メイリオ" panose="020B0604030504040204" pitchFamily="50" charset="-128"/>
                <a:ea typeface="メイリオ" panose="020B0604030504040204" pitchFamily="50" charset="-128"/>
                <a:cs typeface="メイリオ" panose="020B0604030504040204" pitchFamily="50" charset="-128"/>
              </a:rPr>
              <a:t>令和○年○月○日</a:t>
            </a:r>
          </a:p>
        </p:txBody>
      </p:sp>
      <p:pic>
        <p:nvPicPr>
          <p:cNvPr id="2" name="図 1"/>
          <p:cNvPicPr>
            <a:picLocks noChangeAspect="1"/>
          </p:cNvPicPr>
          <p:nvPr/>
        </p:nvPicPr>
        <p:blipFill>
          <a:blip r:embed="rId4"/>
          <a:stretch>
            <a:fillRect/>
          </a:stretch>
        </p:blipFill>
        <p:spPr>
          <a:xfrm>
            <a:off x="486572" y="7690716"/>
            <a:ext cx="6400804" cy="1882514"/>
          </a:xfrm>
          <a:prstGeom prst="rect">
            <a:avLst/>
          </a:prstGeom>
        </p:spPr>
      </p:pic>
    </p:spTree>
    <p:extLst>
      <p:ext uri="{BB962C8B-B14F-4D97-AF65-F5344CB8AC3E}">
        <p14:creationId xmlns:p14="http://schemas.microsoft.com/office/powerpoint/2010/main" val="3275818256"/>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468000" y="3016499"/>
            <a:ext cx="5986477" cy="65886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 name="図 3"/>
          <p:cNvPicPr>
            <a:picLocks noChangeAspect="1"/>
          </p:cNvPicPr>
          <p:nvPr/>
        </p:nvPicPr>
        <p:blipFill>
          <a:blip r:embed="rId3"/>
          <a:stretch>
            <a:fillRect/>
          </a:stretch>
        </p:blipFill>
        <p:spPr>
          <a:xfrm>
            <a:off x="818983" y="3042221"/>
            <a:ext cx="4907977" cy="6170402"/>
          </a:xfrm>
          <a:prstGeom prst="rect">
            <a:avLst/>
          </a:prstGeom>
        </p:spPr>
      </p:pic>
      <p:sp>
        <p:nvSpPr>
          <p:cNvPr id="5" name="角丸四角形 4"/>
          <p:cNvSpPr/>
          <p:nvPr/>
        </p:nvSpPr>
        <p:spPr>
          <a:xfrm>
            <a:off x="468000" y="1293529"/>
            <a:ext cx="6120000" cy="1592585"/>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6" name="テキスト ボックス 4"/>
          <p:cNvSpPr txBox="1">
            <a:spLocks noChangeArrowheads="1"/>
          </p:cNvSpPr>
          <p:nvPr/>
        </p:nvSpPr>
        <p:spPr bwMode="auto">
          <a:xfrm>
            <a:off x="576000" y="1581561"/>
            <a:ext cx="5832000" cy="1107996"/>
          </a:xfrm>
          <a:prstGeom prst="rect">
            <a:avLst/>
          </a:prstGeom>
          <a:noFill/>
          <a:ln w="9525" cmpd="sng">
            <a:noFill/>
            <a:prstDash val="dash"/>
            <a:miter lim="800000"/>
            <a:headEnd/>
            <a:tailEnd/>
          </a:ln>
        </p:spPr>
        <p:txBody>
          <a:bodyPr wrap="square" lIns="0" tIns="0" rIns="0" bIns="0">
            <a:spAutoFit/>
          </a:bodyPr>
          <a:lstStyle/>
          <a:p>
            <a:pPr indent="144000"/>
            <a:r>
              <a:rPr lang="ja-JP" altLang="en-US" dirty="0">
                <a:latin typeface="HG丸ｺﾞｼｯｸM-PRO" pitchFamily="50" charset="-128"/>
                <a:ea typeface="HG丸ｺﾞｼｯｸM-PRO" pitchFamily="50" charset="-128"/>
              </a:rPr>
              <a:t>農地維持支払交付金、資源向上支払交付金のそれぞれの対象農用地面積に地目別の交付単価を乗じて、年当たり交付金額を算出します。（交付単価は、市町に確認して下さい。）</a:t>
            </a:r>
            <a:endParaRPr lang="en-US" altLang="ja-JP" dirty="0">
              <a:latin typeface="HG丸ｺﾞｼｯｸM-PRO" panose="020F0600000000000000" pitchFamily="50" charset="-128"/>
              <a:ea typeface="HG丸ｺﾞｼｯｸM-PRO" panose="020F0600000000000000" pitchFamily="50" charset="-128"/>
            </a:endParaRPr>
          </a:p>
          <a:p>
            <a:pPr indent="144000"/>
            <a:r>
              <a:rPr lang="ja-JP" altLang="en-US" dirty="0">
                <a:latin typeface="HG丸ｺﾞｼｯｸM-PRO" panose="020F0600000000000000" pitchFamily="50" charset="-128"/>
                <a:ea typeface="HG丸ｺﾞｼｯｸM-PRO" panose="020F0600000000000000" pitchFamily="50" charset="-128"/>
              </a:rPr>
              <a:t>令和元年度・令和２年度・令和３年度に拡充された加算措置を受けようとする場合は、別途「４．加算措置」の様式を使用し、加算措置分を</a:t>
            </a:r>
            <a:r>
              <a:rPr lang="en-US" altLang="ja-JP" dirty="0">
                <a:latin typeface="HG丸ｺﾞｼｯｸM-PRO" panose="020F0600000000000000" pitchFamily="50" charset="-128"/>
                <a:ea typeface="HG丸ｺﾞｼｯｸM-PRO" panose="020F0600000000000000" pitchFamily="50" charset="-128"/>
              </a:rPr>
              <a:t>56</a:t>
            </a:r>
            <a:r>
              <a:rPr lang="ja-JP" altLang="en-US" dirty="0">
                <a:latin typeface="HG丸ｺﾞｼｯｸM-PRO" panose="020F0600000000000000" pitchFamily="50" charset="-128"/>
                <a:ea typeface="HG丸ｺﾞｼｯｸM-PRO" panose="020F0600000000000000" pitchFamily="50" charset="-128"/>
              </a:rPr>
              <a:t>・</a:t>
            </a:r>
            <a:r>
              <a:rPr lang="en-US" altLang="ja-JP" dirty="0">
                <a:latin typeface="HG丸ｺﾞｼｯｸM-PRO" panose="020F0600000000000000" pitchFamily="50" charset="-128"/>
                <a:ea typeface="HG丸ｺﾞｼｯｸM-PRO" panose="020F0600000000000000" pitchFamily="50" charset="-128"/>
              </a:rPr>
              <a:t>59</a:t>
            </a:r>
            <a:r>
              <a:rPr lang="ja-JP" altLang="en-US" dirty="0">
                <a:latin typeface="HG丸ｺﾞｼｯｸM-PRO" panose="020F0600000000000000" pitchFamily="50" charset="-128"/>
                <a:ea typeface="HG丸ｺﾞｼｯｸM-PRO" panose="020F0600000000000000" pitchFamily="50" charset="-128"/>
              </a:rPr>
              <a:t>ページに示す方法で算出して整理します。</a:t>
            </a:r>
            <a:endParaRPr lang="en-US" altLang="ja-JP" dirty="0">
              <a:latin typeface="HG丸ｺﾞｼｯｸM-PRO" panose="020F0600000000000000" pitchFamily="50" charset="-128"/>
              <a:ea typeface="HG丸ｺﾞｼｯｸM-PRO" panose="020F0600000000000000" pitchFamily="50" charset="-128"/>
            </a:endParaRPr>
          </a:p>
        </p:txBody>
      </p:sp>
      <p:sp>
        <p:nvSpPr>
          <p:cNvPr id="7" name="テキスト ボックス 6"/>
          <p:cNvSpPr txBox="1"/>
          <p:nvPr/>
        </p:nvSpPr>
        <p:spPr>
          <a:xfrm>
            <a:off x="3845480" y="3515046"/>
            <a:ext cx="2742520" cy="380480"/>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t>各支払の中で複数の交付単価が適用される場合には、それぞれ行を追加して記入します。</a:t>
            </a:r>
            <a:endParaRPr kumimoji="1" lang="ja-JP" altLang="en-US" sz="1000" dirty="0"/>
          </a:p>
        </p:txBody>
      </p:sp>
      <p:sp>
        <p:nvSpPr>
          <p:cNvPr id="8" name="テキスト ボックス 7"/>
          <p:cNvSpPr txBox="1"/>
          <p:nvPr/>
        </p:nvSpPr>
        <p:spPr>
          <a:xfrm>
            <a:off x="63240" y="9250201"/>
            <a:ext cx="3242556" cy="534368"/>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rPr>
              <a:t>資源向上支払（長寿命化）は、交付上限額を記入します。</a:t>
            </a:r>
            <a:endParaRPr lang="en-US" altLang="ja-JP" sz="1000" dirty="0">
              <a:solidFill>
                <a:srgbClr val="000000"/>
              </a:solidFill>
            </a:endParaRPr>
          </a:p>
          <a:p>
            <a:r>
              <a:rPr lang="ja-JP" altLang="en-US" sz="1000" dirty="0">
                <a:solidFill>
                  <a:srgbClr val="000000"/>
                </a:solidFill>
              </a:rPr>
              <a:t>この交付上限額以内で施設の長寿命化のための活動に必要な金額により交付申請を行うものとします。</a:t>
            </a:r>
            <a:endParaRPr lang="en-US" altLang="ja-JP" sz="1000" dirty="0">
              <a:solidFill>
                <a:srgbClr val="000000"/>
              </a:solidFill>
            </a:endParaRPr>
          </a:p>
        </p:txBody>
      </p:sp>
      <p:sp>
        <p:nvSpPr>
          <p:cNvPr id="9" name="角丸四角形 8"/>
          <p:cNvSpPr/>
          <p:nvPr/>
        </p:nvSpPr>
        <p:spPr>
          <a:xfrm>
            <a:off x="468000" y="1295850"/>
            <a:ext cx="1216518"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r>
              <a:rPr lang="ja-JP" altLang="en-US" dirty="0">
                <a:latin typeface="+mn-ea"/>
              </a:rPr>
              <a:t> </a:t>
            </a:r>
            <a:r>
              <a:rPr lang="ja-JP" altLang="en-US" dirty="0">
                <a:solidFill>
                  <a:schemeClr val="tx1"/>
                </a:solidFill>
                <a:latin typeface="+mn-ea"/>
              </a:rPr>
              <a:t>（１</a:t>
            </a:r>
            <a:r>
              <a:rPr lang="zh-TW" altLang="en-US" dirty="0">
                <a:solidFill>
                  <a:schemeClr val="tx1"/>
                </a:solidFill>
                <a:latin typeface="+mn-ea"/>
              </a:rPr>
              <a:t>）交付金額</a:t>
            </a:r>
          </a:p>
        </p:txBody>
      </p:sp>
      <p:sp>
        <p:nvSpPr>
          <p:cNvPr id="10" name="フリーフォーム 9"/>
          <p:cNvSpPr/>
          <p:nvPr/>
        </p:nvSpPr>
        <p:spPr>
          <a:xfrm rot="16536467" flipH="1">
            <a:off x="2415464" y="8997880"/>
            <a:ext cx="215369" cy="314148"/>
          </a:xfrm>
          <a:custGeom>
            <a:avLst/>
            <a:gdLst>
              <a:gd name="connsiteX0" fmla="*/ 177800 w 177800"/>
              <a:gd name="connsiteY0" fmla="*/ 0 h 444500"/>
              <a:gd name="connsiteX1" fmla="*/ 139700 w 177800"/>
              <a:gd name="connsiteY1" fmla="*/ 146050 h 444500"/>
              <a:gd name="connsiteX2" fmla="*/ 38100 w 177800"/>
              <a:gd name="connsiteY2" fmla="*/ 247650 h 444500"/>
              <a:gd name="connsiteX3" fmla="*/ 0 w 177800"/>
              <a:gd name="connsiteY3" fmla="*/ 444500 h 444500"/>
            </a:gdLst>
            <a:ahLst/>
            <a:cxnLst>
              <a:cxn ang="0">
                <a:pos x="connsiteX0" y="connsiteY0"/>
              </a:cxn>
              <a:cxn ang="0">
                <a:pos x="connsiteX1" y="connsiteY1"/>
              </a:cxn>
              <a:cxn ang="0">
                <a:pos x="connsiteX2" y="connsiteY2"/>
              </a:cxn>
              <a:cxn ang="0">
                <a:pos x="connsiteX3" y="connsiteY3"/>
              </a:cxn>
            </a:cxnLst>
            <a:rect l="l" t="t" r="r" b="b"/>
            <a:pathLst>
              <a:path w="177800" h="444500">
                <a:moveTo>
                  <a:pt x="177800" y="0"/>
                </a:moveTo>
                <a:cubicBezTo>
                  <a:pt x="170391" y="52387"/>
                  <a:pt x="162983" y="104775"/>
                  <a:pt x="139700" y="146050"/>
                </a:cubicBezTo>
                <a:cubicBezTo>
                  <a:pt x="116417" y="187325"/>
                  <a:pt x="61383" y="197908"/>
                  <a:pt x="38100" y="247650"/>
                </a:cubicBezTo>
                <a:cubicBezTo>
                  <a:pt x="14817" y="297392"/>
                  <a:pt x="7408" y="370946"/>
                  <a:pt x="0" y="4445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角丸四角形 10"/>
          <p:cNvSpPr/>
          <p:nvPr/>
        </p:nvSpPr>
        <p:spPr>
          <a:xfrm>
            <a:off x="468000" y="861481"/>
            <a:ext cx="2528952" cy="238363"/>
          </a:xfrm>
          <a:prstGeom prst="roundRect">
            <a:avLst/>
          </a:prstGeom>
          <a:no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spAutoFit/>
          </a:bodyPr>
          <a:lstStyle/>
          <a:p>
            <a:pPr>
              <a:defRPr/>
            </a:pPr>
            <a:r>
              <a:rPr lang="en-US" altLang="ja-JP" sz="1400" dirty="0">
                <a:solidFill>
                  <a:schemeClr val="tx1"/>
                </a:solidFill>
                <a:uFill>
                  <a:solidFill>
                    <a:srgbClr val="FF0000"/>
                  </a:solidFill>
                </a:uFill>
                <a:latin typeface="+mj-ea"/>
                <a:ea typeface="+mj-ea"/>
              </a:rPr>
              <a:t>Ⅱ</a:t>
            </a:r>
            <a:r>
              <a:rPr lang="ja-JP" altLang="en-US" sz="1400" dirty="0" err="1">
                <a:solidFill>
                  <a:schemeClr val="tx1"/>
                </a:solidFill>
                <a:uFill>
                  <a:solidFill>
                    <a:srgbClr val="FF0000"/>
                  </a:solidFill>
                </a:uFill>
                <a:latin typeface="+mj-ea"/>
                <a:ea typeface="+mj-ea"/>
              </a:rPr>
              <a:t>．</a:t>
            </a:r>
            <a:r>
              <a:rPr lang="ja-JP" altLang="en-US" sz="1400" dirty="0">
                <a:solidFill>
                  <a:schemeClr val="tx1"/>
                </a:solidFill>
                <a:uFill>
                  <a:solidFill>
                    <a:srgbClr val="FF0000"/>
                  </a:solidFill>
                </a:uFill>
                <a:latin typeface="+mj-ea"/>
                <a:ea typeface="+mj-ea"/>
              </a:rPr>
              <a:t>１号事業（多面的機能支払）</a:t>
            </a:r>
          </a:p>
        </p:txBody>
      </p:sp>
      <p:sp>
        <p:nvSpPr>
          <p:cNvPr id="1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13" name="Text Box 5"/>
          <p:cNvSpPr txBox="1">
            <a:spLocks noChangeArrowheads="1"/>
          </p:cNvSpPr>
          <p:nvPr/>
        </p:nvSpPr>
        <p:spPr bwMode="auto">
          <a:xfrm>
            <a:off x="0" y="25083"/>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14"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48</a:t>
            </a:r>
          </a:p>
        </p:txBody>
      </p:sp>
      <p:sp>
        <p:nvSpPr>
          <p:cNvPr id="15" name="角丸四角形 14"/>
          <p:cNvSpPr/>
          <p:nvPr/>
        </p:nvSpPr>
        <p:spPr>
          <a:xfrm>
            <a:off x="476672" y="538173"/>
            <a:ext cx="6264696" cy="238363"/>
          </a:xfrm>
          <a:prstGeom prst="roundRect">
            <a:avLst/>
          </a:prstGeom>
          <a:no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spAutoFit/>
          </a:bodyPr>
          <a:lstStyle/>
          <a:p>
            <a:pPr>
              <a:defRPr/>
            </a:pPr>
            <a:r>
              <a:rPr lang="ja-JP" altLang="en-US" sz="1400" dirty="0">
                <a:solidFill>
                  <a:schemeClr val="tx1"/>
                </a:solidFill>
                <a:latin typeface="+mj-ea"/>
                <a:ea typeface="+mj-ea"/>
              </a:rPr>
              <a:t>（別紙１）多面的機能支払に係る活動計画書（１号事業様式）</a:t>
            </a:r>
          </a:p>
        </p:txBody>
      </p:sp>
      <p:sp>
        <p:nvSpPr>
          <p:cNvPr id="16" name="テキスト ボックス 15"/>
          <p:cNvSpPr txBox="1"/>
          <p:nvPr/>
        </p:nvSpPr>
        <p:spPr>
          <a:xfrm>
            <a:off x="4344238" y="5362946"/>
            <a:ext cx="2330928" cy="380480"/>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t>加算措置は別途「４．加算措置」の様式に整理します。</a:t>
            </a:r>
            <a:endParaRPr kumimoji="1" lang="ja-JP" altLang="en-US" sz="1000" dirty="0"/>
          </a:p>
        </p:txBody>
      </p:sp>
      <p:sp>
        <p:nvSpPr>
          <p:cNvPr id="18" name="テキスト ボックス 17">
            <a:extLst>
              <a:ext uri="{FF2B5EF4-FFF2-40B4-BE49-F238E27FC236}">
                <a16:creationId xmlns:a16="http://schemas.microsoft.com/office/drawing/2014/main" id="{4D2649B3-2925-46AA-9E16-B653271C32E0}"/>
              </a:ext>
            </a:extLst>
          </p:cNvPr>
          <p:cNvSpPr txBox="1"/>
          <p:nvPr/>
        </p:nvSpPr>
        <p:spPr>
          <a:xfrm>
            <a:off x="3570820" y="7852618"/>
            <a:ext cx="3242556" cy="688256"/>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FF0000"/>
                </a:solidFill>
              </a:rPr>
              <a:t>広域活動組織の規模を満たさない場合、長寿命化の交付上限は、保全管理する区域内に存在する集落数に</a:t>
            </a:r>
            <a:r>
              <a:rPr lang="en-US" altLang="ja-JP" sz="1000" dirty="0">
                <a:solidFill>
                  <a:srgbClr val="FF0000"/>
                </a:solidFill>
              </a:rPr>
              <a:t>200</a:t>
            </a:r>
            <a:r>
              <a:rPr lang="ja-JP" altLang="en-US" sz="1000" dirty="0">
                <a:solidFill>
                  <a:srgbClr val="FF0000"/>
                </a:solidFill>
              </a:rPr>
              <a:t>万円を乗じた額と交付単価に対象農用地面積を乗じた額の小さい額となります。</a:t>
            </a:r>
            <a:endParaRPr lang="en-US" altLang="ja-JP" sz="1000" dirty="0">
              <a:solidFill>
                <a:srgbClr val="FF0000"/>
              </a:solidFill>
            </a:endParaRPr>
          </a:p>
        </p:txBody>
      </p:sp>
      <p:sp>
        <p:nvSpPr>
          <p:cNvPr id="19" name="角丸四角形 37">
            <a:extLst>
              <a:ext uri="{FF2B5EF4-FFF2-40B4-BE49-F238E27FC236}">
                <a16:creationId xmlns:a16="http://schemas.microsoft.com/office/drawing/2014/main" id="{D649AA1D-776D-4CB5-B1B1-97229783344A}"/>
              </a:ext>
            </a:extLst>
          </p:cNvPr>
          <p:cNvSpPr/>
          <p:nvPr/>
        </p:nvSpPr>
        <p:spPr>
          <a:xfrm>
            <a:off x="5297994" y="8683785"/>
            <a:ext cx="306700" cy="208258"/>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角丸四角形 37">
            <a:extLst>
              <a:ext uri="{FF2B5EF4-FFF2-40B4-BE49-F238E27FC236}">
                <a16:creationId xmlns:a16="http://schemas.microsoft.com/office/drawing/2014/main" id="{5FA19A0D-516E-4DA0-9F34-561A0F56D579}"/>
              </a:ext>
            </a:extLst>
          </p:cNvPr>
          <p:cNvSpPr/>
          <p:nvPr/>
        </p:nvSpPr>
        <p:spPr>
          <a:xfrm>
            <a:off x="2689994" y="8875340"/>
            <a:ext cx="829770" cy="280644"/>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角丸四角形 37">
            <a:extLst>
              <a:ext uri="{FF2B5EF4-FFF2-40B4-BE49-F238E27FC236}">
                <a16:creationId xmlns:a16="http://schemas.microsoft.com/office/drawing/2014/main" id="{F86B3312-07A3-4B60-84D7-CA60BA256660}"/>
              </a:ext>
            </a:extLst>
          </p:cNvPr>
          <p:cNvSpPr/>
          <p:nvPr/>
        </p:nvSpPr>
        <p:spPr>
          <a:xfrm>
            <a:off x="4691252" y="8947654"/>
            <a:ext cx="900916" cy="264969"/>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フリーフォーム 9">
            <a:extLst>
              <a:ext uri="{FF2B5EF4-FFF2-40B4-BE49-F238E27FC236}">
                <a16:creationId xmlns:a16="http://schemas.microsoft.com/office/drawing/2014/main" id="{796B30F1-E2CA-415F-AB00-ED4C26FD9A5F}"/>
              </a:ext>
            </a:extLst>
          </p:cNvPr>
          <p:cNvSpPr/>
          <p:nvPr/>
        </p:nvSpPr>
        <p:spPr>
          <a:xfrm rot="19954377" flipH="1">
            <a:off x="4492129" y="8427105"/>
            <a:ext cx="319940" cy="629619"/>
          </a:xfrm>
          <a:custGeom>
            <a:avLst/>
            <a:gdLst>
              <a:gd name="connsiteX0" fmla="*/ 177800 w 177800"/>
              <a:gd name="connsiteY0" fmla="*/ 0 h 444500"/>
              <a:gd name="connsiteX1" fmla="*/ 139700 w 177800"/>
              <a:gd name="connsiteY1" fmla="*/ 146050 h 444500"/>
              <a:gd name="connsiteX2" fmla="*/ 38100 w 177800"/>
              <a:gd name="connsiteY2" fmla="*/ 247650 h 444500"/>
              <a:gd name="connsiteX3" fmla="*/ 0 w 177800"/>
              <a:gd name="connsiteY3" fmla="*/ 444500 h 444500"/>
            </a:gdLst>
            <a:ahLst/>
            <a:cxnLst>
              <a:cxn ang="0">
                <a:pos x="connsiteX0" y="connsiteY0"/>
              </a:cxn>
              <a:cxn ang="0">
                <a:pos x="connsiteX1" y="connsiteY1"/>
              </a:cxn>
              <a:cxn ang="0">
                <a:pos x="connsiteX2" y="connsiteY2"/>
              </a:cxn>
              <a:cxn ang="0">
                <a:pos x="connsiteX3" y="connsiteY3"/>
              </a:cxn>
            </a:cxnLst>
            <a:rect l="l" t="t" r="r" b="b"/>
            <a:pathLst>
              <a:path w="177800" h="444500">
                <a:moveTo>
                  <a:pt x="177800" y="0"/>
                </a:moveTo>
                <a:cubicBezTo>
                  <a:pt x="170391" y="52387"/>
                  <a:pt x="162983" y="104775"/>
                  <a:pt x="139700" y="146050"/>
                </a:cubicBezTo>
                <a:cubicBezTo>
                  <a:pt x="116417" y="187325"/>
                  <a:pt x="61383" y="197908"/>
                  <a:pt x="38100" y="247650"/>
                </a:cubicBezTo>
                <a:cubicBezTo>
                  <a:pt x="14817" y="297392"/>
                  <a:pt x="7408" y="370946"/>
                  <a:pt x="0" y="4445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フリーフォーム 9">
            <a:extLst>
              <a:ext uri="{FF2B5EF4-FFF2-40B4-BE49-F238E27FC236}">
                <a16:creationId xmlns:a16="http://schemas.microsoft.com/office/drawing/2014/main" id="{7D63F730-1296-4728-8191-42E7541ADC31}"/>
              </a:ext>
            </a:extLst>
          </p:cNvPr>
          <p:cNvSpPr/>
          <p:nvPr/>
        </p:nvSpPr>
        <p:spPr>
          <a:xfrm rot="3754377" flipH="1">
            <a:off x="3911405" y="8307490"/>
            <a:ext cx="62053" cy="984588"/>
          </a:xfrm>
          <a:custGeom>
            <a:avLst/>
            <a:gdLst>
              <a:gd name="connsiteX0" fmla="*/ 177800 w 177800"/>
              <a:gd name="connsiteY0" fmla="*/ 0 h 444500"/>
              <a:gd name="connsiteX1" fmla="*/ 139700 w 177800"/>
              <a:gd name="connsiteY1" fmla="*/ 146050 h 444500"/>
              <a:gd name="connsiteX2" fmla="*/ 38100 w 177800"/>
              <a:gd name="connsiteY2" fmla="*/ 247650 h 444500"/>
              <a:gd name="connsiteX3" fmla="*/ 0 w 177800"/>
              <a:gd name="connsiteY3" fmla="*/ 444500 h 444500"/>
            </a:gdLst>
            <a:ahLst/>
            <a:cxnLst>
              <a:cxn ang="0">
                <a:pos x="connsiteX0" y="connsiteY0"/>
              </a:cxn>
              <a:cxn ang="0">
                <a:pos x="connsiteX1" y="connsiteY1"/>
              </a:cxn>
              <a:cxn ang="0">
                <a:pos x="connsiteX2" y="connsiteY2"/>
              </a:cxn>
              <a:cxn ang="0">
                <a:pos x="connsiteX3" y="connsiteY3"/>
              </a:cxn>
            </a:cxnLst>
            <a:rect l="l" t="t" r="r" b="b"/>
            <a:pathLst>
              <a:path w="177800" h="444500">
                <a:moveTo>
                  <a:pt x="177800" y="0"/>
                </a:moveTo>
                <a:cubicBezTo>
                  <a:pt x="170391" y="52387"/>
                  <a:pt x="162983" y="104775"/>
                  <a:pt x="139700" y="146050"/>
                </a:cubicBezTo>
                <a:cubicBezTo>
                  <a:pt x="116417" y="187325"/>
                  <a:pt x="61383" y="197908"/>
                  <a:pt x="38100" y="247650"/>
                </a:cubicBezTo>
                <a:cubicBezTo>
                  <a:pt x="14817" y="297392"/>
                  <a:pt x="7408" y="370946"/>
                  <a:pt x="0" y="4445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784119132"/>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角丸四角形 20"/>
          <p:cNvSpPr/>
          <p:nvPr/>
        </p:nvSpPr>
        <p:spPr>
          <a:xfrm>
            <a:off x="468000" y="919787"/>
            <a:ext cx="6012000" cy="8568000"/>
          </a:xfrm>
          <a:prstGeom prst="roundRect">
            <a:avLst>
              <a:gd name="adj" fmla="val 2906"/>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7"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8"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組織の設立</a:t>
            </a:r>
          </a:p>
        </p:txBody>
      </p:sp>
      <p:sp>
        <p:nvSpPr>
          <p:cNvPr id="5" name="AutoShape 10"/>
          <p:cNvSpPr>
            <a:spLocks noChangeArrowheads="1"/>
          </p:cNvSpPr>
          <p:nvPr/>
        </p:nvSpPr>
        <p:spPr bwMode="auto">
          <a:xfrm>
            <a:off x="360000" y="596544"/>
            <a:ext cx="1224000" cy="252000"/>
          </a:xfrm>
          <a:prstGeom prst="roundRect">
            <a:avLst>
              <a:gd name="adj" fmla="val 50000"/>
            </a:avLst>
          </a:prstGeom>
          <a:solidFill>
            <a:srgbClr val="FFFFC9"/>
          </a:solidFill>
          <a:ln w="9525">
            <a:solidFill>
              <a:schemeClr val="tx1"/>
            </a:solidFill>
            <a:round/>
            <a:headEnd/>
            <a:tailEnd/>
          </a:ln>
        </p:spPr>
        <p:txBody>
          <a:bodyPr wrap="none" lIns="36000" tIns="36000" rIns="36000" bIns="36000" anchor="ctr"/>
          <a:lstStyle/>
          <a:p>
            <a:pPr algn="ctr">
              <a:defRPr/>
            </a:pPr>
            <a:r>
              <a:rPr lang="ja-JP" altLang="en-US" dirty="0">
                <a:latin typeface="HG丸ｺﾞｼｯｸM-PRO" panose="020F0600000000000000" pitchFamily="50" charset="-128"/>
                <a:ea typeface="HG丸ｺﾞｼｯｸM-PRO" panose="020F0600000000000000" pitchFamily="50" charset="-128"/>
              </a:rPr>
              <a:t>交付額の算定</a:t>
            </a:r>
          </a:p>
        </p:txBody>
      </p:sp>
      <p:graphicFrame>
        <p:nvGraphicFramePr>
          <p:cNvPr id="2" name="表 1"/>
          <p:cNvGraphicFramePr>
            <a:graphicFrameLocks noGrp="1"/>
          </p:cNvGraphicFramePr>
          <p:nvPr>
            <p:extLst>
              <p:ext uri="{D42A27DB-BD31-4B8C-83A1-F6EECF244321}">
                <p14:modId xmlns:p14="http://schemas.microsoft.com/office/powerpoint/2010/main" val="4167796594"/>
              </p:ext>
            </p:extLst>
          </p:nvPr>
        </p:nvGraphicFramePr>
        <p:xfrm>
          <a:off x="596900" y="1268980"/>
          <a:ext cx="5664200" cy="1483125"/>
        </p:xfrm>
        <a:graphic>
          <a:graphicData uri="http://schemas.openxmlformats.org/drawingml/2006/table">
            <a:tbl>
              <a:tblPr/>
              <a:tblGrid>
                <a:gridCol w="509714">
                  <a:extLst>
                    <a:ext uri="{9D8B030D-6E8A-4147-A177-3AD203B41FA5}">
                      <a16:colId xmlns:a16="http://schemas.microsoft.com/office/drawing/2014/main" val="20000"/>
                    </a:ext>
                  </a:extLst>
                </a:gridCol>
                <a:gridCol w="739086">
                  <a:extLst>
                    <a:ext uri="{9D8B030D-6E8A-4147-A177-3AD203B41FA5}">
                      <a16:colId xmlns:a16="http://schemas.microsoft.com/office/drawing/2014/main" val="20001"/>
                    </a:ext>
                  </a:extLst>
                </a:gridCol>
                <a:gridCol w="735900">
                  <a:extLst>
                    <a:ext uri="{9D8B030D-6E8A-4147-A177-3AD203B41FA5}">
                      <a16:colId xmlns:a16="http://schemas.microsoft.com/office/drawing/2014/main" val="20002"/>
                    </a:ext>
                  </a:extLst>
                </a:gridCol>
                <a:gridCol w="735900">
                  <a:extLst>
                    <a:ext uri="{9D8B030D-6E8A-4147-A177-3AD203B41FA5}">
                      <a16:colId xmlns:a16="http://schemas.microsoft.com/office/drawing/2014/main" val="20003"/>
                    </a:ext>
                  </a:extLst>
                </a:gridCol>
                <a:gridCol w="735900">
                  <a:extLst>
                    <a:ext uri="{9D8B030D-6E8A-4147-A177-3AD203B41FA5}">
                      <a16:colId xmlns:a16="http://schemas.microsoft.com/office/drawing/2014/main" val="20004"/>
                    </a:ext>
                  </a:extLst>
                </a:gridCol>
                <a:gridCol w="735900">
                  <a:extLst>
                    <a:ext uri="{9D8B030D-6E8A-4147-A177-3AD203B41FA5}">
                      <a16:colId xmlns:a16="http://schemas.microsoft.com/office/drawing/2014/main" val="20005"/>
                    </a:ext>
                  </a:extLst>
                </a:gridCol>
                <a:gridCol w="735900">
                  <a:extLst>
                    <a:ext uri="{9D8B030D-6E8A-4147-A177-3AD203B41FA5}">
                      <a16:colId xmlns:a16="http://schemas.microsoft.com/office/drawing/2014/main" val="20006"/>
                    </a:ext>
                  </a:extLst>
                </a:gridCol>
                <a:gridCol w="735900">
                  <a:extLst>
                    <a:ext uri="{9D8B030D-6E8A-4147-A177-3AD203B41FA5}">
                      <a16:colId xmlns:a16="http://schemas.microsoft.com/office/drawing/2014/main" val="20007"/>
                    </a:ext>
                  </a:extLst>
                </a:gridCol>
              </a:tblGrid>
              <a:tr h="304800">
                <a:tc rowSpan="2">
                  <a:txBody>
                    <a:bodyPr/>
                    <a:lstStyle/>
                    <a:p>
                      <a:pPr algn="ctr" fontAlgn="ctr"/>
                      <a:r>
                        <a:rPr lang="ja-JP" altLang="en-US" sz="1100" b="0" i="0" u="none" strike="noStrike" dirty="0">
                          <a:solidFill>
                            <a:srgbClr val="000000"/>
                          </a:solidFill>
                          <a:effectLst/>
                          <a:latin typeface="ＭＳ Ｐゴシック" panose="020B0600070205080204" pitchFamily="50" charset="-128"/>
                          <a:ea typeface="ＭＳ Ｐゴシック" panose="020B0600070205080204" pitchFamily="50" charset="-128"/>
                        </a:rPr>
                        <a:t>地目</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fontAlgn="ctr"/>
                      <a: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農地維持</a:t>
                      </a:r>
                      <a:endParaRPr lang="en-US" altLang="zh-TW"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支払交付金</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CFF"/>
                    </a:solidFill>
                  </a:tcPr>
                </a:tc>
                <a:tc gridSpan="4">
                  <a:txBody>
                    <a:bodyPr/>
                    <a:lstStyle/>
                    <a:p>
                      <a:pPr algn="ctr" fontAlgn="ctr"/>
                      <a: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資源向上支払交付金（共同）</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2">
                  <a:txBody>
                    <a:bodyPr/>
                    <a:lstStyle/>
                    <a:p>
                      <a:pPr algn="ctr" fontAlgn="ctr"/>
                      <a: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資源向上支払交付金</a:t>
                      </a:r>
                      <a:b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br>
                      <a:r>
                        <a:rPr lang="en-US" altLang="zh-TW" sz="10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長寿命化）</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hMerge="1">
                  <a:txBody>
                    <a:bodyPr/>
                    <a:lstStyle/>
                    <a:p>
                      <a:endParaRPr kumimoji="1" lang="ja-JP" altLang="en-US"/>
                    </a:p>
                  </a:txBody>
                  <a:tcPr/>
                </a:tc>
                <a:extLst>
                  <a:ext uri="{0D108BD9-81ED-4DB2-BD59-A6C34878D82A}">
                    <a16:rowId xmlns:a16="http://schemas.microsoft.com/office/drawing/2014/main" val="10000"/>
                  </a:ext>
                </a:extLst>
              </a:tr>
              <a:tr h="180975">
                <a:tc vMerge="1">
                  <a:txBody>
                    <a:bodyPr/>
                    <a:lstStyle/>
                    <a:p>
                      <a:endParaRPr kumimoji="1" lang="ja-JP" altLang="en-US"/>
                    </a:p>
                  </a:txBody>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①</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CFF"/>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②</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③</a:t>
                      </a:r>
                      <a:endPar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=②*5/6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④</a:t>
                      </a:r>
                      <a:endPar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=②*0.75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⑤</a:t>
                      </a:r>
                      <a:endPar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=②*0.75*5/6</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⑥</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B7DEE8"/>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⑦</a:t>
                      </a:r>
                      <a:endPar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=⑥*5/6</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B7DEE8"/>
                    </a:solidFill>
                  </a:tcPr>
                </a:tc>
                <a:extLst>
                  <a:ext uri="{0D108BD9-81ED-4DB2-BD59-A6C34878D82A}">
                    <a16:rowId xmlns:a16="http://schemas.microsoft.com/office/drawing/2014/main" val="10001"/>
                  </a:ext>
                </a:extLst>
              </a:tr>
              <a:tr h="288000">
                <a:tc>
                  <a:txBody>
                    <a:bodyPr/>
                    <a:lstStyle/>
                    <a:p>
                      <a:pPr algn="ctr" fontAlgn="ctr"/>
                      <a:r>
                        <a:rPr lang="ja-JP" altLang="en-US" sz="1100" b="0" i="0" u="none" strike="noStrike" dirty="0">
                          <a:solidFill>
                            <a:srgbClr val="000000"/>
                          </a:solidFill>
                          <a:effectLst/>
                          <a:latin typeface="ＭＳ Ｐゴシック" panose="020B0600070205080204" pitchFamily="50" charset="-128"/>
                          <a:ea typeface="ＭＳ Ｐゴシック" panose="020B0600070205080204" pitchFamily="50" charset="-128"/>
                        </a:rPr>
                        <a:t>田</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3,000</a:t>
                      </a:r>
                    </a:p>
                  </a:txBody>
                  <a:tcPr marL="72000" marR="72000"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CFF"/>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2,400</a:t>
                      </a:r>
                    </a:p>
                  </a:txBody>
                  <a:tcPr marL="72000" marR="72000"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2,000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1,800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1,500</a:t>
                      </a:r>
                    </a:p>
                  </a:txBody>
                  <a:tcPr marL="72000" marR="72000"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4,400</a:t>
                      </a:r>
                    </a:p>
                  </a:txBody>
                  <a:tcPr marL="72000" marR="72000"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3,666</a:t>
                      </a:r>
                    </a:p>
                  </a:txBody>
                  <a:tcPr marL="72000" marR="72000"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extLst>
                  <a:ext uri="{0D108BD9-81ED-4DB2-BD59-A6C34878D82A}">
                    <a16:rowId xmlns:a16="http://schemas.microsoft.com/office/drawing/2014/main" val="10002"/>
                  </a:ext>
                </a:extLst>
              </a:tr>
              <a:tr h="288000">
                <a:tc>
                  <a:txBody>
                    <a:bodyPr/>
                    <a:lstStyle/>
                    <a:p>
                      <a:pPr algn="ctr" fontAlgn="ctr"/>
                      <a:r>
                        <a:rPr lang="ja-JP" altLang="en-US" sz="1100" b="0" i="0" u="none" strike="noStrike" dirty="0">
                          <a:solidFill>
                            <a:srgbClr val="000000"/>
                          </a:solidFill>
                          <a:effectLst/>
                          <a:latin typeface="ＭＳ Ｐゴシック" panose="020B0600070205080204" pitchFamily="50" charset="-128"/>
                          <a:ea typeface="ＭＳ Ｐゴシック" panose="020B0600070205080204" pitchFamily="50" charset="-128"/>
                        </a:rPr>
                        <a:t>畑</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2,000</a:t>
                      </a:r>
                    </a:p>
                  </a:txBody>
                  <a:tcPr marL="72000" marR="72000"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CFF"/>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1,440</a:t>
                      </a:r>
                    </a:p>
                  </a:txBody>
                  <a:tcPr marL="72000" marR="72000"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1,200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1,080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900</a:t>
                      </a:r>
                    </a:p>
                  </a:txBody>
                  <a:tcPr marL="72000" marR="72000"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2,000</a:t>
                      </a:r>
                    </a:p>
                  </a:txBody>
                  <a:tcPr marL="72000" marR="72000"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1,666</a:t>
                      </a:r>
                    </a:p>
                  </a:txBody>
                  <a:tcPr marL="72000" marR="72000"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extLst>
                  <a:ext uri="{0D108BD9-81ED-4DB2-BD59-A6C34878D82A}">
                    <a16:rowId xmlns:a16="http://schemas.microsoft.com/office/drawing/2014/main" val="10003"/>
                  </a:ext>
                </a:extLst>
              </a:tr>
              <a:tr h="288000">
                <a:tc>
                  <a:txBody>
                    <a:bodyPr/>
                    <a:lstStyle/>
                    <a:p>
                      <a:pPr algn="ctr" fontAlgn="ctr"/>
                      <a:r>
                        <a:rPr lang="ja-JP" altLang="en-US" sz="1100" b="0" i="0" u="none" strike="noStrike" dirty="0">
                          <a:solidFill>
                            <a:srgbClr val="000000"/>
                          </a:solidFill>
                          <a:effectLst/>
                          <a:latin typeface="ＭＳ Ｐゴシック" panose="020B0600070205080204" pitchFamily="50" charset="-128"/>
                          <a:ea typeface="ＭＳ Ｐゴシック" panose="020B0600070205080204" pitchFamily="50" charset="-128"/>
                        </a:rPr>
                        <a:t>草地</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250</a:t>
                      </a:r>
                    </a:p>
                  </a:txBody>
                  <a:tcPr marL="72000" marR="72000"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CFF"/>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240</a:t>
                      </a:r>
                    </a:p>
                  </a:txBody>
                  <a:tcPr marL="72000" marR="72000"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200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180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150</a:t>
                      </a:r>
                    </a:p>
                  </a:txBody>
                  <a:tcPr marL="72000" marR="72000"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400</a:t>
                      </a:r>
                    </a:p>
                  </a:txBody>
                  <a:tcPr marL="72000" marR="72000"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B7DEE8"/>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333</a:t>
                      </a:r>
                    </a:p>
                  </a:txBody>
                  <a:tcPr marL="72000" marR="72000"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B7DEE8"/>
                    </a:solidFill>
                  </a:tcPr>
                </a:tc>
                <a:extLst>
                  <a:ext uri="{0D108BD9-81ED-4DB2-BD59-A6C34878D82A}">
                    <a16:rowId xmlns:a16="http://schemas.microsoft.com/office/drawing/2014/main" val="10004"/>
                  </a:ext>
                </a:extLst>
              </a:tr>
            </a:tbl>
          </a:graphicData>
        </a:graphic>
      </p:graphicFrame>
      <p:sp>
        <p:nvSpPr>
          <p:cNvPr id="12" name="テキスト ボックス 39"/>
          <p:cNvSpPr txBox="1">
            <a:spLocks noChangeArrowheads="1"/>
          </p:cNvSpPr>
          <p:nvPr/>
        </p:nvSpPr>
        <p:spPr bwMode="auto">
          <a:xfrm>
            <a:off x="621328" y="2827020"/>
            <a:ext cx="5760000" cy="12618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0" tIns="0" rIns="0" bIns="0" anchor="t">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144000" indent="-144000" eaLnBrk="1" hangingPunct="1">
              <a:spcBef>
                <a:spcPts val="0"/>
              </a:spcBef>
              <a:spcAft>
                <a:spcPts val="300"/>
              </a:spcAft>
              <a:buNone/>
              <a:defRPr/>
            </a:pPr>
            <a:r>
              <a:rPr lang="ja-JP" altLang="en-US" sz="900" dirty="0">
                <a:latin typeface="ＭＳ Ｐゴシック" panose="020B0600070205080204" pitchFamily="50" charset="-128"/>
                <a:ea typeface="ＭＳ Ｐゴシック" panose="020B0600070205080204" pitchFamily="50" charset="-128"/>
              </a:rPr>
              <a:t>①：事業計画期間中に地目を変更した場合、当該期間中においては、地目変更前の単価を適用する。</a:t>
            </a:r>
            <a:endParaRPr lang="en-US" altLang="ja-JP" sz="900" dirty="0">
              <a:latin typeface="ＭＳ Ｐゴシック" panose="020B0600070205080204" pitchFamily="50" charset="-128"/>
              <a:ea typeface="ＭＳ Ｐゴシック" panose="020B0600070205080204" pitchFamily="50" charset="-128"/>
            </a:endParaRPr>
          </a:p>
          <a:p>
            <a:pPr marL="144000" indent="-144000" eaLnBrk="1" hangingPunct="1">
              <a:spcBef>
                <a:spcPts val="0"/>
              </a:spcBef>
              <a:spcAft>
                <a:spcPts val="300"/>
              </a:spcAft>
              <a:buNone/>
              <a:defRPr/>
            </a:pPr>
            <a:r>
              <a:rPr lang="ja-JP" altLang="en-US" sz="900" dirty="0">
                <a:latin typeface="ＭＳ Ｐゴシック" panose="020B0600070205080204" pitchFamily="50" charset="-128"/>
                <a:ea typeface="ＭＳ Ｐゴシック" panose="020B0600070205080204" pitchFamily="50" charset="-128"/>
              </a:rPr>
              <a:t>③：多面的機能の増進を図る活動に取り組まない場合は、②に</a:t>
            </a:r>
            <a:r>
              <a:rPr lang="en-US" altLang="ja-JP" sz="900" dirty="0">
                <a:latin typeface="ＭＳ Ｐゴシック" panose="020B0600070205080204" pitchFamily="50" charset="-128"/>
                <a:ea typeface="ＭＳ Ｐゴシック" panose="020B0600070205080204" pitchFamily="50" charset="-128"/>
              </a:rPr>
              <a:t>5/6</a:t>
            </a:r>
            <a:r>
              <a:rPr lang="ja-JP" altLang="en-US" sz="900" dirty="0">
                <a:latin typeface="ＭＳ Ｐゴシック" panose="020B0600070205080204" pitchFamily="50" charset="-128"/>
                <a:ea typeface="ＭＳ Ｐゴシック" panose="020B0600070205080204" pitchFamily="50" charset="-128"/>
              </a:rPr>
              <a:t>を乗じた額を交付単価とする。</a:t>
            </a:r>
            <a:endParaRPr lang="en-US" altLang="ja-JP" sz="900" dirty="0">
              <a:latin typeface="ＭＳ Ｐゴシック" panose="020B0600070205080204" pitchFamily="50" charset="-128"/>
              <a:ea typeface="ＭＳ Ｐゴシック" panose="020B0600070205080204" pitchFamily="50" charset="-128"/>
            </a:endParaRPr>
          </a:p>
          <a:p>
            <a:pPr marL="144000" indent="-144000" eaLnBrk="1" hangingPunct="1">
              <a:spcBef>
                <a:spcPts val="0"/>
              </a:spcBef>
              <a:spcAft>
                <a:spcPts val="300"/>
              </a:spcAft>
              <a:buNone/>
              <a:defRPr/>
            </a:pPr>
            <a:r>
              <a:rPr lang="ja-JP" altLang="en-US" sz="900" dirty="0">
                <a:latin typeface="ＭＳ Ｐゴシック" panose="020B0600070205080204" pitchFamily="50" charset="-128"/>
                <a:ea typeface="ＭＳ Ｐゴシック" panose="020B0600070205080204" pitchFamily="50" charset="-128"/>
              </a:rPr>
              <a:t>④：農地・水保全管理支払交付金の取組期間も含め、共同活動又は資源向上活動（共同）を５年以上実施した農用地及び資源向上支払交付金（長寿命化）の対象農用地については、②に</a:t>
            </a:r>
            <a:r>
              <a:rPr lang="en-US" altLang="ja-JP" sz="900" dirty="0">
                <a:latin typeface="ＭＳ Ｐゴシック" panose="020B0600070205080204" pitchFamily="50" charset="-128"/>
                <a:ea typeface="ＭＳ Ｐゴシック" panose="020B0600070205080204" pitchFamily="50" charset="-128"/>
              </a:rPr>
              <a:t>0.75</a:t>
            </a:r>
            <a:r>
              <a:rPr lang="ja-JP" altLang="en-US" sz="900" dirty="0">
                <a:latin typeface="ＭＳ Ｐゴシック" panose="020B0600070205080204" pitchFamily="50" charset="-128"/>
                <a:ea typeface="ＭＳ Ｐゴシック" panose="020B0600070205080204" pitchFamily="50" charset="-128"/>
              </a:rPr>
              <a:t>を乗じた額を交付単価とする。</a:t>
            </a:r>
            <a:endParaRPr lang="en-US" altLang="ja-JP" sz="900" dirty="0">
              <a:latin typeface="ＭＳ Ｐゴシック" panose="020B0600070205080204" pitchFamily="50" charset="-128"/>
              <a:ea typeface="ＭＳ Ｐゴシック" panose="020B0600070205080204" pitchFamily="50" charset="-128"/>
            </a:endParaRPr>
          </a:p>
          <a:p>
            <a:pPr marL="144000" indent="-144000" eaLnBrk="1" hangingPunct="1">
              <a:spcBef>
                <a:spcPts val="0"/>
              </a:spcBef>
              <a:spcAft>
                <a:spcPts val="300"/>
              </a:spcAft>
              <a:buNone/>
              <a:defRPr/>
            </a:pPr>
            <a:r>
              <a:rPr lang="ja-JP" altLang="en-US" sz="900" dirty="0">
                <a:latin typeface="ＭＳ Ｐゴシック" panose="020B0600070205080204" pitchFamily="50" charset="-128"/>
                <a:ea typeface="ＭＳ Ｐゴシック" panose="020B0600070205080204" pitchFamily="50" charset="-128"/>
              </a:rPr>
              <a:t>⑤：資源向上活動（共同）を５年間以上実施した農用地又は資源向上支払交付金（長寿命化）の対象農用地であり、かつ、多面的機能の増進を図る活動に取り組まない場合は、②に</a:t>
            </a:r>
            <a:r>
              <a:rPr lang="en-US" altLang="ja-JP" sz="900" dirty="0">
                <a:latin typeface="ＭＳ Ｐゴシック" panose="020B0600070205080204" pitchFamily="50" charset="-128"/>
                <a:ea typeface="ＭＳ Ｐゴシック" panose="020B0600070205080204" pitchFamily="50" charset="-128"/>
              </a:rPr>
              <a:t>0.75</a:t>
            </a:r>
            <a:r>
              <a:rPr lang="ja-JP" altLang="en-US" sz="900" dirty="0">
                <a:latin typeface="ＭＳ Ｐゴシック" panose="020B0600070205080204" pitchFamily="50" charset="-128"/>
                <a:ea typeface="ＭＳ Ｐゴシック" panose="020B0600070205080204" pitchFamily="50" charset="-128"/>
              </a:rPr>
              <a:t>及び</a:t>
            </a:r>
            <a:r>
              <a:rPr lang="en-US" altLang="ja-JP" sz="900" dirty="0">
                <a:latin typeface="ＭＳ Ｐゴシック" panose="020B0600070205080204" pitchFamily="50" charset="-128"/>
                <a:ea typeface="ＭＳ Ｐゴシック" panose="020B0600070205080204" pitchFamily="50" charset="-128"/>
              </a:rPr>
              <a:t>5/6</a:t>
            </a:r>
            <a:r>
              <a:rPr lang="ja-JP" altLang="en-US" sz="900" dirty="0">
                <a:latin typeface="ＭＳ Ｐゴシック" panose="020B0600070205080204" pitchFamily="50" charset="-128"/>
                <a:ea typeface="ＭＳ Ｐゴシック" panose="020B0600070205080204" pitchFamily="50" charset="-128"/>
              </a:rPr>
              <a:t>を乗じた額を交付単価とする。</a:t>
            </a:r>
            <a:endParaRPr lang="en-US" altLang="ja-JP" sz="900" dirty="0">
              <a:latin typeface="ＭＳ Ｐゴシック" panose="020B0600070205080204" pitchFamily="50" charset="-128"/>
              <a:ea typeface="ＭＳ Ｐゴシック" panose="020B0600070205080204" pitchFamily="50" charset="-128"/>
            </a:endParaRPr>
          </a:p>
          <a:p>
            <a:pPr marL="144000" indent="-144000" eaLnBrk="1" hangingPunct="1">
              <a:spcBef>
                <a:spcPts val="0"/>
              </a:spcBef>
              <a:spcAft>
                <a:spcPts val="300"/>
              </a:spcAft>
              <a:buNone/>
              <a:defRPr/>
            </a:pPr>
            <a:r>
              <a:rPr lang="ja-JP" altLang="en-US" sz="900" dirty="0">
                <a:latin typeface="ＭＳ Ｐゴシック" panose="020B0600070205080204" pitchFamily="50" charset="-128"/>
                <a:ea typeface="ＭＳ Ｐゴシック" panose="020B0600070205080204" pitchFamily="50" charset="-128"/>
              </a:rPr>
              <a:t>⑦：広域活動組織となるための規模要件を満たさず、かつ、直営施工を実施しない活動組織にあっては、⑥に</a:t>
            </a:r>
            <a:r>
              <a:rPr lang="en-US" altLang="ja-JP" sz="900" dirty="0">
                <a:latin typeface="ＭＳ Ｐゴシック" panose="020B0600070205080204" pitchFamily="50" charset="-128"/>
                <a:ea typeface="ＭＳ Ｐゴシック" panose="020B0600070205080204" pitchFamily="50" charset="-128"/>
              </a:rPr>
              <a:t>5/6</a:t>
            </a:r>
            <a:r>
              <a:rPr lang="ja-JP" altLang="en-US" sz="900" dirty="0">
                <a:latin typeface="ＭＳ Ｐゴシック" panose="020B0600070205080204" pitchFamily="50" charset="-128"/>
                <a:ea typeface="ＭＳ Ｐゴシック" panose="020B0600070205080204" pitchFamily="50" charset="-128"/>
              </a:rPr>
              <a:t>を乗じた額を交付単価とする。</a:t>
            </a:r>
            <a:endParaRPr lang="en-US" altLang="ja-JP" sz="900" dirty="0">
              <a:latin typeface="ＭＳ Ｐゴシック" panose="020B0600070205080204" pitchFamily="50" charset="-128"/>
              <a:ea typeface="ＭＳ Ｐゴシック" panose="020B0600070205080204" pitchFamily="50" charset="-128"/>
            </a:endParaRPr>
          </a:p>
        </p:txBody>
      </p:sp>
      <p:sp>
        <p:nvSpPr>
          <p:cNvPr id="13" name="テキスト ボックス 39"/>
          <p:cNvSpPr txBox="1">
            <a:spLocks noChangeArrowheads="1"/>
          </p:cNvSpPr>
          <p:nvPr/>
        </p:nvSpPr>
        <p:spPr bwMode="auto">
          <a:xfrm>
            <a:off x="576000" y="4251975"/>
            <a:ext cx="5760000" cy="2454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0" tIns="0" rIns="0" bIns="0" anchor="t">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indent="0" eaLnBrk="1" hangingPunct="1">
              <a:spcBef>
                <a:spcPts val="0"/>
              </a:spcBef>
              <a:spcAft>
                <a:spcPts val="600"/>
              </a:spcAft>
              <a:buNone/>
              <a:defRPr/>
            </a:pPr>
            <a:r>
              <a:rPr lang="en-US" altLang="ja-JP" sz="1200" dirty="0">
                <a:latin typeface="ＭＳ Ｐゴシック" panose="020B0600070205080204" pitchFamily="50" charset="-128"/>
                <a:ea typeface="ＭＳ Ｐゴシック" panose="020B0600070205080204" pitchFamily="50" charset="-128"/>
              </a:rPr>
              <a:t>【</a:t>
            </a:r>
            <a:r>
              <a:rPr lang="ja-JP" altLang="en-US" sz="1200" dirty="0">
                <a:latin typeface="ＭＳ Ｐゴシック" panose="020B0600070205080204" pitchFamily="50" charset="-128"/>
                <a:ea typeface="ＭＳ Ｐゴシック" panose="020B0600070205080204" pitchFamily="50" charset="-128"/>
              </a:rPr>
              <a:t>交付額の算出方法</a:t>
            </a:r>
            <a:r>
              <a:rPr lang="en-US" altLang="ja-JP" sz="1200" dirty="0">
                <a:latin typeface="ＭＳ Ｐゴシック" panose="020B0600070205080204" pitchFamily="50" charset="-128"/>
                <a:ea typeface="ＭＳ Ｐゴシック" panose="020B0600070205080204" pitchFamily="50" charset="-128"/>
              </a:rPr>
              <a:t>】</a:t>
            </a:r>
          </a:p>
          <a:p>
            <a:pPr marL="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（１）　対象農用地面積に地目別の交付単価を乗じて算出します。</a:t>
            </a:r>
            <a:endParaRPr lang="en-US" altLang="ja-JP" sz="1200" dirty="0">
              <a:latin typeface="ＭＳ Ｐゴシック" panose="020B0600070205080204" pitchFamily="50" charset="-128"/>
              <a:ea typeface="ＭＳ Ｐゴシック" panose="020B0600070205080204" pitchFamily="50" charset="-128"/>
            </a:endParaRPr>
          </a:p>
          <a:p>
            <a:pPr marL="144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（算定例）</a:t>
            </a:r>
            <a:endParaRPr lang="en-US" altLang="ja-JP" sz="1200" dirty="0">
              <a:latin typeface="ＭＳ Ｐゴシック" panose="020B0600070205080204" pitchFamily="50" charset="-128"/>
              <a:ea typeface="ＭＳ Ｐゴシック" panose="020B0600070205080204" pitchFamily="50" charset="-128"/>
            </a:endParaRPr>
          </a:p>
          <a:p>
            <a:pPr marL="144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対象農用地面積　田：</a:t>
            </a:r>
            <a:r>
              <a:rPr lang="en-US" altLang="ja-JP" sz="1200" dirty="0">
                <a:latin typeface="ＭＳ Ｐゴシック" panose="020B0600070205080204" pitchFamily="50" charset="-128"/>
                <a:ea typeface="ＭＳ Ｐゴシック" panose="020B0600070205080204" pitchFamily="50" charset="-128"/>
              </a:rPr>
              <a:t>5,000.4a</a:t>
            </a:r>
            <a:r>
              <a:rPr lang="ja-JP" altLang="en-US" sz="1200" dirty="0" err="1">
                <a:latin typeface="ＭＳ Ｐゴシック" panose="020B0600070205080204" pitchFamily="50" charset="-128"/>
                <a:ea typeface="ＭＳ Ｐゴシック" panose="020B0600070205080204" pitchFamily="50" charset="-128"/>
              </a:rPr>
              <a:t>、</a:t>
            </a:r>
            <a:r>
              <a:rPr lang="ja-JP" altLang="en-US" sz="1200" dirty="0">
                <a:latin typeface="ＭＳ Ｐゴシック" panose="020B0600070205080204" pitchFamily="50" charset="-128"/>
                <a:ea typeface="ＭＳ Ｐゴシック" panose="020B0600070205080204" pitchFamily="50" charset="-128"/>
              </a:rPr>
              <a:t>畑：</a:t>
            </a:r>
            <a:r>
              <a:rPr lang="en-US" altLang="ja-JP" sz="1200" dirty="0">
                <a:latin typeface="ＭＳ Ｐゴシック" panose="020B0600070205080204" pitchFamily="50" charset="-128"/>
                <a:ea typeface="ＭＳ Ｐゴシック" panose="020B0600070205080204" pitchFamily="50" charset="-128"/>
              </a:rPr>
              <a:t>4,999.6a</a:t>
            </a:r>
            <a:endParaRPr lang="ja-JP" altLang="en-US" sz="1200" dirty="0">
              <a:latin typeface="ＭＳ Ｐゴシック" panose="020B0600070205080204" pitchFamily="50" charset="-128"/>
              <a:ea typeface="ＭＳ Ｐゴシック" panose="020B0600070205080204" pitchFamily="50" charset="-128"/>
            </a:endParaRPr>
          </a:p>
          <a:p>
            <a:pPr marL="288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　対象農用地面積の端数処理</a:t>
            </a:r>
          </a:p>
          <a:p>
            <a:pPr marL="432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田：</a:t>
            </a:r>
            <a:r>
              <a:rPr lang="en-US" altLang="ja-JP" sz="1200" dirty="0">
                <a:latin typeface="ＭＳ Ｐゴシック" panose="020B0600070205080204" pitchFamily="50" charset="-128"/>
                <a:ea typeface="ＭＳ Ｐゴシック" panose="020B0600070205080204" pitchFamily="50" charset="-128"/>
              </a:rPr>
              <a:t>5,000.4a → 5,000a</a:t>
            </a:r>
            <a:r>
              <a:rPr lang="ja-JP" altLang="en-US" sz="1200" dirty="0">
                <a:latin typeface="ＭＳ Ｐゴシック" panose="020B0600070205080204" pitchFamily="50" charset="-128"/>
                <a:ea typeface="ＭＳ Ｐゴシック" panose="020B0600070205080204" pitchFamily="50" charset="-128"/>
              </a:rPr>
              <a:t>（小数第一位切り捨て）</a:t>
            </a:r>
          </a:p>
          <a:p>
            <a:pPr marL="432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畑：</a:t>
            </a:r>
            <a:r>
              <a:rPr lang="en-US" altLang="ja-JP" sz="1200" dirty="0">
                <a:latin typeface="ＭＳ Ｐゴシック" panose="020B0600070205080204" pitchFamily="50" charset="-128"/>
                <a:ea typeface="ＭＳ Ｐゴシック" panose="020B0600070205080204" pitchFamily="50" charset="-128"/>
              </a:rPr>
              <a:t>4,999.6a → 4,999a</a:t>
            </a:r>
            <a:r>
              <a:rPr lang="ja-JP" altLang="en-US" sz="1200" dirty="0">
                <a:latin typeface="ＭＳ Ｐゴシック" panose="020B0600070205080204" pitchFamily="50" charset="-128"/>
                <a:ea typeface="ＭＳ Ｐゴシック" panose="020B0600070205080204" pitchFamily="50" charset="-128"/>
              </a:rPr>
              <a:t>（小数第一位切り捨て）</a:t>
            </a:r>
          </a:p>
          <a:p>
            <a:pPr marL="288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　農地維持支払交付金の交付額の算出</a:t>
            </a:r>
          </a:p>
          <a:p>
            <a:pPr marL="432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田：</a:t>
            </a:r>
            <a:r>
              <a:rPr lang="en-US" altLang="ja-JP" sz="1200" dirty="0">
                <a:latin typeface="ＭＳ Ｐゴシック" panose="020B0600070205080204" pitchFamily="50" charset="-128"/>
                <a:ea typeface="ＭＳ Ｐゴシック" panose="020B0600070205080204" pitchFamily="50" charset="-128"/>
              </a:rPr>
              <a:t>5,000a×3,000 </a:t>
            </a:r>
            <a:r>
              <a:rPr lang="ja-JP" altLang="en-US" sz="1200" dirty="0">
                <a:latin typeface="ＭＳ Ｐゴシック" panose="020B0600070205080204" pitchFamily="50" charset="-128"/>
                <a:ea typeface="ＭＳ Ｐゴシック" panose="020B0600070205080204" pitchFamily="50" charset="-128"/>
              </a:rPr>
              <a:t>円</a:t>
            </a:r>
            <a:r>
              <a:rPr lang="en-US" altLang="ja-JP" sz="1200" dirty="0">
                <a:latin typeface="ＭＳ Ｐゴシック" panose="020B0600070205080204" pitchFamily="50" charset="-128"/>
                <a:ea typeface="ＭＳ Ｐゴシック" panose="020B0600070205080204" pitchFamily="50" charset="-128"/>
              </a:rPr>
              <a:t>/10a</a:t>
            </a:r>
            <a:r>
              <a:rPr lang="ja-JP" altLang="en-US" sz="1200" dirty="0">
                <a:latin typeface="ＭＳ Ｐゴシック" panose="020B0600070205080204" pitchFamily="50" charset="-128"/>
                <a:ea typeface="ＭＳ Ｐゴシック" panose="020B0600070205080204" pitchFamily="50" charset="-128"/>
              </a:rPr>
              <a:t>＝</a:t>
            </a:r>
            <a:r>
              <a:rPr lang="en-US" altLang="ja-JP" sz="1200" dirty="0">
                <a:latin typeface="ＭＳ Ｐゴシック" panose="020B0600070205080204" pitchFamily="50" charset="-128"/>
                <a:ea typeface="ＭＳ Ｐゴシック" panose="020B0600070205080204" pitchFamily="50" charset="-128"/>
              </a:rPr>
              <a:t>1,500,000 </a:t>
            </a:r>
            <a:r>
              <a:rPr lang="ja-JP" altLang="en-US" sz="1200" dirty="0">
                <a:latin typeface="ＭＳ Ｐゴシック" panose="020B0600070205080204" pitchFamily="50" charset="-128"/>
                <a:ea typeface="ＭＳ Ｐゴシック" panose="020B0600070205080204" pitchFamily="50" charset="-128"/>
              </a:rPr>
              <a:t>円</a:t>
            </a:r>
          </a:p>
          <a:p>
            <a:pPr marL="432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畑：</a:t>
            </a:r>
            <a:r>
              <a:rPr lang="en-US" altLang="ja-JP" sz="1200" dirty="0">
                <a:latin typeface="ＭＳ Ｐゴシック" panose="020B0600070205080204" pitchFamily="50" charset="-128"/>
                <a:ea typeface="ＭＳ Ｐゴシック" panose="020B0600070205080204" pitchFamily="50" charset="-128"/>
              </a:rPr>
              <a:t>4,999a×2,000 </a:t>
            </a:r>
            <a:r>
              <a:rPr lang="ja-JP" altLang="en-US" sz="1200" dirty="0">
                <a:latin typeface="ＭＳ Ｐゴシック" panose="020B0600070205080204" pitchFamily="50" charset="-128"/>
                <a:ea typeface="ＭＳ Ｐゴシック" panose="020B0600070205080204" pitchFamily="50" charset="-128"/>
              </a:rPr>
              <a:t>円</a:t>
            </a:r>
            <a:r>
              <a:rPr lang="en-US" altLang="ja-JP" sz="1200" dirty="0">
                <a:latin typeface="ＭＳ Ｐゴシック" panose="020B0600070205080204" pitchFamily="50" charset="-128"/>
                <a:ea typeface="ＭＳ Ｐゴシック" panose="020B0600070205080204" pitchFamily="50" charset="-128"/>
              </a:rPr>
              <a:t>/10a</a:t>
            </a:r>
            <a:r>
              <a:rPr lang="ja-JP" altLang="en-US" sz="1200" dirty="0">
                <a:latin typeface="ＭＳ Ｐゴシック" panose="020B0600070205080204" pitchFamily="50" charset="-128"/>
                <a:ea typeface="ＭＳ Ｐゴシック" panose="020B0600070205080204" pitchFamily="50" charset="-128"/>
              </a:rPr>
              <a:t>＝ </a:t>
            </a:r>
            <a:r>
              <a:rPr lang="en-US" altLang="ja-JP" sz="1200" dirty="0">
                <a:latin typeface="ＭＳ Ｐゴシック" panose="020B0600070205080204" pitchFamily="50" charset="-128"/>
                <a:ea typeface="ＭＳ Ｐゴシック" panose="020B0600070205080204" pitchFamily="50" charset="-128"/>
              </a:rPr>
              <a:t>999,800 </a:t>
            </a:r>
            <a:r>
              <a:rPr lang="ja-JP" altLang="en-US" sz="1200" dirty="0">
                <a:latin typeface="ＭＳ Ｐゴシック" panose="020B0600070205080204" pitchFamily="50" charset="-128"/>
                <a:ea typeface="ＭＳ Ｐゴシック" panose="020B0600070205080204" pitchFamily="50" charset="-128"/>
              </a:rPr>
              <a:t>円</a:t>
            </a:r>
          </a:p>
          <a:p>
            <a:pPr marL="432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計：</a:t>
            </a:r>
            <a:r>
              <a:rPr lang="en-US" altLang="ja-JP" sz="1200" dirty="0">
                <a:latin typeface="ＭＳ Ｐゴシック" panose="020B0600070205080204" pitchFamily="50" charset="-128"/>
                <a:ea typeface="ＭＳ Ｐゴシック" panose="020B0600070205080204" pitchFamily="50" charset="-128"/>
              </a:rPr>
              <a:t>2,499,800 </a:t>
            </a:r>
            <a:r>
              <a:rPr lang="ja-JP" altLang="en-US" sz="1200" dirty="0">
                <a:latin typeface="ＭＳ Ｐゴシック" panose="020B0600070205080204" pitchFamily="50" charset="-128"/>
                <a:ea typeface="ＭＳ Ｐゴシック" panose="020B0600070205080204" pitchFamily="50" charset="-128"/>
              </a:rPr>
              <a:t>円</a:t>
            </a:r>
            <a:endParaRPr lang="en-US" altLang="ja-JP" sz="1200" dirty="0">
              <a:latin typeface="ＭＳ Ｐゴシック" panose="020B0600070205080204" pitchFamily="50" charset="-128"/>
              <a:ea typeface="ＭＳ Ｐゴシック" panose="020B0600070205080204" pitchFamily="50" charset="-128"/>
            </a:endParaRPr>
          </a:p>
        </p:txBody>
      </p:sp>
      <p:sp>
        <p:nvSpPr>
          <p:cNvPr id="14" name="テキスト ボックス 39"/>
          <p:cNvSpPr txBox="1">
            <a:spLocks noChangeArrowheads="1"/>
          </p:cNvSpPr>
          <p:nvPr/>
        </p:nvSpPr>
        <p:spPr bwMode="auto">
          <a:xfrm>
            <a:off x="5217100" y="1054696"/>
            <a:ext cx="104400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0" tIns="0" rIns="0" bIns="0" anchor="ctr">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indent="0" algn="r" eaLnBrk="1" hangingPunct="1">
              <a:spcBef>
                <a:spcPts val="0"/>
              </a:spcBef>
              <a:spcAft>
                <a:spcPts val="600"/>
              </a:spcAft>
              <a:buNone/>
              <a:defRPr/>
            </a:pPr>
            <a:r>
              <a:rPr lang="ja-JP" altLang="en-US" sz="1000" dirty="0">
                <a:latin typeface="ＭＳ Ｐゴシック" panose="020B0600070205080204" pitchFamily="50" charset="-128"/>
                <a:ea typeface="ＭＳ Ｐゴシック" panose="020B0600070205080204" pitchFamily="50" charset="-128"/>
              </a:rPr>
              <a:t>単位：円</a:t>
            </a:r>
            <a:r>
              <a:rPr lang="en-US" altLang="ja-JP" sz="1000" dirty="0">
                <a:latin typeface="ＭＳ Ｐゴシック" panose="020B0600070205080204" pitchFamily="50" charset="-128"/>
                <a:ea typeface="ＭＳ Ｐゴシック" panose="020B0600070205080204" pitchFamily="50" charset="-128"/>
              </a:rPr>
              <a:t>/10a</a:t>
            </a:r>
          </a:p>
        </p:txBody>
      </p:sp>
      <p:sp>
        <p:nvSpPr>
          <p:cNvPr id="16"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49</a:t>
            </a:r>
          </a:p>
        </p:txBody>
      </p:sp>
      <p:sp>
        <p:nvSpPr>
          <p:cNvPr id="20" name="テキスト ボックス 39"/>
          <p:cNvSpPr txBox="1">
            <a:spLocks noChangeArrowheads="1"/>
          </p:cNvSpPr>
          <p:nvPr/>
        </p:nvSpPr>
        <p:spPr bwMode="auto">
          <a:xfrm>
            <a:off x="576000" y="6821647"/>
            <a:ext cx="5760000" cy="25237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0" tIns="0" rIns="0" bIns="0" anchor="t">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216000" indent="-21600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（２）資源向上支払交付金（長寿命化）について、広域活動組織となるための規模要件を満たさない活動組織にあっては、以下</a:t>
            </a:r>
            <a:r>
              <a:rPr lang="en-US" altLang="ja-JP" sz="1200" dirty="0">
                <a:latin typeface="ＭＳ Ｐゴシック" panose="020B0600070205080204" pitchFamily="50" charset="-128"/>
                <a:ea typeface="ＭＳ Ｐゴシック" panose="020B0600070205080204" pitchFamily="50" charset="-128"/>
              </a:rPr>
              <a:t>a</a:t>
            </a:r>
            <a:r>
              <a:rPr lang="ja-JP" altLang="en-US" sz="1200" dirty="0">
                <a:latin typeface="ＭＳ Ｐゴシック" panose="020B0600070205080204" pitchFamily="50" charset="-128"/>
                <a:ea typeface="ＭＳ Ｐゴシック" panose="020B0600070205080204" pitchFamily="50" charset="-128"/>
              </a:rPr>
              <a:t>又は</a:t>
            </a:r>
            <a:r>
              <a:rPr lang="en-US" altLang="ja-JP" sz="1200" dirty="0">
                <a:latin typeface="ＭＳ Ｐゴシック" panose="020B0600070205080204" pitchFamily="50" charset="-128"/>
                <a:ea typeface="ＭＳ Ｐゴシック" panose="020B0600070205080204" pitchFamily="50" charset="-128"/>
              </a:rPr>
              <a:t>b</a:t>
            </a:r>
            <a:r>
              <a:rPr lang="ja-JP" altLang="en-US" sz="1200" dirty="0">
                <a:latin typeface="ＭＳ Ｐゴシック" panose="020B0600070205080204" pitchFamily="50" charset="-128"/>
                <a:ea typeface="ＭＳ Ｐゴシック" panose="020B0600070205080204" pitchFamily="50" charset="-128"/>
              </a:rPr>
              <a:t>のいずれか小さい額を年交付金額の上限とします。</a:t>
            </a:r>
            <a:endParaRPr lang="en-US" altLang="ja-JP" sz="1200" dirty="0">
              <a:latin typeface="ＭＳ Ｐゴシック" panose="020B0600070205080204" pitchFamily="50" charset="-128"/>
              <a:ea typeface="ＭＳ Ｐゴシック" panose="020B0600070205080204" pitchFamily="50" charset="-128"/>
            </a:endParaRPr>
          </a:p>
          <a:p>
            <a:pPr marL="432000" indent="0" eaLnBrk="1" hangingPunct="1">
              <a:spcBef>
                <a:spcPts val="0"/>
              </a:spcBef>
              <a:spcAft>
                <a:spcPts val="300"/>
              </a:spcAft>
              <a:buNone/>
              <a:defRPr/>
            </a:pPr>
            <a:r>
              <a:rPr lang="en-US" altLang="ja-JP" sz="1200" dirty="0">
                <a:latin typeface="ＭＳ Ｐゴシック" panose="020B0600070205080204" pitchFamily="50" charset="-128"/>
                <a:ea typeface="ＭＳ Ｐゴシック" panose="020B0600070205080204" pitchFamily="50" charset="-128"/>
              </a:rPr>
              <a:t>a.</a:t>
            </a:r>
            <a:r>
              <a:rPr lang="ja-JP" altLang="en-US" sz="1200" dirty="0">
                <a:latin typeface="ＭＳ Ｐゴシック" panose="020B0600070205080204" pitchFamily="50" charset="-128"/>
                <a:ea typeface="ＭＳ Ｐゴシック" panose="020B0600070205080204" pitchFamily="50" charset="-128"/>
              </a:rPr>
              <a:t>　上表⑥又は⑦の交付単価に対象農用地面積を乗じて得た額</a:t>
            </a:r>
          </a:p>
          <a:p>
            <a:pPr marL="432000" indent="0" eaLnBrk="1" hangingPunct="1">
              <a:spcBef>
                <a:spcPts val="0"/>
              </a:spcBef>
              <a:spcAft>
                <a:spcPts val="300"/>
              </a:spcAft>
              <a:buNone/>
              <a:defRPr/>
            </a:pPr>
            <a:r>
              <a:rPr lang="en-US" altLang="ja-JP" sz="1200" dirty="0">
                <a:latin typeface="ＭＳ Ｐゴシック" panose="020B0600070205080204" pitchFamily="50" charset="-128"/>
                <a:ea typeface="ＭＳ Ｐゴシック" panose="020B0600070205080204" pitchFamily="50" charset="-128"/>
              </a:rPr>
              <a:t>b.</a:t>
            </a:r>
            <a:r>
              <a:rPr lang="ja-JP" altLang="en-US" sz="1200" dirty="0">
                <a:latin typeface="ＭＳ Ｐゴシック" panose="020B0600070205080204" pitchFamily="50" charset="-128"/>
                <a:ea typeface="ＭＳ Ｐゴシック" panose="020B0600070205080204" pitchFamily="50" charset="-128"/>
              </a:rPr>
              <a:t>　保全管理する区域内に存在する集落数に</a:t>
            </a:r>
            <a:r>
              <a:rPr lang="en-US" altLang="ja-JP" sz="1200" dirty="0">
                <a:latin typeface="ＭＳ Ｐゴシック" panose="020B0600070205080204" pitchFamily="50" charset="-128"/>
                <a:ea typeface="ＭＳ Ｐゴシック" panose="020B0600070205080204" pitchFamily="50" charset="-128"/>
              </a:rPr>
              <a:t>200 </a:t>
            </a:r>
            <a:r>
              <a:rPr lang="ja-JP" altLang="en-US" sz="1200" dirty="0">
                <a:latin typeface="ＭＳ Ｐゴシック" panose="020B0600070205080204" pitchFamily="50" charset="-128"/>
                <a:ea typeface="ＭＳ Ｐゴシック" panose="020B0600070205080204" pitchFamily="50" charset="-128"/>
              </a:rPr>
              <a:t>万円を乗じて得た額</a:t>
            </a:r>
          </a:p>
          <a:p>
            <a:pPr marL="144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（算定例）</a:t>
            </a:r>
            <a:endParaRPr lang="en-US" altLang="ja-JP" sz="1200" dirty="0">
              <a:latin typeface="ＭＳ Ｐゴシック" panose="020B0600070205080204" pitchFamily="50" charset="-128"/>
              <a:ea typeface="ＭＳ Ｐゴシック" panose="020B0600070205080204" pitchFamily="50" charset="-128"/>
            </a:endParaRPr>
          </a:p>
          <a:p>
            <a:pPr marL="288000" indent="14400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対象農用地面積</a:t>
            </a:r>
            <a:r>
              <a:rPr lang="en-US" altLang="ja-JP" sz="1200" dirty="0">
                <a:latin typeface="ＭＳ Ｐゴシック" panose="020B0600070205080204" pitchFamily="50" charset="-128"/>
                <a:ea typeface="ＭＳ Ｐゴシック" panose="020B0600070205080204" pitchFamily="50" charset="-128"/>
              </a:rPr>
              <a:t>15,000a </a:t>
            </a:r>
            <a:r>
              <a:rPr lang="ja-JP" altLang="en-US" sz="1200" dirty="0">
                <a:latin typeface="ＭＳ Ｐゴシック" panose="020B0600070205080204" pitchFamily="50" charset="-128"/>
                <a:ea typeface="ＭＳ Ｐゴシック" panose="020B0600070205080204" pitchFamily="50" charset="-128"/>
              </a:rPr>
              <a:t>（</a:t>
            </a:r>
            <a:r>
              <a:rPr lang="en-US" altLang="ja-JP" sz="1200" dirty="0">
                <a:latin typeface="ＭＳ Ｐゴシック" panose="020B0600070205080204" pitchFamily="50" charset="-128"/>
                <a:ea typeface="ＭＳ Ｐゴシック" panose="020B0600070205080204" pitchFamily="50" charset="-128"/>
              </a:rPr>
              <a:t>=150ha</a:t>
            </a:r>
            <a:r>
              <a:rPr lang="ja-JP" altLang="en-US" sz="1200" dirty="0">
                <a:latin typeface="ＭＳ Ｐゴシック" panose="020B0600070205080204" pitchFamily="50" charset="-128"/>
                <a:ea typeface="ＭＳ Ｐゴシック" panose="020B0600070205080204" pitchFamily="50" charset="-128"/>
              </a:rPr>
              <a:t>）（畑）で、直営施工を実施しない１集落で構成される活動組織</a:t>
            </a:r>
            <a:endParaRPr lang="en-US" altLang="ja-JP" sz="1200" dirty="0">
              <a:latin typeface="ＭＳ Ｐゴシック" panose="020B0600070205080204" pitchFamily="50" charset="-128"/>
              <a:ea typeface="ＭＳ Ｐゴシック" panose="020B0600070205080204" pitchFamily="50" charset="-128"/>
            </a:endParaRPr>
          </a:p>
          <a:p>
            <a:pPr marL="432000" indent="-14400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　資源向上支払交付金（長寿命化）の交付上限額の算出</a:t>
            </a:r>
          </a:p>
          <a:p>
            <a:pPr marL="576000" indent="-108000" eaLnBrk="1" hangingPunct="1">
              <a:spcBef>
                <a:spcPts val="0"/>
              </a:spcBef>
              <a:spcAft>
                <a:spcPts val="300"/>
              </a:spcAft>
              <a:buNone/>
              <a:defRPr/>
            </a:pPr>
            <a:r>
              <a:rPr lang="en-US" altLang="ja-JP" sz="1200" dirty="0">
                <a:latin typeface="ＭＳ Ｐゴシック" panose="020B0600070205080204" pitchFamily="50" charset="-128"/>
                <a:ea typeface="ＭＳ Ｐゴシック" panose="020B0600070205080204" pitchFamily="50" charset="-128"/>
              </a:rPr>
              <a:t>a.</a:t>
            </a:r>
            <a:r>
              <a:rPr lang="ja-JP" altLang="en-US" sz="1200" dirty="0">
                <a:latin typeface="ＭＳ Ｐゴシック" panose="020B0600070205080204" pitchFamily="50" charset="-128"/>
                <a:ea typeface="ＭＳ Ｐゴシック" panose="020B0600070205080204" pitchFamily="50" charset="-128"/>
              </a:rPr>
              <a:t>　</a:t>
            </a:r>
            <a:r>
              <a:rPr lang="en-US" altLang="ja-JP" sz="1200" dirty="0">
                <a:latin typeface="ＭＳ Ｐゴシック" panose="020B0600070205080204" pitchFamily="50" charset="-128"/>
                <a:ea typeface="ＭＳ Ｐゴシック" panose="020B0600070205080204" pitchFamily="50" charset="-128"/>
              </a:rPr>
              <a:t>15,000a×1,666 </a:t>
            </a:r>
            <a:r>
              <a:rPr lang="ja-JP" altLang="en-US" sz="1200" dirty="0">
                <a:latin typeface="ＭＳ Ｐゴシック" panose="020B0600070205080204" pitchFamily="50" charset="-128"/>
                <a:ea typeface="ＭＳ Ｐゴシック" panose="020B0600070205080204" pitchFamily="50" charset="-128"/>
              </a:rPr>
              <a:t>円</a:t>
            </a:r>
            <a:r>
              <a:rPr lang="en-US" altLang="ja-JP" sz="1200" dirty="0">
                <a:latin typeface="ＭＳ Ｐゴシック" panose="020B0600070205080204" pitchFamily="50" charset="-128"/>
                <a:ea typeface="ＭＳ Ｐゴシック" panose="020B0600070205080204" pitchFamily="50" charset="-128"/>
              </a:rPr>
              <a:t>/10a</a:t>
            </a:r>
            <a:r>
              <a:rPr lang="ja-JP" altLang="en-US" sz="1200" dirty="0">
                <a:latin typeface="ＭＳ Ｐゴシック" panose="020B0600070205080204" pitchFamily="50" charset="-128"/>
                <a:ea typeface="ＭＳ Ｐゴシック" panose="020B0600070205080204" pitchFamily="50" charset="-128"/>
              </a:rPr>
              <a:t>＝</a:t>
            </a:r>
            <a:r>
              <a:rPr lang="en-US" altLang="ja-JP" sz="1200" dirty="0">
                <a:latin typeface="ＭＳ Ｐゴシック" panose="020B0600070205080204" pitchFamily="50" charset="-128"/>
                <a:ea typeface="ＭＳ Ｐゴシック" panose="020B0600070205080204" pitchFamily="50" charset="-128"/>
              </a:rPr>
              <a:t>2,499,000 </a:t>
            </a:r>
            <a:r>
              <a:rPr lang="ja-JP" altLang="en-US" sz="1200" dirty="0">
                <a:latin typeface="ＭＳ Ｐゴシック" panose="020B0600070205080204" pitchFamily="50" charset="-128"/>
                <a:ea typeface="ＭＳ Ｐゴシック" panose="020B0600070205080204" pitchFamily="50" charset="-128"/>
              </a:rPr>
              <a:t>円</a:t>
            </a:r>
            <a:endParaRPr lang="en-US" altLang="ja-JP" sz="1200" dirty="0">
              <a:latin typeface="ＭＳ Ｐゴシック" panose="020B0600070205080204" pitchFamily="50" charset="-128"/>
              <a:ea typeface="ＭＳ Ｐゴシック" panose="020B0600070205080204" pitchFamily="50" charset="-128"/>
            </a:endParaRPr>
          </a:p>
          <a:p>
            <a:pPr marL="576000" indent="-108000" eaLnBrk="1" hangingPunct="1">
              <a:spcBef>
                <a:spcPts val="0"/>
              </a:spcBef>
              <a:spcAft>
                <a:spcPts val="300"/>
              </a:spcAft>
              <a:buNone/>
              <a:defRPr/>
            </a:pPr>
            <a:r>
              <a:rPr lang="en-US" altLang="ja-JP" sz="1200" dirty="0">
                <a:latin typeface="ＭＳ Ｐゴシック" panose="020B0600070205080204" pitchFamily="50" charset="-128"/>
                <a:ea typeface="ＭＳ Ｐゴシック" panose="020B0600070205080204" pitchFamily="50" charset="-128"/>
              </a:rPr>
              <a:t>b.</a:t>
            </a:r>
            <a:r>
              <a:rPr lang="ja-JP" altLang="en-US" sz="1200" dirty="0">
                <a:latin typeface="ＭＳ Ｐゴシック" panose="020B0600070205080204" pitchFamily="50" charset="-128"/>
                <a:ea typeface="ＭＳ Ｐゴシック" panose="020B0600070205080204" pitchFamily="50" charset="-128"/>
              </a:rPr>
              <a:t>　１集落</a:t>
            </a:r>
            <a:r>
              <a:rPr lang="en-US" altLang="ja-JP" sz="1200" dirty="0">
                <a:latin typeface="ＭＳ Ｐゴシック" panose="020B0600070205080204" pitchFamily="50" charset="-128"/>
                <a:ea typeface="ＭＳ Ｐゴシック" panose="020B0600070205080204" pitchFamily="50" charset="-128"/>
              </a:rPr>
              <a:t>×2,000,000 </a:t>
            </a:r>
            <a:r>
              <a:rPr lang="ja-JP" altLang="en-US" sz="1200" dirty="0">
                <a:latin typeface="ＭＳ Ｐゴシック" panose="020B0600070205080204" pitchFamily="50" charset="-128"/>
                <a:ea typeface="ＭＳ Ｐゴシック" panose="020B0600070205080204" pitchFamily="50" charset="-128"/>
              </a:rPr>
              <a:t>円＝</a:t>
            </a:r>
            <a:r>
              <a:rPr lang="en-US" altLang="ja-JP" sz="1200" dirty="0">
                <a:latin typeface="ＭＳ Ｐゴシック" panose="020B0600070205080204" pitchFamily="50" charset="-128"/>
                <a:ea typeface="ＭＳ Ｐゴシック" panose="020B0600070205080204" pitchFamily="50" charset="-128"/>
              </a:rPr>
              <a:t>2,000,000 </a:t>
            </a:r>
            <a:r>
              <a:rPr lang="ja-JP" altLang="en-US" sz="1200" dirty="0">
                <a:latin typeface="ＭＳ Ｐゴシック" panose="020B0600070205080204" pitchFamily="50" charset="-128"/>
                <a:ea typeface="ＭＳ Ｐゴシック" panose="020B0600070205080204" pitchFamily="50" charset="-128"/>
              </a:rPr>
              <a:t>円</a:t>
            </a:r>
            <a:endParaRPr lang="en-US" altLang="ja-JP" sz="1200" dirty="0">
              <a:latin typeface="ＭＳ Ｐゴシック" panose="020B0600070205080204" pitchFamily="50" charset="-128"/>
              <a:ea typeface="ＭＳ Ｐゴシック" panose="020B0600070205080204" pitchFamily="50" charset="-128"/>
            </a:endParaRPr>
          </a:p>
          <a:p>
            <a:pPr marL="576000" indent="-10800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の小さい額である</a:t>
            </a:r>
            <a:r>
              <a:rPr lang="en-US" altLang="ja-JP" sz="1200" dirty="0">
                <a:latin typeface="ＭＳ Ｐゴシック" panose="020B0600070205080204" pitchFamily="50" charset="-128"/>
                <a:ea typeface="ＭＳ Ｐゴシック" panose="020B0600070205080204" pitchFamily="50" charset="-128"/>
              </a:rPr>
              <a:t>2,000,000 </a:t>
            </a:r>
            <a:r>
              <a:rPr lang="ja-JP" altLang="en-US" sz="1200" dirty="0">
                <a:latin typeface="ＭＳ Ｐゴシック" panose="020B0600070205080204" pitchFamily="50" charset="-128"/>
                <a:ea typeface="ＭＳ Ｐゴシック" panose="020B0600070205080204" pitchFamily="50" charset="-128"/>
              </a:rPr>
              <a:t>円を年交付金額の上限とする。</a:t>
            </a:r>
            <a:endParaRPr lang="en-US" altLang="ja-JP" sz="1200" dirty="0">
              <a:latin typeface="ＭＳ Ｐゴシック" panose="020B0600070205080204" pitchFamily="50" charset="-128"/>
              <a:ea typeface="ＭＳ Ｐゴシック" panose="020B0600070205080204" pitchFamily="50" charset="-128"/>
            </a:endParaRPr>
          </a:p>
        </p:txBody>
      </p:sp>
      <p:sp>
        <p:nvSpPr>
          <p:cNvPr id="15" name="テキスト ボックス 39"/>
          <p:cNvSpPr txBox="1">
            <a:spLocks noChangeArrowheads="1"/>
          </p:cNvSpPr>
          <p:nvPr/>
        </p:nvSpPr>
        <p:spPr bwMode="auto">
          <a:xfrm>
            <a:off x="576000" y="992560"/>
            <a:ext cx="97200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0" tIns="0" rIns="0" bIns="0" anchor="t">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indent="0" eaLnBrk="1" hangingPunct="1">
              <a:spcBef>
                <a:spcPts val="0"/>
              </a:spcBef>
              <a:spcAft>
                <a:spcPts val="600"/>
              </a:spcAft>
              <a:buNone/>
              <a:defRPr/>
            </a:pPr>
            <a:r>
              <a:rPr lang="en-US" altLang="ja-JP" sz="1200" dirty="0">
                <a:latin typeface="ＭＳ Ｐゴシック" panose="020B0600070205080204" pitchFamily="50" charset="-128"/>
                <a:ea typeface="ＭＳ Ｐゴシック" panose="020B0600070205080204" pitchFamily="50" charset="-128"/>
              </a:rPr>
              <a:t>【</a:t>
            </a:r>
            <a:r>
              <a:rPr lang="ja-JP" altLang="en-US" sz="1200" dirty="0">
                <a:latin typeface="ＭＳ Ｐゴシック" panose="020B0600070205080204" pitchFamily="50" charset="-128"/>
                <a:ea typeface="ＭＳ Ｐゴシック" panose="020B0600070205080204" pitchFamily="50" charset="-128"/>
              </a:rPr>
              <a:t>交付単価</a:t>
            </a:r>
            <a:r>
              <a:rPr lang="en-US" altLang="ja-JP" sz="1200" dirty="0">
                <a:latin typeface="ＭＳ Ｐゴシック" panose="020B0600070205080204" pitchFamily="50" charset="-128"/>
                <a:ea typeface="ＭＳ Ｐゴシック" panose="020B0600070205080204" pitchFamily="50" charset="-128"/>
              </a:rPr>
              <a:t>】</a:t>
            </a:r>
          </a:p>
        </p:txBody>
      </p:sp>
      <p:sp>
        <p:nvSpPr>
          <p:cNvPr id="22" name="テキスト ボックス 21"/>
          <p:cNvSpPr txBox="1"/>
          <p:nvPr/>
        </p:nvSpPr>
        <p:spPr>
          <a:xfrm>
            <a:off x="4794480" y="4068464"/>
            <a:ext cx="1613520" cy="380480"/>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t>加算措置については</a:t>
            </a:r>
            <a:r>
              <a:rPr lang="en-US" altLang="ja-JP" sz="1000" dirty="0">
                <a:latin typeface="+mj-ea"/>
                <a:ea typeface="+mj-ea"/>
              </a:rPr>
              <a:t>P. 56</a:t>
            </a:r>
            <a:r>
              <a:rPr lang="ja-JP" altLang="en-US" sz="1000" dirty="0">
                <a:latin typeface="+mj-ea"/>
                <a:ea typeface="+mj-ea"/>
              </a:rPr>
              <a:t>・</a:t>
            </a:r>
            <a:r>
              <a:rPr lang="en-US" altLang="ja-JP" sz="1000" dirty="0">
                <a:latin typeface="+mj-ea"/>
                <a:ea typeface="+mj-ea"/>
              </a:rPr>
              <a:t>59</a:t>
            </a:r>
            <a:r>
              <a:rPr lang="ja-JP" altLang="en-US" sz="1000" dirty="0"/>
              <a:t>を参照してください。</a:t>
            </a:r>
            <a:endParaRPr kumimoji="1" lang="ja-JP" altLang="en-US" sz="1000" dirty="0"/>
          </a:p>
        </p:txBody>
      </p:sp>
    </p:spTree>
    <p:extLst>
      <p:ext uri="{BB962C8B-B14F-4D97-AF65-F5344CB8AC3E}">
        <p14:creationId xmlns:p14="http://schemas.microsoft.com/office/powerpoint/2010/main" val="2040110347"/>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23850" y="3290585"/>
            <a:ext cx="6446706" cy="2779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 name="図 9"/>
          <p:cNvPicPr>
            <a:picLocks noChangeAspect="1"/>
          </p:cNvPicPr>
          <p:nvPr/>
        </p:nvPicPr>
        <p:blipFill>
          <a:blip r:embed="rId3"/>
          <a:stretch>
            <a:fillRect/>
          </a:stretch>
        </p:blipFill>
        <p:spPr>
          <a:xfrm>
            <a:off x="476672" y="3321255"/>
            <a:ext cx="6444460" cy="2633627"/>
          </a:xfrm>
          <a:prstGeom prst="rect">
            <a:avLst/>
          </a:prstGeom>
        </p:spPr>
      </p:pic>
      <p:sp>
        <p:nvSpPr>
          <p:cNvPr id="6" name="角丸四角形 5"/>
          <p:cNvSpPr/>
          <p:nvPr/>
        </p:nvSpPr>
        <p:spPr>
          <a:xfrm>
            <a:off x="469885" y="742635"/>
            <a:ext cx="6120000" cy="796292"/>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7" name="テキスト ボックス 4"/>
          <p:cNvSpPr txBox="1">
            <a:spLocks noChangeArrowheads="1"/>
          </p:cNvSpPr>
          <p:nvPr/>
        </p:nvSpPr>
        <p:spPr bwMode="auto">
          <a:xfrm>
            <a:off x="577885" y="1030666"/>
            <a:ext cx="5832000" cy="369332"/>
          </a:xfrm>
          <a:prstGeom prst="rect">
            <a:avLst/>
          </a:prstGeom>
          <a:noFill/>
          <a:ln w="9525" cmpd="sng">
            <a:noFill/>
            <a:prstDash val="dash"/>
            <a:miter lim="800000"/>
            <a:headEnd/>
            <a:tailEnd/>
          </a:ln>
        </p:spPr>
        <p:txBody>
          <a:bodyPr wrap="square" lIns="0" tIns="0" rIns="0" bIns="0">
            <a:spAutoFit/>
          </a:bodyPr>
          <a:lstStyle/>
          <a:p>
            <a:pPr indent="144000"/>
            <a:r>
              <a:rPr lang="ja-JP" altLang="en-US" dirty="0">
                <a:latin typeface="HG丸ｺﾞｼｯｸM-PRO" panose="020F0600000000000000" pitchFamily="50" charset="-128"/>
                <a:ea typeface="HG丸ｺﾞｼｯｸM-PRO" panose="020F0600000000000000" pitchFamily="50" charset="-128"/>
              </a:rPr>
              <a:t>広域活動組織の設立又は活動組織の特定非営利活動法人化（</a:t>
            </a:r>
            <a:r>
              <a:rPr lang="en-US" altLang="ja-JP" dirty="0">
                <a:latin typeface="HG丸ｺﾞｼｯｸM-PRO" panose="020F0600000000000000" pitchFamily="50" charset="-128"/>
                <a:ea typeface="HG丸ｺﾞｼｯｸM-PRO" panose="020F0600000000000000" pitchFamily="50" charset="-128"/>
              </a:rPr>
              <a:t>NPO</a:t>
            </a:r>
            <a:r>
              <a:rPr lang="ja-JP" altLang="en-US" dirty="0">
                <a:latin typeface="HG丸ｺﾞｼｯｸM-PRO" panose="020F0600000000000000" pitchFamily="50" charset="-128"/>
                <a:ea typeface="HG丸ｺﾞｼｯｸM-PRO" panose="020F0600000000000000" pitchFamily="50" charset="-128"/>
              </a:rPr>
              <a:t>法人化）のための支援を受けようとする場合は、その実施予定年度を記入します。</a:t>
            </a:r>
            <a:endParaRPr lang="en-US" altLang="ja-JP" dirty="0">
              <a:latin typeface="HG丸ｺﾞｼｯｸM-PRO" panose="020F0600000000000000" pitchFamily="50" charset="-128"/>
              <a:ea typeface="HG丸ｺﾞｼｯｸM-PRO" panose="020F0600000000000000" pitchFamily="50" charset="-128"/>
            </a:endParaRPr>
          </a:p>
        </p:txBody>
      </p:sp>
      <p:sp>
        <p:nvSpPr>
          <p:cNvPr id="8" name="角丸四角形 7"/>
          <p:cNvSpPr/>
          <p:nvPr/>
        </p:nvSpPr>
        <p:spPr>
          <a:xfrm>
            <a:off x="469885" y="744955"/>
            <a:ext cx="4329152"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r>
              <a:rPr lang="ja-JP" altLang="en-US" dirty="0">
                <a:latin typeface="+mn-ea"/>
              </a:rPr>
              <a:t> </a:t>
            </a:r>
            <a:r>
              <a:rPr lang="ja-JP" altLang="en-US" dirty="0">
                <a:solidFill>
                  <a:schemeClr val="tx1"/>
                </a:solidFill>
                <a:latin typeface="+mn-ea"/>
              </a:rPr>
              <a:t>（２</a:t>
            </a:r>
            <a:r>
              <a:rPr lang="zh-TW" altLang="en-US" dirty="0">
                <a:solidFill>
                  <a:schemeClr val="tx1"/>
                </a:solidFill>
                <a:latin typeface="+mn-ea"/>
              </a:rPr>
              <a:t>）</a:t>
            </a:r>
            <a:r>
              <a:rPr lang="ja-JP" altLang="en-US" dirty="0">
                <a:solidFill>
                  <a:schemeClr val="tx1"/>
                </a:solidFill>
                <a:latin typeface="+mn-ea"/>
              </a:rPr>
              <a:t>組織の広域化・体制強化の計画</a:t>
            </a:r>
            <a:endParaRPr lang="zh-TW" altLang="en-US" dirty="0">
              <a:solidFill>
                <a:schemeClr val="tx1"/>
              </a:solidFill>
              <a:latin typeface="+mn-ea"/>
            </a:endParaRPr>
          </a:p>
        </p:txBody>
      </p:sp>
      <p:sp>
        <p:nvSpPr>
          <p:cNvPr id="5"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9" name="Text Box 5"/>
          <p:cNvSpPr txBox="1">
            <a:spLocks noChangeArrowheads="1"/>
          </p:cNvSpPr>
          <p:nvPr/>
        </p:nvSpPr>
        <p:spPr bwMode="auto">
          <a:xfrm>
            <a:off x="0" y="25083"/>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pic>
        <p:nvPicPr>
          <p:cNvPr id="11" name="Picture 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548680" y="1496617"/>
            <a:ext cx="5832648" cy="10253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 name="テキスト ボックス 11"/>
          <p:cNvSpPr txBox="1"/>
          <p:nvPr/>
        </p:nvSpPr>
        <p:spPr>
          <a:xfrm>
            <a:off x="1872607" y="2417840"/>
            <a:ext cx="3242556" cy="349702"/>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900" dirty="0"/>
              <a:t>組織の広域化・体制強化に対する支援は</a:t>
            </a:r>
            <a:r>
              <a:rPr lang="en-US" altLang="ja-JP" sz="900" b="1" dirty="0">
                <a:solidFill>
                  <a:srgbClr val="FF0000"/>
                </a:solidFill>
              </a:rPr>
              <a:t>R6</a:t>
            </a:r>
            <a:r>
              <a:rPr lang="ja-JP" altLang="en-US" sz="900" b="1" dirty="0">
                <a:solidFill>
                  <a:srgbClr val="FF0000"/>
                </a:solidFill>
              </a:rPr>
              <a:t>年度より廃止</a:t>
            </a:r>
            <a:r>
              <a:rPr lang="ja-JP" altLang="en-US" sz="900" dirty="0"/>
              <a:t>となっておりますので、この欄は空白となります。</a:t>
            </a:r>
            <a:endParaRPr lang="en-US" altLang="ja-JP" sz="900" dirty="0"/>
          </a:p>
        </p:txBody>
      </p:sp>
      <p:sp>
        <p:nvSpPr>
          <p:cNvPr id="18" name="角丸四角形 17"/>
          <p:cNvSpPr/>
          <p:nvPr/>
        </p:nvSpPr>
        <p:spPr>
          <a:xfrm>
            <a:off x="374447" y="6443264"/>
            <a:ext cx="6120000" cy="3024336"/>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19" name="テキスト ボックス 18"/>
          <p:cNvSpPr txBox="1">
            <a:spLocks noChangeArrowheads="1"/>
          </p:cNvSpPr>
          <p:nvPr/>
        </p:nvSpPr>
        <p:spPr bwMode="auto">
          <a:xfrm>
            <a:off x="525896" y="6731737"/>
            <a:ext cx="5832000" cy="738664"/>
          </a:xfrm>
          <a:prstGeom prst="rect">
            <a:avLst/>
          </a:prstGeom>
          <a:noFill/>
          <a:ln w="9525">
            <a:noFill/>
            <a:prstDash val="dash"/>
            <a:miter lim="800000"/>
            <a:headEnd/>
            <a:tailEnd/>
          </a:ln>
        </p:spPr>
        <p:txBody>
          <a:bodyPr wrap="square" lIns="0" tIns="0" rIns="0" bIns="0">
            <a:spAutoFit/>
          </a:bodyPr>
          <a:lstStyle/>
          <a:p>
            <a:pPr indent="144000">
              <a:spcAft>
                <a:spcPts val="600"/>
              </a:spcAft>
            </a:pPr>
            <a:r>
              <a:rPr lang="ja-JP" altLang="en-US" dirty="0">
                <a:uFill>
                  <a:solidFill>
                    <a:srgbClr val="FF0000"/>
                  </a:solidFill>
                </a:uFill>
                <a:latin typeface="HG丸ｺﾞｼｯｸM-PRO" panose="020F0600000000000000" pitchFamily="50" charset="-128"/>
                <a:ea typeface="HG丸ｺﾞｼｯｸM-PRO" panose="020F0600000000000000" pitchFamily="50" charset="-128"/>
              </a:rPr>
              <a:t>農地維持支払交付金及び資源向上支払交付金の算定の対象とする区域（対象農用地）内に、県知事が策定する「要綱基本方針」に位置づけられた交付金の算定の対象とする農振農用地区域外農用地が含まれる場合には、対象農用地面積を記載します。</a:t>
            </a:r>
            <a:r>
              <a:rPr lang="ja-JP" altLang="en-US" dirty="0">
                <a:solidFill>
                  <a:srgbClr val="FF0000"/>
                </a:solidFill>
                <a:uFill>
                  <a:solidFill>
                    <a:srgbClr val="FF0000"/>
                  </a:solidFill>
                </a:uFill>
                <a:latin typeface="HG丸ｺﾞｼｯｸM-PRO" panose="020F0600000000000000" pitchFamily="50" charset="-128"/>
                <a:ea typeface="HG丸ｺﾞｼｯｸM-PRO" panose="020F0600000000000000" pitchFamily="50" charset="-128"/>
              </a:rPr>
              <a:t>（令和元年度より資源向上支払交付金も対象）</a:t>
            </a:r>
            <a:endParaRPr lang="en-US" altLang="ja-JP" dirty="0">
              <a:solidFill>
                <a:srgbClr val="FF0000"/>
              </a:solidFill>
              <a:uFill>
                <a:solidFill>
                  <a:srgbClr val="FF0000"/>
                </a:solidFill>
              </a:uFill>
              <a:latin typeface="HG丸ｺﾞｼｯｸM-PRO" panose="020F0600000000000000" pitchFamily="50" charset="-128"/>
              <a:ea typeface="HG丸ｺﾞｼｯｸM-PRO" panose="020F0600000000000000" pitchFamily="50" charset="-128"/>
            </a:endParaRPr>
          </a:p>
        </p:txBody>
      </p:sp>
      <p:sp>
        <p:nvSpPr>
          <p:cNvPr id="20" name="角丸四角形 19"/>
          <p:cNvSpPr/>
          <p:nvPr/>
        </p:nvSpPr>
        <p:spPr>
          <a:xfrm>
            <a:off x="525895" y="6514754"/>
            <a:ext cx="4797217" cy="204311"/>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spAutoFit/>
          </a:bodyPr>
          <a:lstStyle/>
          <a:p>
            <a:pPr lvl="0"/>
            <a:r>
              <a:rPr lang="en-US" altLang="ja-JP" dirty="0">
                <a:solidFill>
                  <a:schemeClr val="tx1"/>
                </a:solidFill>
                <a:uFill>
                  <a:solidFill>
                    <a:srgbClr val="FF0000"/>
                  </a:solidFill>
                </a:uFill>
                <a:latin typeface="HG丸ｺﾞｼｯｸM-PRO" panose="020F0600000000000000" pitchFamily="50" charset="-128"/>
                <a:ea typeface="HG丸ｺﾞｼｯｸM-PRO" panose="020F0600000000000000" pitchFamily="50" charset="-128"/>
              </a:rPr>
              <a:t>※</a:t>
            </a:r>
            <a:r>
              <a:rPr lang="ja-JP" altLang="en-US" dirty="0">
                <a:solidFill>
                  <a:schemeClr val="tx1"/>
                </a:solidFill>
                <a:uFill>
                  <a:solidFill>
                    <a:srgbClr val="FF0000"/>
                  </a:solidFill>
                </a:uFill>
                <a:latin typeface="HG丸ｺﾞｼｯｸM-PRO" panose="020F0600000000000000" pitchFamily="50" charset="-128"/>
                <a:ea typeface="HG丸ｺﾞｼｯｸM-PRO" panose="020F0600000000000000" pitchFamily="50" charset="-128"/>
              </a:rPr>
              <a:t>交付金算定の対象としている農振農用地区域外の対象農用地面積</a:t>
            </a:r>
          </a:p>
        </p:txBody>
      </p:sp>
      <p:sp>
        <p:nvSpPr>
          <p:cNvPr id="21" name="角丸四角形 20"/>
          <p:cNvSpPr/>
          <p:nvPr/>
        </p:nvSpPr>
        <p:spPr>
          <a:xfrm>
            <a:off x="487034" y="7535645"/>
            <a:ext cx="5868000" cy="1728000"/>
          </a:xfrm>
          <a:prstGeom prst="roundRect">
            <a:avLst>
              <a:gd name="adj" fmla="val 6411"/>
            </a:avLst>
          </a:prstGeom>
          <a:no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indent="88900">
              <a:defRPr/>
            </a:pPr>
            <a:endParaRPr lang="ja-JP" altLang="ja-JP" sz="1100" dirty="0">
              <a:solidFill>
                <a:schemeClr val="tx1"/>
              </a:solidFill>
              <a:latin typeface="ＭＳ Ｐ明朝" pitchFamily="18" charset="-128"/>
              <a:ea typeface="ＭＳ Ｐ明朝" pitchFamily="18" charset="-128"/>
            </a:endParaRPr>
          </a:p>
        </p:txBody>
      </p:sp>
      <p:sp>
        <p:nvSpPr>
          <p:cNvPr id="22" name="テキスト ボックス 21"/>
          <p:cNvSpPr txBox="1">
            <a:spLocks noChangeArrowheads="1"/>
          </p:cNvSpPr>
          <p:nvPr/>
        </p:nvSpPr>
        <p:spPr bwMode="auto">
          <a:xfrm>
            <a:off x="525134" y="7603886"/>
            <a:ext cx="5760000" cy="1523494"/>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dirty="0">
                <a:latin typeface="HG丸ｺﾞｼｯｸM-PRO" panose="020F0600000000000000" pitchFamily="50" charset="-128"/>
                <a:ea typeface="HG丸ｺﾞｼｯｸM-PRO" panose="020F0600000000000000" pitchFamily="50" charset="-128"/>
              </a:rPr>
              <a:t>　　県知事が策定する「要綱基本方針」に位置づけられた交付金の算定の対象とする農振農用地区域外農用地の例</a:t>
            </a:r>
            <a:endParaRPr lang="en-US" altLang="ja-JP" dirty="0">
              <a:latin typeface="HG丸ｺﾞｼｯｸM-PRO" panose="020F0600000000000000" pitchFamily="50" charset="-128"/>
              <a:ea typeface="HG丸ｺﾞｼｯｸM-PRO" panose="020F0600000000000000" pitchFamily="50" charset="-128"/>
            </a:endParaRPr>
          </a:p>
          <a:p>
            <a:pPr marL="288000" indent="-144000">
              <a:spcAft>
                <a:spcPts val="600"/>
              </a:spcAft>
            </a:pPr>
            <a:r>
              <a:rPr lang="ja-JP" altLang="en-US" dirty="0">
                <a:latin typeface="HG丸ｺﾞｼｯｸM-PRO" panose="020F0600000000000000" pitchFamily="50" charset="-128"/>
                <a:ea typeface="HG丸ｺﾞｼｯｸM-PRO" panose="020F0600000000000000" pitchFamily="50" charset="-128"/>
              </a:rPr>
              <a:t>・生産緑地法第３条第１項の規定により定められた生産緑地地区内に存する農地</a:t>
            </a:r>
            <a:endParaRPr lang="en-US" altLang="ja-JP" dirty="0">
              <a:latin typeface="HG丸ｺﾞｼｯｸM-PRO" panose="020F0600000000000000" pitchFamily="50" charset="-128"/>
              <a:ea typeface="HG丸ｺﾞｼｯｸM-PRO" panose="020F0600000000000000" pitchFamily="50" charset="-128"/>
            </a:endParaRPr>
          </a:p>
          <a:p>
            <a:pPr marL="288000" indent="-144000">
              <a:spcAft>
                <a:spcPts val="600"/>
              </a:spcAft>
            </a:pPr>
            <a:r>
              <a:rPr lang="ja-JP" altLang="en-US" dirty="0">
                <a:latin typeface="HG丸ｺﾞｼｯｸM-PRO" panose="020F0600000000000000" pitchFamily="50" charset="-128"/>
                <a:ea typeface="HG丸ｺﾞｼｯｸM-PRO" panose="020F0600000000000000" pitchFamily="50" charset="-128"/>
              </a:rPr>
              <a:t>・地方公共団体との契約、条例等により、多面的機能の発揮の観点から適正な保全管理が図られている農用地</a:t>
            </a:r>
            <a:endParaRPr lang="en-US" altLang="ja-JP" dirty="0">
              <a:latin typeface="HG丸ｺﾞｼｯｸM-PRO" panose="020F0600000000000000" pitchFamily="50" charset="-128"/>
              <a:ea typeface="HG丸ｺﾞｼｯｸM-PRO" panose="020F0600000000000000" pitchFamily="50" charset="-128"/>
            </a:endParaRPr>
          </a:p>
          <a:p>
            <a:pPr marL="288000" indent="-144000">
              <a:spcAft>
                <a:spcPts val="600"/>
              </a:spcAft>
            </a:pPr>
            <a:r>
              <a:rPr lang="ja-JP" altLang="en-US" dirty="0">
                <a:latin typeface="HG丸ｺﾞｼｯｸM-PRO" panose="020F0600000000000000" pitchFamily="50" charset="-128"/>
                <a:ea typeface="HG丸ｺﾞｼｯｸM-PRO" panose="020F0600000000000000" pitchFamily="50" charset="-128"/>
              </a:rPr>
              <a:t>・多面的機能の発揮を図るための取組を、農振農用地区域内農用地と一体的に取り組む必要があると認められる農用地</a:t>
            </a:r>
          </a:p>
        </p:txBody>
      </p:sp>
      <p:sp>
        <p:nvSpPr>
          <p:cNvPr id="23" name="正方形/長方形 22"/>
          <p:cNvSpPr/>
          <p:nvPr/>
        </p:nvSpPr>
        <p:spPr>
          <a:xfrm>
            <a:off x="386779" y="6443264"/>
            <a:ext cx="6107668" cy="3024336"/>
          </a:xfrm>
          <a:prstGeom prst="rect">
            <a:avLst/>
          </a:pr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フリーフォーム 24"/>
          <p:cNvSpPr/>
          <p:nvPr/>
        </p:nvSpPr>
        <p:spPr>
          <a:xfrm rot="5400000" flipH="1">
            <a:off x="1375" y="5751943"/>
            <a:ext cx="1076721" cy="305918"/>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テキスト ボックス 23"/>
          <p:cNvSpPr txBox="1"/>
          <p:nvPr/>
        </p:nvSpPr>
        <p:spPr>
          <a:xfrm>
            <a:off x="404664" y="3151391"/>
            <a:ext cx="3960440" cy="211203"/>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900" dirty="0"/>
              <a:t>この欄は、市町担当者と相談及び確認の上、組織の情報を記入して下さい。</a:t>
            </a:r>
            <a:endParaRPr lang="en-US" altLang="ja-JP" sz="900" dirty="0"/>
          </a:p>
        </p:txBody>
      </p:sp>
      <p:sp>
        <p:nvSpPr>
          <p:cNvPr id="26"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50</a:t>
            </a:r>
          </a:p>
        </p:txBody>
      </p:sp>
      <p:sp>
        <p:nvSpPr>
          <p:cNvPr id="27" name="フリーフォーム 26"/>
          <p:cNvSpPr/>
          <p:nvPr/>
        </p:nvSpPr>
        <p:spPr>
          <a:xfrm rot="16200000" flipH="1" flipV="1">
            <a:off x="399101" y="3501049"/>
            <a:ext cx="438104" cy="149085"/>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3" name="図 2"/>
          <p:cNvPicPr>
            <a:picLocks noChangeAspect="1"/>
          </p:cNvPicPr>
          <p:nvPr/>
        </p:nvPicPr>
        <p:blipFill>
          <a:blip r:embed="rId4"/>
          <a:stretch>
            <a:fillRect/>
          </a:stretch>
        </p:blipFill>
        <p:spPr>
          <a:xfrm>
            <a:off x="424551" y="1593923"/>
            <a:ext cx="5980587" cy="788423"/>
          </a:xfrm>
          <a:prstGeom prst="rect">
            <a:avLst/>
          </a:prstGeom>
        </p:spPr>
      </p:pic>
    </p:spTree>
    <p:extLst>
      <p:ext uri="{BB962C8B-B14F-4D97-AF65-F5344CB8AC3E}">
        <p14:creationId xmlns:p14="http://schemas.microsoft.com/office/powerpoint/2010/main" val="2681850155"/>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3"/>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06596" y="2239213"/>
            <a:ext cx="6192000" cy="58202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9" name="角丸四角形 18"/>
          <p:cNvSpPr/>
          <p:nvPr/>
        </p:nvSpPr>
        <p:spPr>
          <a:xfrm>
            <a:off x="468000" y="488504"/>
            <a:ext cx="6120000" cy="1404000"/>
          </a:xfrm>
          <a:prstGeom prst="roundRect">
            <a:avLst>
              <a:gd name="adj" fmla="val 7929"/>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13"/>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7" name="テキスト ボックス 4"/>
          <p:cNvSpPr txBox="1">
            <a:spLocks noChangeArrowheads="1"/>
          </p:cNvSpPr>
          <p:nvPr/>
        </p:nvSpPr>
        <p:spPr bwMode="auto">
          <a:xfrm>
            <a:off x="576000" y="1077343"/>
            <a:ext cx="5832000" cy="738664"/>
          </a:xfrm>
          <a:prstGeom prst="rect">
            <a:avLst/>
          </a:prstGeom>
          <a:noFill/>
          <a:ln w="9525">
            <a:noFill/>
            <a:prstDash val="dash"/>
            <a:miter lim="800000"/>
            <a:headEnd/>
            <a:tailEnd/>
          </a:ln>
        </p:spPr>
        <p:txBody>
          <a:bodyPr wrap="square" lIns="0" tIns="0" rIns="0" bIns="0">
            <a:spAutoFit/>
          </a:bodyPr>
          <a:lstStyle/>
          <a:p>
            <a:pPr indent="144000"/>
            <a:r>
              <a:rPr lang="ja-JP" altLang="en-US" dirty="0">
                <a:latin typeface="HG丸ｺﾞｼｯｸM-PRO" panose="020F0600000000000000" pitchFamily="50" charset="-128"/>
                <a:ea typeface="HG丸ｺﾞｼｯｸM-PRO" panose="020F0600000000000000" pitchFamily="50" charset="-128"/>
              </a:rPr>
              <a:t>農地維持支払のうち地域資源の基礎的保全活動は、「点検・計画策定」と「研修」、「実践活動」で構成されます。</a:t>
            </a:r>
          </a:p>
          <a:p>
            <a:pPr indent="144000"/>
            <a:r>
              <a:rPr lang="ja-JP" altLang="en-US" dirty="0">
                <a:latin typeface="HG丸ｺﾞｼｯｸM-PRO" panose="020F0600000000000000" pitchFamily="50" charset="-128"/>
                <a:ea typeface="HG丸ｺﾞｼｯｸM-PRO" panose="020F0600000000000000" pitchFamily="50" charset="-128"/>
              </a:rPr>
              <a:t>これらの活動については、活動に該当する全ての項目を実施します。ただし、対象となる施設が存在しない活動項目は除きます。</a:t>
            </a:r>
            <a:endParaRPr lang="en-US" altLang="ja-JP" dirty="0">
              <a:latin typeface="HG丸ｺﾞｼｯｸM-PRO" pitchFamily="50" charset="-128"/>
              <a:ea typeface="HG丸ｺﾞｼｯｸM-PRO" pitchFamily="50" charset="-128"/>
            </a:endParaRPr>
          </a:p>
        </p:txBody>
      </p:sp>
      <p:sp>
        <p:nvSpPr>
          <p:cNvPr id="10" name="角丸四角形 9"/>
          <p:cNvSpPr/>
          <p:nvPr/>
        </p:nvSpPr>
        <p:spPr>
          <a:xfrm>
            <a:off x="576000" y="794877"/>
            <a:ext cx="2304000" cy="204311"/>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lvl="0"/>
            <a:r>
              <a:rPr lang="ja-JP" altLang="en-US" dirty="0">
                <a:solidFill>
                  <a:schemeClr val="tx1"/>
                </a:solidFill>
              </a:rPr>
              <a:t>（１）農地維持支払</a:t>
            </a:r>
          </a:p>
        </p:txBody>
      </p:sp>
      <p:sp>
        <p:nvSpPr>
          <p:cNvPr id="23"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51</a:t>
            </a:r>
          </a:p>
        </p:txBody>
      </p:sp>
      <p:sp>
        <p:nvSpPr>
          <p:cNvPr id="15" name="テキスト ボックス 14"/>
          <p:cNvSpPr txBox="1"/>
          <p:nvPr/>
        </p:nvSpPr>
        <p:spPr>
          <a:xfrm>
            <a:off x="550664" y="8729528"/>
            <a:ext cx="5857335"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t>農地維持支払交付金の交付を受けずに資源向上活動に取り組む場合は、「点検」、「年度活動計画の策定」、「実践活動」、「研修」のうち活動の対象となる施設の項目について記入してください。</a:t>
            </a:r>
            <a:endParaRPr lang="en-US" altLang="ja-JP" sz="1000" dirty="0"/>
          </a:p>
        </p:txBody>
      </p:sp>
      <p:sp>
        <p:nvSpPr>
          <p:cNvPr id="20" name="角丸四角形 19"/>
          <p:cNvSpPr/>
          <p:nvPr/>
        </p:nvSpPr>
        <p:spPr>
          <a:xfrm>
            <a:off x="468000" y="488504"/>
            <a:ext cx="1512168"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r>
              <a:rPr lang="zh-TW" altLang="en-US" dirty="0">
                <a:solidFill>
                  <a:schemeClr val="tx1"/>
                </a:solidFill>
                <a:latin typeface="+mn-ea"/>
              </a:rPr>
              <a:t>（</a:t>
            </a:r>
            <a:r>
              <a:rPr lang="ja-JP" altLang="en-US" dirty="0">
                <a:solidFill>
                  <a:schemeClr val="tx1"/>
                </a:solidFill>
                <a:latin typeface="+mn-ea"/>
              </a:rPr>
              <a:t>３</a:t>
            </a:r>
            <a:r>
              <a:rPr lang="zh-TW" altLang="en-US" dirty="0">
                <a:solidFill>
                  <a:schemeClr val="tx1"/>
                </a:solidFill>
                <a:latin typeface="+mn-ea"/>
              </a:rPr>
              <a:t>）</a:t>
            </a:r>
            <a:r>
              <a:rPr lang="ja-JP" altLang="en-US" dirty="0">
                <a:solidFill>
                  <a:schemeClr val="tx1"/>
                </a:solidFill>
                <a:latin typeface="+mn-ea"/>
              </a:rPr>
              <a:t>活動の計画</a:t>
            </a:r>
            <a:endParaRPr lang="zh-TW" altLang="en-US" dirty="0">
              <a:solidFill>
                <a:schemeClr val="tx1"/>
              </a:solidFill>
              <a:latin typeface="+mn-ea"/>
            </a:endParaRPr>
          </a:p>
        </p:txBody>
      </p:sp>
      <p:pic>
        <p:nvPicPr>
          <p:cNvPr id="4" name="図 3">
            <a:extLst>
              <a:ext uri="{FF2B5EF4-FFF2-40B4-BE49-F238E27FC236}">
                <a16:creationId xmlns:a16="http://schemas.microsoft.com/office/drawing/2014/main" id="{35125E6E-723A-6586-5DE2-208E4F43E2B2}"/>
              </a:ext>
            </a:extLst>
          </p:cNvPr>
          <p:cNvPicPr>
            <a:picLocks noChangeAspect="1"/>
          </p:cNvPicPr>
          <p:nvPr/>
        </p:nvPicPr>
        <p:blipFill>
          <a:blip r:embed="rId3"/>
          <a:stretch>
            <a:fillRect/>
          </a:stretch>
        </p:blipFill>
        <p:spPr>
          <a:xfrm>
            <a:off x="199083" y="2313756"/>
            <a:ext cx="6356114" cy="5832073"/>
          </a:xfrm>
          <a:prstGeom prst="rect">
            <a:avLst/>
          </a:prstGeom>
        </p:spPr>
      </p:pic>
      <p:sp>
        <p:nvSpPr>
          <p:cNvPr id="22" name="テキスト ボックス 21"/>
          <p:cNvSpPr txBox="1"/>
          <p:nvPr/>
        </p:nvSpPr>
        <p:spPr>
          <a:xfrm>
            <a:off x="3216124" y="2346685"/>
            <a:ext cx="2232248"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en-US" altLang="ja-JP" sz="1000" dirty="0">
                <a:solidFill>
                  <a:srgbClr val="000000"/>
                </a:solidFill>
                <a:latin typeface="+mj-ea"/>
                <a:ea typeface="+mj-ea"/>
              </a:rPr>
              <a:t>※</a:t>
            </a:r>
            <a:r>
              <a:rPr lang="ja-JP" altLang="en-US" sz="1000" dirty="0">
                <a:solidFill>
                  <a:srgbClr val="000000"/>
                </a:solidFill>
                <a:latin typeface="+mj-ea"/>
                <a:ea typeface="+mj-ea"/>
              </a:rPr>
              <a:t>実施する月に○を記入してください。</a:t>
            </a:r>
            <a:endParaRPr lang="en-US" altLang="ja-JP" sz="1000" dirty="0">
              <a:solidFill>
                <a:srgbClr val="000000"/>
              </a:solidFill>
              <a:latin typeface="+mj-ea"/>
              <a:ea typeface="+mj-ea"/>
            </a:endParaRPr>
          </a:p>
          <a:p>
            <a:r>
              <a:rPr lang="ja-JP" altLang="en-US" sz="1000" dirty="0">
                <a:solidFill>
                  <a:srgbClr val="000000"/>
                </a:solidFill>
                <a:latin typeface="+mj-ea"/>
              </a:rPr>
              <a:t>　　　　（</a:t>
            </a:r>
            <a:r>
              <a:rPr lang="ja-JP" altLang="en-US" sz="1000" b="1" dirty="0">
                <a:solidFill>
                  <a:srgbClr val="FF0000"/>
                </a:solidFill>
                <a:latin typeface="+mj-ea"/>
              </a:rPr>
              <a:t>実情に沿った記載を</a:t>
            </a:r>
            <a:r>
              <a:rPr lang="ja-JP" altLang="en-US" sz="1000" dirty="0">
                <a:solidFill>
                  <a:srgbClr val="000000"/>
                </a:solidFill>
                <a:latin typeface="+mj-ea"/>
              </a:rPr>
              <a:t>）</a:t>
            </a:r>
            <a:endParaRPr lang="en-US" altLang="ja-JP" sz="1000" dirty="0">
              <a:solidFill>
                <a:srgbClr val="000000"/>
              </a:solidFill>
              <a:latin typeface="+mj-ea"/>
            </a:endParaRPr>
          </a:p>
        </p:txBody>
      </p:sp>
      <p:sp>
        <p:nvSpPr>
          <p:cNvPr id="13" name="テキスト ボックス 12"/>
          <p:cNvSpPr txBox="1"/>
          <p:nvPr/>
        </p:nvSpPr>
        <p:spPr>
          <a:xfrm>
            <a:off x="4070434" y="8145215"/>
            <a:ext cx="2511020" cy="226591"/>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対象施設に位置付けない場合は空白とする。</a:t>
            </a:r>
            <a:endParaRPr lang="en-US" altLang="ja-JP" sz="1000" dirty="0">
              <a:solidFill>
                <a:srgbClr val="000000"/>
              </a:solidFill>
              <a:latin typeface="+mj-ea"/>
              <a:ea typeface="+mj-ea"/>
            </a:endParaRPr>
          </a:p>
        </p:txBody>
      </p:sp>
      <p:sp>
        <p:nvSpPr>
          <p:cNvPr id="14" name="右中かっこ 13"/>
          <p:cNvSpPr/>
          <p:nvPr/>
        </p:nvSpPr>
        <p:spPr>
          <a:xfrm>
            <a:off x="3228484" y="6606676"/>
            <a:ext cx="175463" cy="681862"/>
          </a:xfrm>
          <a:prstGeom prst="rightBrace">
            <a:avLst>
              <a:gd name="adj1" fmla="val 54631"/>
              <a:gd name="adj2" fmla="val 50000"/>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6" name="フリーフォーム 15"/>
          <p:cNvSpPr/>
          <p:nvPr/>
        </p:nvSpPr>
        <p:spPr>
          <a:xfrm>
            <a:off x="3480861" y="6964790"/>
            <a:ext cx="602099" cy="1229341"/>
          </a:xfrm>
          <a:custGeom>
            <a:avLst/>
            <a:gdLst>
              <a:gd name="connsiteX0" fmla="*/ 373380 w 373380"/>
              <a:gd name="connsiteY0" fmla="*/ 556260 h 556260"/>
              <a:gd name="connsiteX1" fmla="*/ 274320 w 373380"/>
              <a:gd name="connsiteY1" fmla="*/ 160020 h 556260"/>
              <a:gd name="connsiteX2" fmla="*/ 0 w 373380"/>
              <a:gd name="connsiteY2" fmla="*/ 0 h 556260"/>
            </a:gdLst>
            <a:ahLst/>
            <a:cxnLst>
              <a:cxn ang="0">
                <a:pos x="connsiteX0" y="connsiteY0"/>
              </a:cxn>
              <a:cxn ang="0">
                <a:pos x="connsiteX1" y="connsiteY1"/>
              </a:cxn>
              <a:cxn ang="0">
                <a:pos x="connsiteX2" y="connsiteY2"/>
              </a:cxn>
            </a:cxnLst>
            <a:rect l="l" t="t" r="r" b="b"/>
            <a:pathLst>
              <a:path w="373380" h="556260">
                <a:moveTo>
                  <a:pt x="373380" y="556260"/>
                </a:moveTo>
                <a:cubicBezTo>
                  <a:pt x="354965" y="404495"/>
                  <a:pt x="336550" y="252730"/>
                  <a:pt x="274320" y="160020"/>
                </a:cubicBezTo>
                <a:cubicBezTo>
                  <a:pt x="212090" y="67310"/>
                  <a:pt x="106045" y="3365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567340170"/>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3"/>
          <p:cNvPicPr>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37075" y="4519282"/>
            <a:ext cx="6192000" cy="51125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 name="図 3">
            <a:extLst>
              <a:ext uri="{FF2B5EF4-FFF2-40B4-BE49-F238E27FC236}">
                <a16:creationId xmlns:a16="http://schemas.microsoft.com/office/drawing/2014/main" id="{3EED6121-F598-419E-80FA-BD632522C69F}"/>
              </a:ext>
            </a:extLst>
          </p:cNvPr>
          <p:cNvPicPr>
            <a:picLocks noChangeAspect="1"/>
          </p:cNvPicPr>
          <p:nvPr/>
        </p:nvPicPr>
        <p:blipFill>
          <a:blip r:embed="rId3"/>
          <a:stretch>
            <a:fillRect/>
          </a:stretch>
        </p:blipFill>
        <p:spPr>
          <a:xfrm>
            <a:off x="194702" y="4539853"/>
            <a:ext cx="6454966" cy="5004316"/>
          </a:xfrm>
          <a:prstGeom prst="rect">
            <a:avLst/>
          </a:prstGeom>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13"/>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7" name="角丸四角形 6"/>
          <p:cNvSpPr/>
          <p:nvPr/>
        </p:nvSpPr>
        <p:spPr>
          <a:xfrm>
            <a:off x="468000" y="353760"/>
            <a:ext cx="6120000" cy="3799719"/>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9" name="テキスト ボックス 4"/>
          <p:cNvSpPr txBox="1">
            <a:spLocks noChangeArrowheads="1"/>
          </p:cNvSpPr>
          <p:nvPr/>
        </p:nvSpPr>
        <p:spPr bwMode="auto">
          <a:xfrm>
            <a:off x="576000" y="624398"/>
            <a:ext cx="5832000" cy="2739211"/>
          </a:xfrm>
          <a:prstGeom prst="rect">
            <a:avLst/>
          </a:prstGeom>
          <a:noFill/>
          <a:ln w="9525">
            <a:noFill/>
            <a:prstDash val="dash"/>
            <a:miter lim="800000"/>
            <a:headEnd/>
            <a:tailEnd/>
          </a:ln>
        </p:spPr>
        <p:txBody>
          <a:bodyPr wrap="square" lIns="0" tIns="0" rIns="0" bIns="0">
            <a:spAutoFit/>
          </a:bodyPr>
          <a:lstStyle/>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担い手農家への農地集積の加速化や過疎化・高齢化等の農村地域の構造変化に対応し、農用地、水路等の地域資源を適切に保全管理するための目標を定めます。（構造変化に対応した保全管理目標）</a:t>
            </a:r>
          </a:p>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目標に基づき、地域ぐるみで取り組む保全管理の内容及びそれを推進していくための活動を定めます。（地域資源の適切な保全管理のための推進活動）</a:t>
            </a:r>
          </a:p>
          <a:p>
            <a:pPr indent="144000"/>
            <a:r>
              <a:rPr lang="ja-JP" altLang="en-US" dirty="0">
                <a:latin typeface="HG丸ｺﾞｼｯｸM-PRO" panose="020F0600000000000000" pitchFamily="50" charset="-128"/>
                <a:ea typeface="HG丸ｺﾞｼｯｸM-PRO" panose="020F0600000000000000" pitchFamily="50" charset="-128"/>
              </a:rPr>
              <a:t>それらの取組の適切な実施や確実な効果発現を図るため、活動の達成状況等を市町村により点検・評価するとともに、活動の実施を通じて、活動期間中に「地域資源保全管理構想</a:t>
            </a:r>
            <a:r>
              <a:rPr lang="en-US" altLang="ja-JP" baseline="30000" dirty="0">
                <a:latin typeface="HG丸ｺﾞｼｯｸM-PRO" panose="020F0600000000000000" pitchFamily="50" charset="-128"/>
                <a:ea typeface="HG丸ｺﾞｼｯｸM-PRO" panose="020F0600000000000000" pitchFamily="50" charset="-128"/>
              </a:rPr>
              <a:t>※</a:t>
            </a:r>
            <a:r>
              <a:rPr lang="ja-JP" altLang="en-US" dirty="0">
                <a:latin typeface="HG丸ｺﾞｼｯｸM-PRO" panose="020F0600000000000000" pitchFamily="50" charset="-128"/>
                <a:ea typeface="HG丸ｺﾞｼｯｸM-PRO" panose="020F0600000000000000" pitchFamily="50" charset="-128"/>
              </a:rPr>
              <a:t>」をとりまとめる必要があります。</a:t>
            </a:r>
            <a:endParaRPr lang="en-US" altLang="ja-JP" dirty="0">
              <a:latin typeface="HG丸ｺﾞｼｯｸM-PRO" panose="020F0600000000000000" pitchFamily="50" charset="-128"/>
              <a:ea typeface="HG丸ｺﾞｼｯｸM-PRO" panose="020F0600000000000000" pitchFamily="50" charset="-128"/>
            </a:endParaRPr>
          </a:p>
          <a:p>
            <a:pPr indent="144000"/>
            <a:endParaRPr lang="en-US" altLang="ja-JP" sz="1200" dirty="0">
              <a:latin typeface="HG丸ｺﾞｼｯｸM-PRO" panose="020F0600000000000000" pitchFamily="50" charset="-128"/>
              <a:ea typeface="HG丸ｺﾞｼｯｸM-PRO" panose="020F0600000000000000" pitchFamily="50" charset="-128"/>
            </a:endParaRPr>
          </a:p>
          <a:p>
            <a:pPr indent="144000"/>
            <a:r>
              <a:rPr lang="ja-JP" altLang="ja-JP" sz="1200" dirty="0">
                <a:latin typeface="HG丸ｺﾞｼｯｸM-PRO" panose="020F0600000000000000" pitchFamily="50" charset="-128"/>
                <a:ea typeface="HG丸ｺﾞｼｯｸM-PRO" panose="020F0600000000000000" pitchFamily="50" charset="-128"/>
              </a:rPr>
              <a:t>農業経営基盤強化促進法第</a:t>
            </a:r>
            <a:r>
              <a:rPr lang="en-US" altLang="ja-JP" sz="1200" dirty="0">
                <a:latin typeface="HG丸ｺﾞｼｯｸM-PRO" panose="020F0600000000000000" pitchFamily="50" charset="-128"/>
                <a:ea typeface="HG丸ｺﾞｼｯｸM-PRO" panose="020F0600000000000000" pitchFamily="50" charset="-128"/>
              </a:rPr>
              <a:t>19</a:t>
            </a:r>
            <a:r>
              <a:rPr lang="ja-JP" altLang="ja-JP" sz="1200" dirty="0">
                <a:latin typeface="HG丸ｺﾞｼｯｸM-PRO" panose="020F0600000000000000" pitchFamily="50" charset="-128"/>
                <a:ea typeface="HG丸ｺﾞｼｯｸM-PRO" panose="020F0600000000000000" pitchFamily="50" charset="-128"/>
              </a:rPr>
              <a:t>条第１項に定める地域計画において、別記１－４の第４の２に定める地域資源保全管理構想に準ずる内容が含まれる場合は、地域資源保全管理構想を作成したとみなすことができ</a:t>
            </a:r>
            <a:r>
              <a:rPr lang="ja-JP" altLang="en-US" sz="1200" dirty="0">
                <a:latin typeface="HG丸ｺﾞｼｯｸM-PRO" panose="020F0600000000000000" pitchFamily="50" charset="-128"/>
                <a:ea typeface="HG丸ｺﾞｼｯｸM-PRO" panose="020F0600000000000000" pitchFamily="50" charset="-128"/>
              </a:rPr>
              <a:t>ます</a:t>
            </a:r>
            <a:r>
              <a:rPr lang="ja-JP" altLang="ja-JP" sz="1200" dirty="0">
                <a:latin typeface="HG丸ｺﾞｼｯｸM-PRO" panose="020F0600000000000000" pitchFamily="50" charset="-128"/>
                <a:ea typeface="HG丸ｺﾞｼｯｸM-PRO" panose="020F0600000000000000" pitchFamily="50" charset="-128"/>
              </a:rPr>
              <a:t>。</a:t>
            </a:r>
            <a:r>
              <a:rPr lang="ja-JP" altLang="en-US" sz="1200" dirty="0">
                <a:latin typeface="HG丸ｺﾞｼｯｸM-PRO" panose="020F0600000000000000" pitchFamily="50" charset="-128"/>
                <a:ea typeface="HG丸ｺﾞｼｯｸM-PRO" panose="020F0600000000000000" pitchFamily="50" charset="-128"/>
              </a:rPr>
              <a:t>（令和５年度改正）</a:t>
            </a:r>
            <a:endParaRPr lang="ja-JP" altLang="ja-JP" sz="1200" dirty="0">
              <a:latin typeface="HG丸ｺﾞｼｯｸM-PRO" panose="020F0600000000000000" pitchFamily="50" charset="-128"/>
              <a:ea typeface="HG丸ｺﾞｼｯｸM-PRO" panose="020F0600000000000000" pitchFamily="50" charset="-128"/>
            </a:endParaRPr>
          </a:p>
          <a:p>
            <a:pPr indent="144000"/>
            <a:endParaRPr lang="ja-JP" altLang="en-US" dirty="0">
              <a:latin typeface="HG丸ｺﾞｼｯｸM-PRO" panose="020F0600000000000000" pitchFamily="50" charset="-128"/>
              <a:ea typeface="HG丸ｺﾞｼｯｸM-PRO" panose="020F0600000000000000" pitchFamily="50" charset="-128"/>
            </a:endParaRPr>
          </a:p>
          <a:p>
            <a:pPr indent="144000">
              <a:spcAft>
                <a:spcPts val="600"/>
              </a:spcAft>
            </a:pPr>
            <a:endParaRPr lang="en-US" altLang="ja-JP" dirty="0">
              <a:latin typeface="HG丸ｺﾞｼｯｸM-PRO" pitchFamily="50" charset="-128"/>
              <a:ea typeface="HG丸ｺﾞｼｯｸM-PRO" pitchFamily="50" charset="-128"/>
            </a:endParaRPr>
          </a:p>
        </p:txBody>
      </p:sp>
      <p:sp>
        <p:nvSpPr>
          <p:cNvPr id="10" name="テキスト ボックス 9"/>
          <p:cNvSpPr txBox="1"/>
          <p:nvPr/>
        </p:nvSpPr>
        <p:spPr>
          <a:xfrm>
            <a:off x="404664" y="4078559"/>
            <a:ext cx="3990109"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t>地域資源の適切な保全活動のための推進活動について、様式中の各項目についてあてはまるものを選択して「○」を記入します（複数選択可）</a:t>
            </a:r>
            <a:endParaRPr lang="en-US" altLang="ja-JP" sz="1000" dirty="0"/>
          </a:p>
        </p:txBody>
      </p:sp>
      <p:sp>
        <p:nvSpPr>
          <p:cNvPr id="11"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52</a:t>
            </a:r>
          </a:p>
        </p:txBody>
      </p:sp>
      <p:sp>
        <p:nvSpPr>
          <p:cNvPr id="14" name="テキスト ボックス 13"/>
          <p:cNvSpPr txBox="1"/>
          <p:nvPr/>
        </p:nvSpPr>
        <p:spPr>
          <a:xfrm>
            <a:off x="4038771" y="9267853"/>
            <a:ext cx="2520000" cy="534368"/>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rPr>
              <a:t>本</a:t>
            </a:r>
            <a:r>
              <a:rPr lang="ja-JP" altLang="en-US" sz="1000" dirty="0">
                <a:solidFill>
                  <a:srgbClr val="FF0000"/>
                </a:solidFill>
              </a:rPr>
              <a:t>推進活動</a:t>
            </a:r>
            <a:r>
              <a:rPr lang="ja-JP" altLang="en-US" sz="1000" dirty="0">
                <a:solidFill>
                  <a:srgbClr val="000000"/>
                </a:solidFill>
              </a:rPr>
              <a:t>については、農地維持支払交付金の交付を受けて</a:t>
            </a:r>
            <a:r>
              <a:rPr lang="ja-JP" altLang="en-US" sz="1000" dirty="0">
                <a:solidFill>
                  <a:srgbClr val="FF0000"/>
                </a:solidFill>
              </a:rPr>
              <a:t>農地維持活動に取り組む場合</a:t>
            </a:r>
            <a:r>
              <a:rPr lang="ja-JP" altLang="en-US" sz="1000" dirty="0">
                <a:solidFill>
                  <a:srgbClr val="000000"/>
                </a:solidFill>
              </a:rPr>
              <a:t>には</a:t>
            </a:r>
            <a:r>
              <a:rPr lang="ja-JP" altLang="en-US" sz="1000" b="1" dirty="0">
                <a:solidFill>
                  <a:srgbClr val="FF0000"/>
                </a:solidFill>
              </a:rPr>
              <a:t>毎年度必ず実施</a:t>
            </a:r>
            <a:r>
              <a:rPr lang="ja-JP" altLang="en-US" sz="1000" dirty="0">
                <a:solidFill>
                  <a:srgbClr val="000000"/>
                </a:solidFill>
              </a:rPr>
              <a:t>します。</a:t>
            </a:r>
            <a:endParaRPr lang="en-US" altLang="ja-JP" sz="1000" dirty="0">
              <a:solidFill>
                <a:srgbClr val="000000"/>
              </a:solidFill>
            </a:endParaRPr>
          </a:p>
        </p:txBody>
      </p:sp>
      <p:sp>
        <p:nvSpPr>
          <p:cNvPr id="15" name="角丸四角形 14"/>
          <p:cNvSpPr/>
          <p:nvPr/>
        </p:nvSpPr>
        <p:spPr>
          <a:xfrm>
            <a:off x="557702" y="3013444"/>
            <a:ext cx="4032448" cy="1015978"/>
          </a:xfrm>
          <a:prstGeom prst="roundRect">
            <a:avLst>
              <a:gd name="adj" fmla="val 6411"/>
            </a:avLst>
          </a:prstGeom>
          <a:noFill/>
          <a:ln w="19050">
            <a:solidFill>
              <a:srgbClr val="00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indent="88900">
              <a:defRPr/>
            </a:pPr>
            <a:endParaRPr lang="ja-JP" altLang="ja-JP" sz="1100" dirty="0">
              <a:solidFill>
                <a:schemeClr val="tx1"/>
              </a:solidFill>
              <a:latin typeface="ＭＳ Ｐ明朝" pitchFamily="18" charset="-128"/>
              <a:ea typeface="ＭＳ Ｐ明朝" pitchFamily="18" charset="-128"/>
            </a:endParaRPr>
          </a:p>
        </p:txBody>
      </p:sp>
      <p:pic>
        <p:nvPicPr>
          <p:cNvPr id="16" name="Picture 96" descr="3200110ホタル観察会役員会議"/>
          <p:cNvPicPr>
            <a:picLocks noChangeAspect="1" noChangeArrowheads="1"/>
          </p:cNvPicPr>
          <p:nvPr/>
        </p:nvPicPr>
        <p:blipFill>
          <a:blip r:embed="rId4" cstate="print"/>
          <a:srcRect/>
          <a:stretch>
            <a:fillRect/>
          </a:stretch>
        </p:blipFill>
        <p:spPr bwMode="auto">
          <a:xfrm>
            <a:off x="4653486" y="2918200"/>
            <a:ext cx="1840687" cy="1388059"/>
          </a:xfrm>
          <a:prstGeom prst="rect">
            <a:avLst/>
          </a:prstGeom>
          <a:ln>
            <a:noFill/>
          </a:ln>
          <a:effectLst>
            <a:softEdge rad="112500"/>
          </a:effectLst>
        </p:spPr>
      </p:pic>
      <p:sp>
        <p:nvSpPr>
          <p:cNvPr id="17" name="テキスト ボックス 4"/>
          <p:cNvSpPr txBox="1">
            <a:spLocks noChangeArrowheads="1"/>
          </p:cNvSpPr>
          <p:nvPr/>
        </p:nvSpPr>
        <p:spPr bwMode="auto">
          <a:xfrm>
            <a:off x="687282" y="3311050"/>
            <a:ext cx="3707491" cy="615553"/>
          </a:xfrm>
          <a:prstGeom prst="rect">
            <a:avLst/>
          </a:prstGeom>
          <a:noFill/>
          <a:ln w="9525">
            <a:noFill/>
            <a:prstDash val="dash"/>
            <a:miter lim="800000"/>
            <a:headEnd/>
            <a:tailEnd/>
          </a:ln>
        </p:spPr>
        <p:txBody>
          <a:bodyPr wrap="square" lIns="0" tIns="0" rIns="0" bIns="0">
            <a:spAutoFit/>
          </a:bodyPr>
          <a:lstStyle/>
          <a:p>
            <a:pPr indent="144000">
              <a:spcAft>
                <a:spcPts val="600"/>
              </a:spcAft>
              <a:defRPr/>
            </a:pPr>
            <a:r>
              <a:rPr lang="ja-JP" altLang="en-US" sz="1000" dirty="0"/>
              <a:t>「地域資源保全管理構想」とは、それぞれの地域で守ってきた農用地や水路、農道等の地域資源を将来にわたってどのように引き継いで行けば良いのかを地域で話し合い、今後の課題や取り組むべき活動・方策について、活動期間中に構想としてとりまとめるものです。</a:t>
            </a:r>
            <a:endParaRPr lang="en-US" altLang="ja-JP" sz="1000" dirty="0">
              <a:latin typeface="ＭＳ Ｐ明朝" pitchFamily="18" charset="-128"/>
              <a:ea typeface="ＭＳ Ｐ明朝" pitchFamily="18" charset="-128"/>
            </a:endParaRPr>
          </a:p>
        </p:txBody>
      </p:sp>
      <p:sp>
        <p:nvSpPr>
          <p:cNvPr id="19" name="角丸四角形 18"/>
          <p:cNvSpPr/>
          <p:nvPr/>
        </p:nvSpPr>
        <p:spPr>
          <a:xfrm>
            <a:off x="690951" y="3029415"/>
            <a:ext cx="2799292" cy="184666"/>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spAutoFit/>
          </a:bodyPr>
          <a:lstStyle/>
          <a:p>
            <a:pPr>
              <a:defRPr/>
            </a:pPr>
            <a:r>
              <a:rPr lang="en-US" altLang="ja-JP" u="sng" dirty="0">
                <a:solidFill>
                  <a:schemeClr val="tx1"/>
                </a:solidFill>
                <a:latin typeface="+mn-ea"/>
              </a:rPr>
              <a:t>※</a:t>
            </a:r>
            <a:r>
              <a:rPr lang="ja-JP" altLang="en-US" u="sng" dirty="0">
                <a:solidFill>
                  <a:schemeClr val="tx1"/>
                </a:solidFill>
                <a:latin typeface="+mn-ea"/>
              </a:rPr>
              <a:t>地域資源保全管理構想とは。</a:t>
            </a:r>
          </a:p>
        </p:txBody>
      </p:sp>
      <p:sp>
        <p:nvSpPr>
          <p:cNvPr id="20" name="テキスト ボックス 19"/>
          <p:cNvSpPr txBox="1"/>
          <p:nvPr/>
        </p:nvSpPr>
        <p:spPr>
          <a:xfrm>
            <a:off x="2924943" y="7976147"/>
            <a:ext cx="3604131" cy="226591"/>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t>番号は</a:t>
            </a:r>
            <a:r>
              <a:rPr lang="en-US" altLang="ja-JP" sz="1000" dirty="0">
                <a:latin typeface="+mn-ea"/>
                <a:ea typeface="+mn-ea"/>
              </a:rPr>
              <a:t>P.63</a:t>
            </a:r>
            <a:r>
              <a:rPr lang="ja-JP" altLang="en-US" sz="1000" dirty="0"/>
              <a:t>の活動項目一覧表に示す一連の番号になっています。</a:t>
            </a:r>
            <a:endParaRPr lang="en-US" altLang="ja-JP" sz="1000" dirty="0"/>
          </a:p>
        </p:txBody>
      </p:sp>
      <p:sp>
        <p:nvSpPr>
          <p:cNvPr id="21" name="フリーフォーム 20"/>
          <p:cNvSpPr/>
          <p:nvPr/>
        </p:nvSpPr>
        <p:spPr>
          <a:xfrm rot="9277011" flipV="1">
            <a:off x="2348880" y="8091174"/>
            <a:ext cx="576064" cy="115127"/>
          </a:xfrm>
          <a:custGeom>
            <a:avLst/>
            <a:gdLst>
              <a:gd name="connsiteX0" fmla="*/ 0 w 447675"/>
              <a:gd name="connsiteY0" fmla="*/ 400050 h 400050"/>
              <a:gd name="connsiteX1" fmla="*/ 123825 w 447675"/>
              <a:gd name="connsiteY1" fmla="*/ 114300 h 400050"/>
              <a:gd name="connsiteX2" fmla="*/ 447675 w 447675"/>
              <a:gd name="connsiteY2" fmla="*/ 0 h 400050"/>
            </a:gdLst>
            <a:ahLst/>
            <a:cxnLst>
              <a:cxn ang="0">
                <a:pos x="connsiteX0" y="connsiteY0"/>
              </a:cxn>
              <a:cxn ang="0">
                <a:pos x="connsiteX1" y="connsiteY1"/>
              </a:cxn>
              <a:cxn ang="0">
                <a:pos x="connsiteX2" y="connsiteY2"/>
              </a:cxn>
            </a:cxnLst>
            <a:rect l="l" t="t" r="r" b="b"/>
            <a:pathLst>
              <a:path w="447675" h="400050">
                <a:moveTo>
                  <a:pt x="0" y="400050"/>
                </a:moveTo>
                <a:cubicBezTo>
                  <a:pt x="24606" y="290512"/>
                  <a:pt x="49213" y="180975"/>
                  <a:pt x="123825" y="114300"/>
                </a:cubicBezTo>
                <a:cubicBezTo>
                  <a:pt x="198438" y="47625"/>
                  <a:pt x="323056" y="23812"/>
                  <a:pt x="447675"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角丸四角形 21"/>
          <p:cNvSpPr/>
          <p:nvPr/>
        </p:nvSpPr>
        <p:spPr>
          <a:xfrm>
            <a:off x="460380" y="344488"/>
            <a:ext cx="3321320"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HG丸ｺﾞｼｯｸM-PRO" panose="020F0600000000000000" pitchFamily="50" charset="-128"/>
                <a:ea typeface="HG丸ｺﾞｼｯｸM-PRO" panose="020F0600000000000000" pitchFamily="50" charset="-128"/>
              </a:rPr>
              <a:t>地域資源の適切な保全管理のための推進活動</a:t>
            </a:r>
          </a:p>
        </p:txBody>
      </p:sp>
      <p:sp>
        <p:nvSpPr>
          <p:cNvPr id="23" name="テキスト ボックス 22"/>
          <p:cNvSpPr txBox="1"/>
          <p:nvPr/>
        </p:nvSpPr>
        <p:spPr>
          <a:xfrm>
            <a:off x="441339" y="9480509"/>
            <a:ext cx="2768489"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t>活動項目を複数選択した場合、</a:t>
            </a:r>
            <a:r>
              <a:rPr lang="ja-JP" altLang="en-US" sz="1000" dirty="0">
                <a:solidFill>
                  <a:srgbClr val="FF0000"/>
                </a:solidFill>
              </a:rPr>
              <a:t>毎年度、選択した全ての活動を実施する事が必要です。</a:t>
            </a:r>
            <a:endParaRPr lang="en-US" altLang="ja-JP" sz="1000" dirty="0">
              <a:solidFill>
                <a:srgbClr val="000000"/>
              </a:solidFill>
            </a:endParaRPr>
          </a:p>
        </p:txBody>
      </p:sp>
    </p:spTree>
    <p:extLst>
      <p:ext uri="{BB962C8B-B14F-4D97-AF65-F5344CB8AC3E}">
        <p14:creationId xmlns:p14="http://schemas.microsoft.com/office/powerpoint/2010/main" val="569063760"/>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3"/>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447822" y="3224808"/>
            <a:ext cx="5885959" cy="64807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4" name="角丸四角形 23"/>
          <p:cNvSpPr/>
          <p:nvPr/>
        </p:nvSpPr>
        <p:spPr>
          <a:xfrm>
            <a:off x="468000" y="339330"/>
            <a:ext cx="6120000" cy="2741462"/>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 name="Text Box 5"/>
          <p:cNvSpPr txBox="1">
            <a:spLocks noChangeArrowheads="1"/>
          </p:cNvSpPr>
          <p:nvPr/>
        </p:nvSpPr>
        <p:spPr bwMode="auto">
          <a:xfrm>
            <a:off x="0" y="1"/>
            <a:ext cx="6884988" cy="246130"/>
          </a:xfrm>
          <a:prstGeom prst="rect">
            <a:avLst/>
          </a:prstGeom>
          <a:noFill/>
          <a:ln w="9525">
            <a:noFill/>
            <a:miter lim="800000"/>
            <a:headEnd/>
            <a:tailEnd/>
          </a:ln>
        </p:spPr>
        <p:txBody>
          <a:bodyPr lIns="91341" tIns="45675" rIns="91341" bIns="45675">
            <a:spAutoFit/>
          </a:bodyPr>
          <a:lstStyle/>
          <a:p>
            <a:pPr fontAlgn="base">
              <a:spcBef>
                <a:spcPct val="50000"/>
              </a:spcBef>
              <a:spcAft>
                <a:spcPct val="0"/>
              </a:spcAft>
            </a:pPr>
            <a:r>
              <a:rPr lang="en-US" altLang="ja-JP" sz="1000" i="1" dirty="0">
                <a:solidFill>
                  <a:srgbClr val="000000"/>
                </a:solidFill>
                <a:ea typeface="HG丸ｺﾞｼｯｸM-PRO" pitchFamily="50" charset="-128"/>
              </a:rPr>
              <a:t>■ </a:t>
            </a:r>
            <a:r>
              <a:rPr lang="ja-JP" altLang="en-US" sz="1000" i="1" dirty="0">
                <a:solidFill>
                  <a:srgbClr val="000000"/>
                </a:solidFill>
                <a:ea typeface="HG丸ｺﾞｼｯｸM-PRO" pitchFamily="50" charset="-128"/>
              </a:rPr>
              <a:t>組織の設立</a:t>
            </a:r>
          </a:p>
        </p:txBody>
      </p:sp>
      <p:sp>
        <p:nvSpPr>
          <p:cNvPr id="8" name="角丸四角形 7"/>
          <p:cNvSpPr/>
          <p:nvPr/>
        </p:nvSpPr>
        <p:spPr>
          <a:xfrm>
            <a:off x="576000" y="602610"/>
            <a:ext cx="2834952" cy="204311"/>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lvl="0"/>
            <a:r>
              <a:rPr lang="ja-JP" altLang="en-US" sz="1200" dirty="0">
                <a:solidFill>
                  <a:schemeClr val="tx1"/>
                </a:solidFill>
              </a:rPr>
              <a:t>①地域資源の質的向上を図る共同活動</a:t>
            </a:r>
          </a:p>
        </p:txBody>
      </p:sp>
      <p:sp>
        <p:nvSpPr>
          <p:cNvPr id="9" name="テキスト ボックス 4"/>
          <p:cNvSpPr txBox="1">
            <a:spLocks noChangeArrowheads="1"/>
          </p:cNvSpPr>
          <p:nvPr/>
        </p:nvSpPr>
        <p:spPr bwMode="auto">
          <a:xfrm>
            <a:off x="576000" y="818634"/>
            <a:ext cx="5832000" cy="2262158"/>
          </a:xfrm>
          <a:prstGeom prst="rect">
            <a:avLst/>
          </a:prstGeom>
          <a:noFill/>
          <a:ln w="9525">
            <a:noFill/>
            <a:prstDash val="dash"/>
            <a:miter lim="800000"/>
            <a:headEnd/>
            <a:tailEnd/>
          </a:ln>
        </p:spPr>
        <p:txBody>
          <a:bodyPr wrap="square" lIns="0" tIns="0" rIns="0" bIns="0">
            <a:spAutoFit/>
          </a:bodyPr>
          <a:lstStyle/>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地域資源の質的向上を図る共同活動は、「①施設の軽微な補修」、「②農村環境保全活動」、「③多面的機能の増進を図る活動」の３つで構成されます。</a:t>
            </a:r>
          </a:p>
          <a:p>
            <a:pPr marL="144000" indent="-144000">
              <a:spcAft>
                <a:spcPts val="600"/>
              </a:spcAft>
            </a:pPr>
            <a:r>
              <a:rPr lang="ja-JP" altLang="en-US" dirty="0">
                <a:latin typeface="HG丸ｺﾞｼｯｸM-PRO" panose="020F0600000000000000" pitchFamily="50" charset="-128"/>
                <a:ea typeface="HG丸ｺﾞｼｯｸM-PRO" panose="020F0600000000000000" pitchFamily="50" charset="-128"/>
              </a:rPr>
              <a:t>・「①施設の軽微な補修」の活動は、事業計画に位置づけた施設に該当するすべての項目を実施する必要があります。（点検や機能診断の結果、実施する必要性がない実践活動については、この限りでありません。）</a:t>
            </a:r>
          </a:p>
          <a:p>
            <a:pPr marL="144000" indent="-144000">
              <a:spcAft>
                <a:spcPts val="600"/>
              </a:spcAft>
            </a:pPr>
            <a:r>
              <a:rPr lang="ja-JP" altLang="en-US" dirty="0">
                <a:latin typeface="HG丸ｺﾞｼｯｸM-PRO" panose="020F0600000000000000" pitchFamily="50" charset="-128"/>
                <a:ea typeface="HG丸ｺﾞｼｯｸM-PRO" panose="020F0600000000000000" pitchFamily="50" charset="-128"/>
              </a:rPr>
              <a:t>・「②農村環境保全活動」の活動は、県が策定する要綱基本方針に定められたテーマについて１つ以上を選択し、テーマに該当する活動を毎年度１つ以上実施します（</a:t>
            </a:r>
            <a:r>
              <a:rPr lang="en-US" altLang="ja-JP" dirty="0">
                <a:latin typeface="HG丸ｺﾞｼｯｸM-PRO" panose="020F0600000000000000" pitchFamily="50" charset="-128"/>
                <a:ea typeface="HG丸ｺﾞｼｯｸM-PRO" panose="020F0600000000000000" pitchFamily="50" charset="-128"/>
              </a:rPr>
              <a:t>P.65</a:t>
            </a:r>
            <a:r>
              <a:rPr lang="ja-JP" altLang="en-US" dirty="0">
                <a:latin typeface="HG丸ｺﾞｼｯｸM-PRO" panose="020F0600000000000000" pitchFamily="50" charset="-128"/>
                <a:ea typeface="HG丸ｺﾞｼｯｸM-PRO" panose="020F0600000000000000" pitchFamily="50" charset="-128"/>
              </a:rPr>
              <a:t>の活動項目一覧表に５つのテーマが活動項目の内訳として示されています）。</a:t>
            </a:r>
            <a:endParaRPr lang="en-US" altLang="ja-JP" dirty="0">
              <a:latin typeface="HG丸ｺﾞｼｯｸM-PRO" panose="020F0600000000000000" pitchFamily="50" charset="-128"/>
              <a:ea typeface="HG丸ｺﾞｼｯｸM-PRO" panose="020F0600000000000000" pitchFamily="50" charset="-128"/>
            </a:endParaRPr>
          </a:p>
          <a:p>
            <a:pPr marL="144000" indent="-144000">
              <a:spcAft>
                <a:spcPts val="600"/>
              </a:spcAft>
            </a:pPr>
            <a:r>
              <a:rPr lang="ja-JP" altLang="en-US" dirty="0">
                <a:latin typeface="HG丸ｺﾞｼｯｸM-PRO" panose="020F0600000000000000" pitchFamily="50" charset="-128"/>
                <a:ea typeface="HG丸ｺﾞｼｯｸM-PRO" panose="020F0600000000000000" pitchFamily="50" charset="-128"/>
              </a:rPr>
              <a:t>・「③多面的機能の増進を図る活動」への取組は任意とし、取り組まない場合の交付単価は、基本単価に</a:t>
            </a:r>
            <a:r>
              <a:rPr lang="en-US" altLang="ja-JP" dirty="0">
                <a:latin typeface="HG丸ｺﾞｼｯｸM-PRO" panose="020F0600000000000000" pitchFamily="50" charset="-128"/>
                <a:ea typeface="HG丸ｺﾞｼｯｸM-PRO" panose="020F0600000000000000" pitchFamily="50" charset="-128"/>
              </a:rPr>
              <a:t>5/6</a:t>
            </a:r>
            <a:r>
              <a:rPr lang="ja-JP" altLang="en-US" dirty="0">
                <a:latin typeface="HG丸ｺﾞｼｯｸM-PRO" panose="020F0600000000000000" pitchFamily="50" charset="-128"/>
                <a:ea typeface="HG丸ｺﾞｼｯｸM-PRO" panose="020F0600000000000000" pitchFamily="50" charset="-128"/>
              </a:rPr>
              <a:t>を乗じた額になります。</a:t>
            </a:r>
            <a:endParaRPr lang="en-US" altLang="ja-JP" dirty="0">
              <a:latin typeface="HG丸ｺﾞｼｯｸM-PRO" pitchFamily="50" charset="-128"/>
              <a:ea typeface="HG丸ｺﾞｼｯｸM-PRO" pitchFamily="50" charset="-128"/>
            </a:endParaRPr>
          </a:p>
        </p:txBody>
      </p:sp>
      <p:sp>
        <p:nvSpPr>
          <p:cNvPr id="23"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25" name="角丸四角形 24"/>
          <p:cNvSpPr/>
          <p:nvPr/>
        </p:nvSpPr>
        <p:spPr>
          <a:xfrm>
            <a:off x="468000" y="345592"/>
            <a:ext cx="1512168" cy="252000"/>
          </a:xfrm>
          <a:prstGeom prst="roundRect">
            <a:avLst/>
          </a:prstGeom>
          <a:no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r>
              <a:rPr lang="zh-TW" altLang="en-US" dirty="0">
                <a:solidFill>
                  <a:schemeClr val="tx1"/>
                </a:solidFill>
              </a:rPr>
              <a:t>（</a:t>
            </a:r>
            <a:r>
              <a:rPr lang="ja-JP" altLang="en-US" dirty="0">
                <a:solidFill>
                  <a:schemeClr val="tx1"/>
                </a:solidFill>
              </a:rPr>
              <a:t>２</a:t>
            </a:r>
            <a:r>
              <a:rPr lang="zh-TW" altLang="en-US" dirty="0">
                <a:solidFill>
                  <a:schemeClr val="tx1"/>
                </a:solidFill>
              </a:rPr>
              <a:t>）</a:t>
            </a:r>
            <a:r>
              <a:rPr lang="ja-JP" altLang="en-US" dirty="0">
                <a:solidFill>
                  <a:schemeClr val="tx1"/>
                </a:solidFill>
              </a:rPr>
              <a:t>資源向上支払</a:t>
            </a:r>
            <a:endParaRPr lang="zh-TW" altLang="en-US" dirty="0">
              <a:solidFill>
                <a:schemeClr val="tx1"/>
              </a:solidFill>
            </a:endParaRPr>
          </a:p>
        </p:txBody>
      </p:sp>
      <p:sp>
        <p:nvSpPr>
          <p:cNvPr id="22"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53</a:t>
            </a:r>
          </a:p>
        </p:txBody>
      </p:sp>
      <p:pic>
        <p:nvPicPr>
          <p:cNvPr id="4" name="図 3">
            <a:extLst>
              <a:ext uri="{FF2B5EF4-FFF2-40B4-BE49-F238E27FC236}">
                <a16:creationId xmlns:a16="http://schemas.microsoft.com/office/drawing/2014/main" id="{F7934D12-7DF7-0E69-2276-BC26A0576C17}"/>
              </a:ext>
            </a:extLst>
          </p:cNvPr>
          <p:cNvPicPr>
            <a:picLocks noChangeAspect="1"/>
          </p:cNvPicPr>
          <p:nvPr/>
        </p:nvPicPr>
        <p:blipFill rotWithShape="1">
          <a:blip r:embed="rId3"/>
          <a:srcRect b="3019"/>
          <a:stretch/>
        </p:blipFill>
        <p:spPr>
          <a:xfrm>
            <a:off x="482500" y="3269097"/>
            <a:ext cx="5873998" cy="6423905"/>
          </a:xfrm>
          <a:prstGeom prst="rect">
            <a:avLst/>
          </a:prstGeom>
        </p:spPr>
      </p:pic>
      <p:sp>
        <p:nvSpPr>
          <p:cNvPr id="27" name="テキスト ボックス 26"/>
          <p:cNvSpPr txBox="1"/>
          <p:nvPr/>
        </p:nvSpPr>
        <p:spPr>
          <a:xfrm>
            <a:off x="3105150" y="3281623"/>
            <a:ext cx="2054015"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en-US" altLang="ja-JP" sz="1000" dirty="0">
                <a:solidFill>
                  <a:srgbClr val="000000"/>
                </a:solidFill>
                <a:latin typeface="+mj-ea"/>
                <a:ea typeface="+mj-ea"/>
              </a:rPr>
              <a:t>※</a:t>
            </a:r>
            <a:r>
              <a:rPr lang="ja-JP" altLang="en-US" sz="1000" dirty="0">
                <a:solidFill>
                  <a:srgbClr val="000000"/>
                </a:solidFill>
                <a:latin typeface="+mj-ea"/>
                <a:ea typeface="+mj-ea"/>
              </a:rPr>
              <a:t>実施する月に○を記入してください。</a:t>
            </a:r>
            <a:endParaRPr lang="en-US" altLang="ja-JP" sz="1000" dirty="0">
              <a:solidFill>
                <a:srgbClr val="000000"/>
              </a:solidFill>
              <a:latin typeface="+mj-ea"/>
              <a:ea typeface="+mj-ea"/>
            </a:endParaRPr>
          </a:p>
          <a:p>
            <a:pPr fontAlgn="base">
              <a:spcBef>
                <a:spcPct val="0"/>
              </a:spcBef>
              <a:spcAft>
                <a:spcPct val="0"/>
              </a:spcAft>
            </a:pPr>
            <a:r>
              <a:rPr lang="ja-JP" altLang="en-US" sz="1000" dirty="0">
                <a:solidFill>
                  <a:srgbClr val="000000"/>
                </a:solidFill>
                <a:latin typeface="+mj-ea"/>
                <a:ea typeface="+mj-ea"/>
              </a:rPr>
              <a:t>　　　　（</a:t>
            </a:r>
            <a:r>
              <a:rPr lang="ja-JP" altLang="en-US" sz="1000" b="1" dirty="0">
                <a:solidFill>
                  <a:srgbClr val="FF0000"/>
                </a:solidFill>
                <a:latin typeface="+mj-ea"/>
                <a:ea typeface="+mj-ea"/>
              </a:rPr>
              <a:t>実情に沿った記載を</a:t>
            </a:r>
            <a:r>
              <a:rPr lang="ja-JP" altLang="en-US" sz="1000" dirty="0">
                <a:solidFill>
                  <a:srgbClr val="000000"/>
                </a:solidFill>
                <a:latin typeface="+mj-ea"/>
                <a:ea typeface="+mj-ea"/>
              </a:rPr>
              <a:t>）</a:t>
            </a:r>
            <a:endParaRPr lang="en-US" altLang="ja-JP" sz="1000" dirty="0">
              <a:solidFill>
                <a:srgbClr val="000000"/>
              </a:solidFill>
              <a:latin typeface="+mj-ea"/>
              <a:ea typeface="+mj-ea"/>
            </a:endParaRPr>
          </a:p>
        </p:txBody>
      </p:sp>
      <p:sp>
        <p:nvSpPr>
          <p:cNvPr id="33" name="フリーフォーム 32"/>
          <p:cNvSpPr/>
          <p:nvPr/>
        </p:nvSpPr>
        <p:spPr>
          <a:xfrm>
            <a:off x="836713" y="4380632"/>
            <a:ext cx="2808312" cy="321968"/>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テキスト ボックス 19"/>
          <p:cNvSpPr txBox="1"/>
          <p:nvPr/>
        </p:nvSpPr>
        <p:spPr>
          <a:xfrm>
            <a:off x="3638648" y="6681192"/>
            <a:ext cx="2628000"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１テーマ以上の取組を行うこととし、その実施時期を「○」で示します。</a:t>
            </a:r>
            <a:endParaRPr lang="en-US" altLang="ja-JP" sz="1000" dirty="0">
              <a:solidFill>
                <a:srgbClr val="000000"/>
              </a:solidFill>
              <a:latin typeface="+mj-ea"/>
              <a:ea typeface="+mj-ea"/>
            </a:endParaRPr>
          </a:p>
        </p:txBody>
      </p:sp>
      <p:sp>
        <p:nvSpPr>
          <p:cNvPr id="29" name="角丸四角形 28"/>
          <p:cNvSpPr/>
          <p:nvPr/>
        </p:nvSpPr>
        <p:spPr>
          <a:xfrm>
            <a:off x="1365820" y="8500148"/>
            <a:ext cx="1863143" cy="726376"/>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テキスト ボックス 31"/>
          <p:cNvSpPr txBox="1"/>
          <p:nvPr/>
        </p:nvSpPr>
        <p:spPr>
          <a:xfrm>
            <a:off x="3541071" y="7373327"/>
            <a:ext cx="2628000" cy="842145"/>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選択したテーマに基づき行う実践活動の取組については</a:t>
            </a:r>
            <a:r>
              <a:rPr lang="en-US" altLang="ja-JP" sz="1000" dirty="0">
                <a:solidFill>
                  <a:srgbClr val="000000"/>
                </a:solidFill>
                <a:latin typeface="+mj-ea"/>
                <a:ea typeface="+mj-ea"/>
              </a:rPr>
              <a:t>P.65</a:t>
            </a:r>
            <a:r>
              <a:rPr lang="ja-JP" altLang="en-US" sz="1000" dirty="0">
                <a:solidFill>
                  <a:srgbClr val="000000"/>
                </a:solidFill>
                <a:latin typeface="+mj-ea"/>
                <a:ea typeface="+mj-ea"/>
              </a:rPr>
              <a:t>の活動項目一覧表からあてはまる「取組番号」と「取組」を選択し記入します。</a:t>
            </a:r>
            <a:endParaRPr lang="en-US" altLang="ja-JP" sz="1000" dirty="0">
              <a:solidFill>
                <a:srgbClr val="000000"/>
              </a:solidFill>
              <a:latin typeface="+mj-ea"/>
              <a:ea typeface="+mj-ea"/>
            </a:endParaRPr>
          </a:p>
          <a:p>
            <a:pPr fontAlgn="base">
              <a:spcBef>
                <a:spcPct val="0"/>
              </a:spcBef>
              <a:spcAft>
                <a:spcPct val="0"/>
              </a:spcAft>
            </a:pPr>
            <a:r>
              <a:rPr lang="en-US" altLang="ja-JP" sz="1000" dirty="0">
                <a:solidFill>
                  <a:srgbClr val="000000"/>
                </a:solidFill>
                <a:latin typeface="+mj-ea"/>
                <a:ea typeface="+mj-ea"/>
              </a:rPr>
              <a:t>※</a:t>
            </a:r>
            <a:r>
              <a:rPr lang="ja-JP" altLang="en-US" sz="1000" dirty="0">
                <a:solidFill>
                  <a:srgbClr val="000000"/>
                </a:solidFill>
                <a:latin typeface="+mj-ea"/>
                <a:ea typeface="+mj-ea"/>
              </a:rPr>
              <a:t>エクセル様式ではプルダウンで取組を選択して入力します。</a:t>
            </a:r>
            <a:endParaRPr lang="en-US" altLang="ja-JP" sz="1000" dirty="0">
              <a:solidFill>
                <a:srgbClr val="000000"/>
              </a:solidFill>
              <a:latin typeface="+mj-ea"/>
              <a:ea typeface="+mj-ea"/>
            </a:endParaRPr>
          </a:p>
        </p:txBody>
      </p:sp>
      <p:sp>
        <p:nvSpPr>
          <p:cNvPr id="34" name="フリーフォーム 33"/>
          <p:cNvSpPr/>
          <p:nvPr/>
        </p:nvSpPr>
        <p:spPr>
          <a:xfrm rot="21225806">
            <a:off x="3171885" y="7721694"/>
            <a:ext cx="425735" cy="1027646"/>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p:cNvSpPr txBox="1"/>
          <p:nvPr/>
        </p:nvSpPr>
        <p:spPr>
          <a:xfrm>
            <a:off x="3460470" y="8943158"/>
            <a:ext cx="2160240" cy="226591"/>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行が足りない場合は追加してください。</a:t>
            </a:r>
            <a:endParaRPr lang="en-US" altLang="ja-JP" sz="1000" dirty="0">
              <a:solidFill>
                <a:srgbClr val="000000"/>
              </a:solidFill>
              <a:latin typeface="+mj-ea"/>
              <a:ea typeface="+mj-ea"/>
            </a:endParaRPr>
          </a:p>
        </p:txBody>
      </p:sp>
      <p:sp>
        <p:nvSpPr>
          <p:cNvPr id="21" name="右中かっこ 20"/>
          <p:cNvSpPr/>
          <p:nvPr/>
        </p:nvSpPr>
        <p:spPr>
          <a:xfrm>
            <a:off x="3285006" y="8909368"/>
            <a:ext cx="69317" cy="292104"/>
          </a:xfrm>
          <a:prstGeom prst="rightBrace">
            <a:avLst>
              <a:gd name="adj1" fmla="val 54631"/>
              <a:gd name="adj2" fmla="val 50000"/>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8" name="フリーフォーム 27"/>
          <p:cNvSpPr/>
          <p:nvPr/>
        </p:nvSpPr>
        <p:spPr>
          <a:xfrm>
            <a:off x="836714" y="6870928"/>
            <a:ext cx="2808310" cy="133224"/>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テキスト ボックス 29"/>
          <p:cNvSpPr txBox="1"/>
          <p:nvPr/>
        </p:nvSpPr>
        <p:spPr>
          <a:xfrm>
            <a:off x="4141085" y="6298800"/>
            <a:ext cx="2511020" cy="226591"/>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対象施設に位置付けない場合は空白とする。</a:t>
            </a:r>
            <a:endParaRPr lang="en-US" altLang="ja-JP" sz="1000" dirty="0">
              <a:solidFill>
                <a:srgbClr val="000000"/>
              </a:solidFill>
              <a:latin typeface="+mj-ea"/>
              <a:ea typeface="+mj-ea"/>
            </a:endParaRPr>
          </a:p>
        </p:txBody>
      </p:sp>
      <p:cxnSp>
        <p:nvCxnSpPr>
          <p:cNvPr id="31" name="カギ線コネクタ 30"/>
          <p:cNvCxnSpPr>
            <a:cxnSpLocks/>
          </p:cNvCxnSpPr>
          <p:nvPr/>
        </p:nvCxnSpPr>
        <p:spPr>
          <a:xfrm rot="10800000">
            <a:off x="3748968" y="6429847"/>
            <a:ext cx="388893" cy="14"/>
          </a:xfrm>
          <a:prstGeom prst="bentConnector3">
            <a:avLst>
              <a:gd name="adj1" fmla="val 50000"/>
            </a:avLst>
          </a:prstGeom>
          <a:ln>
            <a:solidFill>
              <a:srgbClr val="FF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35" name="フリーフォーム 34"/>
          <p:cNvSpPr/>
          <p:nvPr/>
        </p:nvSpPr>
        <p:spPr>
          <a:xfrm>
            <a:off x="3502371" y="4922321"/>
            <a:ext cx="2105813" cy="1376856"/>
          </a:xfrm>
          <a:custGeom>
            <a:avLst/>
            <a:gdLst>
              <a:gd name="connsiteX0" fmla="*/ 373380 w 373380"/>
              <a:gd name="connsiteY0" fmla="*/ 556260 h 556260"/>
              <a:gd name="connsiteX1" fmla="*/ 274320 w 373380"/>
              <a:gd name="connsiteY1" fmla="*/ 160020 h 556260"/>
              <a:gd name="connsiteX2" fmla="*/ 0 w 373380"/>
              <a:gd name="connsiteY2" fmla="*/ 0 h 556260"/>
            </a:gdLst>
            <a:ahLst/>
            <a:cxnLst>
              <a:cxn ang="0">
                <a:pos x="connsiteX0" y="connsiteY0"/>
              </a:cxn>
              <a:cxn ang="0">
                <a:pos x="connsiteX1" y="connsiteY1"/>
              </a:cxn>
              <a:cxn ang="0">
                <a:pos x="connsiteX2" y="connsiteY2"/>
              </a:cxn>
            </a:cxnLst>
            <a:rect l="l" t="t" r="r" b="b"/>
            <a:pathLst>
              <a:path w="373380" h="556260">
                <a:moveTo>
                  <a:pt x="373380" y="556260"/>
                </a:moveTo>
                <a:cubicBezTo>
                  <a:pt x="354965" y="404495"/>
                  <a:pt x="336550" y="252730"/>
                  <a:pt x="274320" y="160020"/>
                </a:cubicBezTo>
                <a:cubicBezTo>
                  <a:pt x="212090" y="67310"/>
                  <a:pt x="106045" y="3365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テキスト ボックス 12"/>
          <p:cNvSpPr txBox="1"/>
          <p:nvPr/>
        </p:nvSpPr>
        <p:spPr>
          <a:xfrm>
            <a:off x="3645024" y="4160912"/>
            <a:ext cx="1980000"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機能診断の結果に応じて、必要な活動を毎年度実施します。</a:t>
            </a:r>
            <a:endParaRPr lang="en-US" altLang="ja-JP" sz="1000" dirty="0">
              <a:solidFill>
                <a:srgbClr val="000000"/>
              </a:solidFill>
              <a:latin typeface="+mj-ea"/>
              <a:ea typeface="+mj-ea"/>
            </a:endParaRPr>
          </a:p>
        </p:txBody>
      </p:sp>
    </p:spTree>
    <p:extLst>
      <p:ext uri="{BB962C8B-B14F-4D97-AF65-F5344CB8AC3E}">
        <p14:creationId xmlns:p14="http://schemas.microsoft.com/office/powerpoint/2010/main" val="3266156699"/>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角丸四角形 32"/>
          <p:cNvSpPr/>
          <p:nvPr/>
        </p:nvSpPr>
        <p:spPr>
          <a:xfrm>
            <a:off x="468000" y="4223668"/>
            <a:ext cx="6120000" cy="258249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pic>
        <p:nvPicPr>
          <p:cNvPr id="41" name="Picture 3"/>
          <p:cNvPicPr>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436494" y="6762474"/>
            <a:ext cx="6012000" cy="30015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 name="図 7">
            <a:extLst>
              <a:ext uri="{FF2B5EF4-FFF2-40B4-BE49-F238E27FC236}">
                <a16:creationId xmlns:a16="http://schemas.microsoft.com/office/drawing/2014/main" id="{791D997D-2D0C-FFAE-84F9-E2ED3C8D58AB}"/>
              </a:ext>
            </a:extLst>
          </p:cNvPr>
          <p:cNvPicPr>
            <a:picLocks noChangeAspect="1"/>
          </p:cNvPicPr>
          <p:nvPr/>
        </p:nvPicPr>
        <p:blipFill>
          <a:blip r:embed="rId3"/>
          <a:stretch>
            <a:fillRect/>
          </a:stretch>
        </p:blipFill>
        <p:spPr>
          <a:xfrm>
            <a:off x="452907" y="6736656"/>
            <a:ext cx="4678254" cy="2961236"/>
          </a:xfrm>
          <a:prstGeom prst="rect">
            <a:avLst/>
          </a:prstGeom>
          <a:ln>
            <a:noFill/>
          </a:ln>
        </p:spPr>
      </p:pic>
      <p:pic>
        <p:nvPicPr>
          <p:cNvPr id="60" name="Picture 3"/>
          <p:cNvPicPr>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13344" y="355600"/>
            <a:ext cx="6012000" cy="38462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 name="図 5">
            <a:extLst>
              <a:ext uri="{FF2B5EF4-FFF2-40B4-BE49-F238E27FC236}">
                <a16:creationId xmlns:a16="http://schemas.microsoft.com/office/drawing/2014/main" id="{41C6FFE9-C719-4A28-9C49-480D374ECB48}"/>
              </a:ext>
            </a:extLst>
          </p:cNvPr>
          <p:cNvPicPr>
            <a:picLocks noChangeAspect="1"/>
          </p:cNvPicPr>
          <p:nvPr/>
        </p:nvPicPr>
        <p:blipFill>
          <a:blip r:embed="rId4"/>
          <a:stretch>
            <a:fillRect/>
          </a:stretch>
        </p:blipFill>
        <p:spPr>
          <a:xfrm>
            <a:off x="404664" y="390328"/>
            <a:ext cx="5040363" cy="3632814"/>
          </a:xfrm>
          <a:prstGeom prst="rect">
            <a:avLst/>
          </a:prstGeom>
        </p:spPr>
      </p:pic>
      <p:sp>
        <p:nvSpPr>
          <p:cNvPr id="2" name="Text Box 5"/>
          <p:cNvSpPr txBox="1">
            <a:spLocks noChangeArrowheads="1"/>
          </p:cNvSpPr>
          <p:nvPr/>
        </p:nvSpPr>
        <p:spPr bwMode="auto">
          <a:xfrm>
            <a:off x="0" y="1"/>
            <a:ext cx="6884988" cy="246130"/>
          </a:xfrm>
          <a:prstGeom prst="rect">
            <a:avLst/>
          </a:prstGeom>
          <a:noFill/>
          <a:ln w="9525">
            <a:noFill/>
            <a:miter lim="800000"/>
            <a:headEnd/>
            <a:tailEnd/>
          </a:ln>
        </p:spPr>
        <p:txBody>
          <a:bodyPr lIns="91341" tIns="45675" rIns="91341" bIns="45675">
            <a:spAutoFit/>
          </a:bodyPr>
          <a:lstStyle/>
          <a:p>
            <a:pPr algn="r" fontAlgn="base">
              <a:spcBef>
                <a:spcPct val="50000"/>
              </a:spcBef>
              <a:spcAft>
                <a:spcPct val="0"/>
              </a:spcAft>
            </a:pPr>
            <a:r>
              <a:rPr lang="en-US" altLang="ja-JP" sz="1000" i="1" dirty="0">
                <a:solidFill>
                  <a:srgbClr val="000000"/>
                </a:solidFill>
                <a:ea typeface="HG丸ｺﾞｼｯｸM-PRO" pitchFamily="50" charset="-128"/>
              </a:rPr>
              <a:t>■ </a:t>
            </a:r>
            <a:r>
              <a:rPr lang="ja-JP" altLang="en-US" sz="1000" i="1" dirty="0">
                <a:solidFill>
                  <a:srgbClr val="000000"/>
                </a:solidFill>
                <a:ea typeface="HG丸ｺﾞｼｯｸM-PRO" pitchFamily="50" charset="-128"/>
              </a:rPr>
              <a:t>組織の設立</a:t>
            </a:r>
          </a:p>
        </p:txBody>
      </p:sp>
      <p:sp>
        <p:nvSpPr>
          <p:cNvPr id="4" name="角丸四角形 3"/>
          <p:cNvSpPr/>
          <p:nvPr/>
        </p:nvSpPr>
        <p:spPr>
          <a:xfrm>
            <a:off x="576000" y="4217666"/>
            <a:ext cx="2330896" cy="204311"/>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lvl="0"/>
            <a:r>
              <a:rPr lang="ja-JP" altLang="en-US" dirty="0">
                <a:solidFill>
                  <a:schemeClr val="tx1"/>
                </a:solidFill>
              </a:rPr>
              <a:t>（３）</a:t>
            </a:r>
            <a:r>
              <a:rPr lang="ja-JP" altLang="en-US" sz="1200" dirty="0">
                <a:solidFill>
                  <a:schemeClr val="tx1"/>
                </a:solidFill>
              </a:rPr>
              <a:t>施設の長寿命化のための活動</a:t>
            </a:r>
          </a:p>
        </p:txBody>
      </p:sp>
      <p:sp>
        <p:nvSpPr>
          <p:cNvPr id="5" name="テキスト ボックス 4"/>
          <p:cNvSpPr txBox="1">
            <a:spLocks noChangeArrowheads="1"/>
          </p:cNvSpPr>
          <p:nvPr/>
        </p:nvSpPr>
        <p:spPr bwMode="auto">
          <a:xfrm>
            <a:off x="576000" y="4443324"/>
            <a:ext cx="5832000" cy="738664"/>
          </a:xfrm>
          <a:prstGeom prst="rect">
            <a:avLst/>
          </a:prstGeom>
          <a:noFill/>
          <a:ln w="9525">
            <a:noFill/>
            <a:prstDash val="dash"/>
            <a:miter lim="800000"/>
            <a:headEnd/>
            <a:tailEnd/>
          </a:ln>
        </p:spPr>
        <p:txBody>
          <a:bodyPr lIns="0" tIns="0" rIns="0" bIns="0">
            <a:spAutoFit/>
          </a:bodyPr>
          <a:lstStyle/>
          <a:p>
            <a:pPr indent="144000"/>
            <a:r>
              <a:rPr lang="ja-JP" altLang="en-US" sz="1200" dirty="0">
                <a:latin typeface="HG丸ｺﾞｼｯｸM-PRO" pitchFamily="50" charset="-128"/>
                <a:ea typeface="HG丸ｺﾞｼｯｸM-PRO" pitchFamily="50" charset="-128"/>
              </a:rPr>
              <a:t>施設の長寿命化のための活動は、機能診断結果に基づき、地域で施設の状況等を勘案した上で、必要な活動に計画的に取り組みます。</a:t>
            </a:r>
            <a:endParaRPr lang="en-US" altLang="ja-JP" sz="1200" dirty="0">
              <a:latin typeface="HG丸ｺﾞｼｯｸM-PRO" pitchFamily="50" charset="-128"/>
              <a:ea typeface="HG丸ｺﾞｼｯｸM-PRO" pitchFamily="50" charset="-128"/>
            </a:endParaRPr>
          </a:p>
          <a:p>
            <a:pPr indent="144000"/>
            <a:r>
              <a:rPr lang="ja-JP" altLang="en-US" u="sng" dirty="0">
                <a:latin typeface="HG丸ｺﾞｼｯｸM-PRO" pitchFamily="50" charset="-128"/>
                <a:ea typeface="HG丸ｺﾞｼｯｸM-PRO" pitchFamily="50" charset="-128"/>
              </a:rPr>
              <a:t>工事１件当たり税込み</a:t>
            </a:r>
            <a:r>
              <a:rPr lang="en-US" altLang="ja-JP" u="sng" dirty="0">
                <a:latin typeface="HG丸ｺﾞｼｯｸM-PRO" pitchFamily="50" charset="-128"/>
                <a:ea typeface="HG丸ｺﾞｼｯｸM-PRO" pitchFamily="50" charset="-128"/>
              </a:rPr>
              <a:t>200</a:t>
            </a:r>
            <a:r>
              <a:rPr lang="ja-JP" altLang="en-US" u="sng" dirty="0">
                <a:latin typeface="HG丸ｺﾞｼｯｸM-PRO" pitchFamily="50" charset="-128"/>
                <a:ea typeface="HG丸ｺﾞｼｯｸM-PRO" pitchFamily="50" charset="-128"/>
              </a:rPr>
              <a:t>万円以上となることが明らかな場合、様式第１－４号「長寿命化整備計画書」を作成します。</a:t>
            </a:r>
            <a:endParaRPr lang="en-US" altLang="ja-JP" sz="1200" u="sng" dirty="0">
              <a:latin typeface="HG丸ｺﾞｼｯｸM-PRO" pitchFamily="50" charset="-128"/>
              <a:ea typeface="HG丸ｺﾞｼｯｸM-PRO" pitchFamily="50" charset="-128"/>
            </a:endParaRPr>
          </a:p>
        </p:txBody>
      </p:sp>
      <p:sp>
        <p:nvSpPr>
          <p:cNvPr id="31"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48" name="フリーフォーム 47"/>
          <p:cNvSpPr/>
          <p:nvPr/>
        </p:nvSpPr>
        <p:spPr>
          <a:xfrm>
            <a:off x="1367296" y="9292407"/>
            <a:ext cx="910186" cy="203588"/>
          </a:xfrm>
          <a:custGeom>
            <a:avLst/>
            <a:gdLst>
              <a:gd name="connsiteX0" fmla="*/ 556260 w 556260"/>
              <a:gd name="connsiteY0" fmla="*/ 495300 h 495300"/>
              <a:gd name="connsiteX1" fmla="*/ 160020 w 556260"/>
              <a:gd name="connsiteY1" fmla="*/ 388620 h 495300"/>
              <a:gd name="connsiteX2" fmla="*/ 0 w 556260"/>
              <a:gd name="connsiteY2" fmla="*/ 0 h 495300"/>
            </a:gdLst>
            <a:ahLst/>
            <a:cxnLst>
              <a:cxn ang="0">
                <a:pos x="connsiteX0" y="connsiteY0"/>
              </a:cxn>
              <a:cxn ang="0">
                <a:pos x="connsiteX1" y="connsiteY1"/>
              </a:cxn>
              <a:cxn ang="0">
                <a:pos x="connsiteX2" y="connsiteY2"/>
              </a:cxn>
            </a:cxnLst>
            <a:rect l="l" t="t" r="r" b="b"/>
            <a:pathLst>
              <a:path w="556260" h="495300">
                <a:moveTo>
                  <a:pt x="556260" y="495300"/>
                </a:moveTo>
                <a:cubicBezTo>
                  <a:pt x="404495" y="483235"/>
                  <a:pt x="252730" y="471170"/>
                  <a:pt x="160020" y="388620"/>
                </a:cubicBezTo>
                <a:cubicBezTo>
                  <a:pt x="67310" y="306070"/>
                  <a:pt x="33655" y="15303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テキスト ボックス 51"/>
          <p:cNvSpPr txBox="1">
            <a:spLocks noChangeArrowheads="1"/>
          </p:cNvSpPr>
          <p:nvPr/>
        </p:nvSpPr>
        <p:spPr bwMode="auto">
          <a:xfrm>
            <a:off x="684000" y="5385048"/>
            <a:ext cx="5652000" cy="1269578"/>
          </a:xfrm>
          <a:prstGeom prst="rect">
            <a:avLst/>
          </a:prstGeom>
          <a:noFill/>
          <a:ln w="9525">
            <a:noFill/>
            <a:prstDash val="dash"/>
            <a:miter lim="800000"/>
            <a:headEnd/>
            <a:tailEnd/>
          </a:ln>
        </p:spPr>
        <p:txBody>
          <a:bodyPr wrap="square" lIns="0" tIns="0" rIns="0" bIns="0">
            <a:spAutoFit/>
          </a:bodyPr>
          <a:lstStyle/>
          <a:p>
            <a:pPr marL="108000" indent="-108000">
              <a:spcAft>
                <a:spcPts val="600"/>
              </a:spcAft>
            </a:pPr>
            <a:r>
              <a:rPr lang="en-US" altLang="ja-JP" sz="1000" dirty="0">
                <a:latin typeface="HG丸ｺﾞｼｯｸM-PRO" pitchFamily="50" charset="-128"/>
                <a:ea typeface="HG丸ｺﾞｼｯｸM-PRO" pitchFamily="50" charset="-128"/>
              </a:rPr>
              <a:t>※</a:t>
            </a:r>
            <a:r>
              <a:rPr lang="ja-JP" altLang="en-US" sz="1000" dirty="0">
                <a:latin typeface="HG丸ｺﾞｼｯｸM-PRO" pitchFamily="50" charset="-128"/>
                <a:ea typeface="HG丸ｺﾞｼｯｸM-PRO" pitchFamily="50" charset="-128"/>
              </a:rPr>
              <a:t>　農地維持支払又は資源向上支払（共同）の交付金を流用して行う施設の長寿命化のための活動について</a:t>
            </a:r>
            <a:endParaRPr lang="en-US" altLang="ja-JP" sz="1000" dirty="0">
              <a:latin typeface="HG丸ｺﾞｼｯｸM-PRO" pitchFamily="50" charset="-128"/>
              <a:ea typeface="HG丸ｺﾞｼｯｸM-PRO" pitchFamily="50" charset="-128"/>
            </a:endParaRPr>
          </a:p>
          <a:p>
            <a:pPr indent="144000">
              <a:spcAft>
                <a:spcPts val="600"/>
              </a:spcAft>
            </a:pPr>
            <a:r>
              <a:rPr lang="ja-JP" altLang="en-US" sz="1000" dirty="0">
                <a:latin typeface="HG丸ｺﾞｼｯｸM-PRO" pitchFamily="50" charset="-128"/>
                <a:ea typeface="HG丸ｺﾞｼｯｸM-PRO" pitchFamily="50" charset="-128"/>
              </a:rPr>
              <a:t>活動計画書に定めた農地維持活動及び資源向上活動（共同）を適切に実施することを前提とし、農地維持支払又は資源向上支払（共同）の交付金を流用して施設の長寿命化のための活動を実施することができます。この場合、以下に留意して下さい。</a:t>
            </a:r>
            <a:endParaRPr lang="en-US" altLang="ja-JP" sz="1000" dirty="0">
              <a:latin typeface="HG丸ｺﾞｼｯｸM-PRO" pitchFamily="50" charset="-128"/>
              <a:ea typeface="HG丸ｺﾞｼｯｸM-PRO" pitchFamily="50" charset="-128"/>
            </a:endParaRPr>
          </a:p>
          <a:p>
            <a:pPr marL="144000" indent="-144000">
              <a:spcAft>
                <a:spcPts val="300"/>
              </a:spcAft>
            </a:pPr>
            <a:r>
              <a:rPr lang="ja-JP" altLang="en-US" sz="1000" dirty="0">
                <a:latin typeface="HG丸ｺﾞｼｯｸM-PRO" pitchFamily="50" charset="-128"/>
                <a:ea typeface="HG丸ｺﾞｼｯｸM-PRO" pitchFamily="50" charset="-128"/>
              </a:rPr>
              <a:t>・活動計画書に施設の長寿命化のための活動を位置付ける。</a:t>
            </a:r>
            <a:endParaRPr lang="en-US" altLang="ja-JP" sz="1000" dirty="0">
              <a:latin typeface="HG丸ｺﾞｼｯｸM-PRO" pitchFamily="50" charset="-128"/>
              <a:ea typeface="HG丸ｺﾞｼｯｸM-PRO" pitchFamily="50" charset="-128"/>
            </a:endParaRPr>
          </a:p>
          <a:p>
            <a:pPr marL="144000" indent="-144000">
              <a:spcAft>
                <a:spcPts val="300"/>
              </a:spcAft>
            </a:pPr>
            <a:r>
              <a:rPr lang="ja-JP" altLang="en-US" sz="1000" dirty="0">
                <a:latin typeface="HG丸ｺﾞｼｯｸM-PRO" pitchFamily="50" charset="-128"/>
                <a:ea typeface="HG丸ｺﾞｼｯｸM-PRO" pitchFamily="50" charset="-128"/>
              </a:rPr>
              <a:t>・費用の支出の有無に関わらず、実施した全ての活動について活動記録に記載する。</a:t>
            </a:r>
            <a:endParaRPr lang="en-US" altLang="ja-JP" sz="1000" dirty="0">
              <a:latin typeface="HG丸ｺﾞｼｯｸM-PRO" pitchFamily="50" charset="-128"/>
              <a:ea typeface="HG丸ｺﾞｼｯｸM-PRO" pitchFamily="50" charset="-128"/>
            </a:endParaRPr>
          </a:p>
        </p:txBody>
      </p:sp>
      <p:sp>
        <p:nvSpPr>
          <p:cNvPr id="55" name="角丸四角形 54"/>
          <p:cNvSpPr/>
          <p:nvPr/>
        </p:nvSpPr>
        <p:spPr>
          <a:xfrm>
            <a:off x="566401" y="5350618"/>
            <a:ext cx="5868000" cy="1351608"/>
          </a:xfrm>
          <a:prstGeom prst="roundRect">
            <a:avLst>
              <a:gd name="adj" fmla="val 6411"/>
            </a:avLst>
          </a:prstGeom>
          <a:noFill/>
          <a:ln w="19050">
            <a:solidFill>
              <a:srgbClr val="00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indent="88900">
              <a:defRPr/>
            </a:pPr>
            <a:endParaRPr lang="ja-JP" altLang="ja-JP" sz="1100" dirty="0">
              <a:solidFill>
                <a:schemeClr val="tx1"/>
              </a:solidFill>
              <a:latin typeface="ＭＳ Ｐ明朝" pitchFamily="18" charset="-128"/>
              <a:ea typeface="ＭＳ Ｐ明朝" pitchFamily="18" charset="-128"/>
            </a:endParaRPr>
          </a:p>
        </p:txBody>
      </p:sp>
      <p:sp>
        <p:nvSpPr>
          <p:cNvPr id="54" name="フリーフォーム 53"/>
          <p:cNvSpPr/>
          <p:nvPr/>
        </p:nvSpPr>
        <p:spPr>
          <a:xfrm flipV="1">
            <a:off x="1469953" y="7035002"/>
            <a:ext cx="306917" cy="868778"/>
          </a:xfrm>
          <a:custGeom>
            <a:avLst/>
            <a:gdLst>
              <a:gd name="connsiteX0" fmla="*/ 373380 w 373380"/>
              <a:gd name="connsiteY0" fmla="*/ 556260 h 556260"/>
              <a:gd name="connsiteX1" fmla="*/ 274320 w 373380"/>
              <a:gd name="connsiteY1" fmla="*/ 160020 h 556260"/>
              <a:gd name="connsiteX2" fmla="*/ 0 w 373380"/>
              <a:gd name="connsiteY2" fmla="*/ 0 h 556260"/>
            </a:gdLst>
            <a:ahLst/>
            <a:cxnLst>
              <a:cxn ang="0">
                <a:pos x="connsiteX0" y="connsiteY0"/>
              </a:cxn>
              <a:cxn ang="0">
                <a:pos x="connsiteX1" y="connsiteY1"/>
              </a:cxn>
              <a:cxn ang="0">
                <a:pos x="connsiteX2" y="connsiteY2"/>
              </a:cxn>
            </a:cxnLst>
            <a:rect l="l" t="t" r="r" b="b"/>
            <a:pathLst>
              <a:path w="373380" h="556260">
                <a:moveTo>
                  <a:pt x="373380" y="556260"/>
                </a:moveTo>
                <a:cubicBezTo>
                  <a:pt x="354965" y="404495"/>
                  <a:pt x="336550" y="252730"/>
                  <a:pt x="274320" y="160020"/>
                </a:cubicBezTo>
                <a:cubicBezTo>
                  <a:pt x="212090" y="67310"/>
                  <a:pt x="106045" y="3365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 name="テキスト ボックス 55"/>
          <p:cNvSpPr txBox="1"/>
          <p:nvPr/>
        </p:nvSpPr>
        <p:spPr>
          <a:xfrm>
            <a:off x="976920" y="7012101"/>
            <a:ext cx="2304256" cy="380480"/>
          </a:xfrm>
          <a:prstGeom prst="rect">
            <a:avLst/>
          </a:prstGeom>
          <a:solidFill>
            <a:schemeClr val="bg1"/>
          </a:solidFill>
          <a:ln w="12700">
            <a:solidFill>
              <a:srgbClr val="FF0000"/>
            </a:solidFill>
          </a:ln>
        </p:spPr>
        <p:txBody>
          <a:bodyPr wrap="square" lIns="36000" tIns="36000" rIns="36000" bIns="36000" rtlCol="0">
            <a:spAutoFit/>
          </a:bodyPr>
          <a:lstStyle/>
          <a:p>
            <a:r>
              <a:rPr lang="en-US" altLang="ja-JP" sz="1000" dirty="0">
                <a:solidFill>
                  <a:srgbClr val="000000"/>
                </a:solidFill>
                <a:latin typeface="ＭＳ Ｐゴシック"/>
                <a:ea typeface="ＭＳ Ｐゴシック"/>
              </a:rPr>
              <a:t>P.66</a:t>
            </a:r>
            <a:r>
              <a:rPr lang="ja-JP" altLang="en-US" sz="1000" dirty="0">
                <a:solidFill>
                  <a:srgbClr val="000000"/>
                </a:solidFill>
                <a:latin typeface="ＭＳ Ｐゴシック"/>
                <a:ea typeface="ＭＳ Ｐゴシック"/>
              </a:rPr>
              <a:t>の取組項目一覧表からあてはまる「活動項目」を選択し記入します。</a:t>
            </a:r>
            <a:endParaRPr lang="en-US" altLang="ja-JP" sz="1000" dirty="0">
              <a:solidFill>
                <a:srgbClr val="000000"/>
              </a:solidFill>
              <a:latin typeface="ＭＳ Ｐゴシック"/>
              <a:ea typeface="ＭＳ Ｐゴシック"/>
            </a:endParaRPr>
          </a:p>
        </p:txBody>
      </p:sp>
      <p:sp>
        <p:nvSpPr>
          <p:cNvPr id="34" name="角丸四角形 33"/>
          <p:cNvSpPr/>
          <p:nvPr/>
        </p:nvSpPr>
        <p:spPr>
          <a:xfrm>
            <a:off x="1018306" y="1056592"/>
            <a:ext cx="1477513" cy="174549"/>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5" name="フリーフォーム 34"/>
          <p:cNvSpPr/>
          <p:nvPr/>
        </p:nvSpPr>
        <p:spPr>
          <a:xfrm>
            <a:off x="2492612" y="914206"/>
            <a:ext cx="1219294" cy="178100"/>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フリーフォーム 28"/>
          <p:cNvSpPr/>
          <p:nvPr/>
        </p:nvSpPr>
        <p:spPr>
          <a:xfrm>
            <a:off x="2564904" y="357013"/>
            <a:ext cx="720183" cy="123928"/>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フリーフォーム 35"/>
          <p:cNvSpPr/>
          <p:nvPr/>
        </p:nvSpPr>
        <p:spPr>
          <a:xfrm flipV="1">
            <a:off x="4236451" y="8135861"/>
            <a:ext cx="537153" cy="159568"/>
          </a:xfrm>
          <a:custGeom>
            <a:avLst/>
            <a:gdLst>
              <a:gd name="connsiteX0" fmla="*/ 373380 w 373380"/>
              <a:gd name="connsiteY0" fmla="*/ 556260 h 556260"/>
              <a:gd name="connsiteX1" fmla="*/ 274320 w 373380"/>
              <a:gd name="connsiteY1" fmla="*/ 160020 h 556260"/>
              <a:gd name="connsiteX2" fmla="*/ 0 w 373380"/>
              <a:gd name="connsiteY2" fmla="*/ 0 h 556260"/>
            </a:gdLst>
            <a:ahLst/>
            <a:cxnLst>
              <a:cxn ang="0">
                <a:pos x="connsiteX0" y="connsiteY0"/>
              </a:cxn>
              <a:cxn ang="0">
                <a:pos x="connsiteX1" y="connsiteY1"/>
              </a:cxn>
              <a:cxn ang="0">
                <a:pos x="connsiteX2" y="connsiteY2"/>
              </a:cxn>
            </a:cxnLst>
            <a:rect l="l" t="t" r="r" b="b"/>
            <a:pathLst>
              <a:path w="373380" h="556260">
                <a:moveTo>
                  <a:pt x="373380" y="556260"/>
                </a:moveTo>
                <a:cubicBezTo>
                  <a:pt x="354965" y="404495"/>
                  <a:pt x="336550" y="252730"/>
                  <a:pt x="274320" y="160020"/>
                </a:cubicBezTo>
                <a:cubicBezTo>
                  <a:pt x="212090" y="67310"/>
                  <a:pt x="106045" y="3365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テキスト ボックス 37"/>
          <p:cNvSpPr txBox="1"/>
          <p:nvPr/>
        </p:nvSpPr>
        <p:spPr>
          <a:xfrm>
            <a:off x="3951244" y="8614365"/>
            <a:ext cx="2160240" cy="226591"/>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行が足りない場合は追加してください。</a:t>
            </a:r>
            <a:endParaRPr lang="en-US" altLang="ja-JP" sz="1000" dirty="0">
              <a:solidFill>
                <a:srgbClr val="000000"/>
              </a:solidFill>
              <a:latin typeface="+mj-ea"/>
              <a:ea typeface="+mj-ea"/>
            </a:endParaRPr>
          </a:p>
        </p:txBody>
      </p:sp>
      <p:sp>
        <p:nvSpPr>
          <p:cNvPr id="39" name="右中かっこ 38"/>
          <p:cNvSpPr/>
          <p:nvPr/>
        </p:nvSpPr>
        <p:spPr>
          <a:xfrm>
            <a:off x="3857900" y="8600973"/>
            <a:ext cx="45719" cy="259033"/>
          </a:xfrm>
          <a:prstGeom prst="rightBrace">
            <a:avLst>
              <a:gd name="adj1" fmla="val 54631"/>
              <a:gd name="adj2" fmla="val 50000"/>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cxnSp>
        <p:nvCxnSpPr>
          <p:cNvPr id="7" name="カギ線コネクタ 6"/>
          <p:cNvCxnSpPr>
            <a:cxnSpLocks/>
            <a:stCxn id="34" idx="1"/>
          </p:cNvCxnSpPr>
          <p:nvPr/>
        </p:nvCxnSpPr>
        <p:spPr>
          <a:xfrm rot="10800000" flipV="1">
            <a:off x="718222" y="1143866"/>
            <a:ext cx="300085" cy="1619249"/>
          </a:xfrm>
          <a:prstGeom prst="bentConnector2">
            <a:avLst/>
          </a:prstGeom>
          <a:ln>
            <a:solidFill>
              <a:srgbClr val="FF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53" name="フリーフォーム 52"/>
          <p:cNvSpPr/>
          <p:nvPr/>
        </p:nvSpPr>
        <p:spPr>
          <a:xfrm flipH="1">
            <a:off x="1617344" y="3015924"/>
            <a:ext cx="319286" cy="646163"/>
          </a:xfrm>
          <a:custGeom>
            <a:avLst/>
            <a:gdLst>
              <a:gd name="connsiteX0" fmla="*/ 373380 w 373380"/>
              <a:gd name="connsiteY0" fmla="*/ 556260 h 556260"/>
              <a:gd name="connsiteX1" fmla="*/ 274320 w 373380"/>
              <a:gd name="connsiteY1" fmla="*/ 160020 h 556260"/>
              <a:gd name="connsiteX2" fmla="*/ 0 w 373380"/>
              <a:gd name="connsiteY2" fmla="*/ 0 h 556260"/>
            </a:gdLst>
            <a:ahLst/>
            <a:cxnLst>
              <a:cxn ang="0">
                <a:pos x="connsiteX0" y="connsiteY0"/>
              </a:cxn>
              <a:cxn ang="0">
                <a:pos x="connsiteX1" y="connsiteY1"/>
              </a:cxn>
              <a:cxn ang="0">
                <a:pos x="connsiteX2" y="connsiteY2"/>
              </a:cxn>
            </a:cxnLst>
            <a:rect l="l" t="t" r="r" b="b"/>
            <a:pathLst>
              <a:path w="373380" h="556260">
                <a:moveTo>
                  <a:pt x="373380" y="556260"/>
                </a:moveTo>
                <a:cubicBezTo>
                  <a:pt x="354965" y="404495"/>
                  <a:pt x="336550" y="252730"/>
                  <a:pt x="274320" y="160020"/>
                </a:cubicBezTo>
                <a:cubicBezTo>
                  <a:pt x="212090" y="67310"/>
                  <a:pt x="106045" y="3365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 name="フリーフォーム 58"/>
          <p:cNvSpPr/>
          <p:nvPr/>
        </p:nvSpPr>
        <p:spPr>
          <a:xfrm flipH="1">
            <a:off x="1621541" y="2827190"/>
            <a:ext cx="189274" cy="848024"/>
          </a:xfrm>
          <a:custGeom>
            <a:avLst/>
            <a:gdLst>
              <a:gd name="connsiteX0" fmla="*/ 373380 w 373380"/>
              <a:gd name="connsiteY0" fmla="*/ 556260 h 556260"/>
              <a:gd name="connsiteX1" fmla="*/ 274320 w 373380"/>
              <a:gd name="connsiteY1" fmla="*/ 160020 h 556260"/>
              <a:gd name="connsiteX2" fmla="*/ 0 w 373380"/>
              <a:gd name="connsiteY2" fmla="*/ 0 h 556260"/>
            </a:gdLst>
            <a:ahLst/>
            <a:cxnLst>
              <a:cxn ang="0">
                <a:pos x="connsiteX0" y="connsiteY0"/>
              </a:cxn>
              <a:cxn ang="0">
                <a:pos x="connsiteX1" y="connsiteY1"/>
              </a:cxn>
              <a:cxn ang="0">
                <a:pos x="connsiteX2" y="connsiteY2"/>
              </a:cxn>
            </a:cxnLst>
            <a:rect l="l" t="t" r="r" b="b"/>
            <a:pathLst>
              <a:path w="373380" h="556260">
                <a:moveTo>
                  <a:pt x="373380" y="556260"/>
                </a:moveTo>
                <a:cubicBezTo>
                  <a:pt x="354965" y="404495"/>
                  <a:pt x="336550" y="252730"/>
                  <a:pt x="274320" y="160020"/>
                </a:cubicBezTo>
                <a:cubicBezTo>
                  <a:pt x="212090" y="67310"/>
                  <a:pt x="106045" y="3365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フリーフォーム 34">
            <a:extLst>
              <a:ext uri="{FF2B5EF4-FFF2-40B4-BE49-F238E27FC236}">
                <a16:creationId xmlns:a16="http://schemas.microsoft.com/office/drawing/2014/main" id="{BE2096F8-BACC-48D1-845C-BD0E87E1A2FD}"/>
              </a:ext>
            </a:extLst>
          </p:cNvPr>
          <p:cNvSpPr/>
          <p:nvPr/>
        </p:nvSpPr>
        <p:spPr>
          <a:xfrm flipV="1">
            <a:off x="2564904" y="3040389"/>
            <a:ext cx="2002845" cy="259076"/>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 name="connsiteX0" fmla="*/ 1246823 w 1246823"/>
              <a:gd name="connsiteY0" fmla="*/ 0 h 181154"/>
              <a:gd name="connsiteX1" fmla="*/ 886301 w 1246823"/>
              <a:gd name="connsiteY1" fmla="*/ 28353 h 181154"/>
              <a:gd name="connsiteX2" fmla="*/ 313969 w 1246823"/>
              <a:gd name="connsiteY2" fmla="*/ 23193 h 181154"/>
              <a:gd name="connsiteX3" fmla="*/ 0 w 1246823"/>
              <a:gd name="connsiteY3" fmla="*/ 180752 h 181154"/>
              <a:gd name="connsiteX0" fmla="*/ 1246823 w 1246823"/>
              <a:gd name="connsiteY0" fmla="*/ 0 h 181154"/>
              <a:gd name="connsiteX1" fmla="*/ 313969 w 1246823"/>
              <a:gd name="connsiteY1" fmla="*/ 23193 h 181154"/>
              <a:gd name="connsiteX2" fmla="*/ 0 w 1246823"/>
              <a:gd name="connsiteY2" fmla="*/ 180752 h 181154"/>
            </a:gdLst>
            <a:ahLst/>
            <a:cxnLst>
              <a:cxn ang="0">
                <a:pos x="connsiteX0" y="connsiteY0"/>
              </a:cxn>
              <a:cxn ang="0">
                <a:pos x="connsiteX1" y="connsiteY1"/>
              </a:cxn>
              <a:cxn ang="0">
                <a:pos x="connsiteX2" y="connsiteY2"/>
              </a:cxn>
            </a:cxnLst>
            <a:rect l="l" t="t" r="r" b="b"/>
            <a:pathLst>
              <a:path w="1246823" h="181154">
                <a:moveTo>
                  <a:pt x="1246823" y="0"/>
                </a:moveTo>
                <a:cubicBezTo>
                  <a:pt x="1052479" y="4832"/>
                  <a:pt x="521773" y="-6932"/>
                  <a:pt x="313969" y="23193"/>
                </a:cubicBezTo>
                <a:cubicBezTo>
                  <a:pt x="166252" y="48593"/>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 name="フリーフォーム 50"/>
          <p:cNvSpPr/>
          <p:nvPr/>
        </p:nvSpPr>
        <p:spPr>
          <a:xfrm>
            <a:off x="2933954" y="8230149"/>
            <a:ext cx="118586" cy="451477"/>
          </a:xfrm>
          <a:custGeom>
            <a:avLst/>
            <a:gdLst>
              <a:gd name="connsiteX0" fmla="*/ 373380 w 373380"/>
              <a:gd name="connsiteY0" fmla="*/ 556260 h 556260"/>
              <a:gd name="connsiteX1" fmla="*/ 274320 w 373380"/>
              <a:gd name="connsiteY1" fmla="*/ 160020 h 556260"/>
              <a:gd name="connsiteX2" fmla="*/ 0 w 373380"/>
              <a:gd name="connsiteY2" fmla="*/ 0 h 556260"/>
            </a:gdLst>
            <a:ahLst/>
            <a:cxnLst>
              <a:cxn ang="0">
                <a:pos x="connsiteX0" y="connsiteY0"/>
              </a:cxn>
              <a:cxn ang="0">
                <a:pos x="connsiteX1" y="connsiteY1"/>
              </a:cxn>
              <a:cxn ang="0">
                <a:pos x="connsiteX2" y="connsiteY2"/>
              </a:cxn>
            </a:cxnLst>
            <a:rect l="l" t="t" r="r" b="b"/>
            <a:pathLst>
              <a:path w="373380" h="556260">
                <a:moveTo>
                  <a:pt x="373380" y="556260"/>
                </a:moveTo>
                <a:cubicBezTo>
                  <a:pt x="354965" y="404495"/>
                  <a:pt x="336550" y="252730"/>
                  <a:pt x="274320" y="160020"/>
                </a:cubicBezTo>
                <a:cubicBezTo>
                  <a:pt x="212090" y="67310"/>
                  <a:pt x="106045" y="3365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 name="テキスト ボックス 60"/>
          <p:cNvSpPr txBox="1"/>
          <p:nvPr/>
        </p:nvSpPr>
        <p:spPr>
          <a:xfrm>
            <a:off x="836712" y="8638529"/>
            <a:ext cx="2813573" cy="380480"/>
          </a:xfrm>
          <a:prstGeom prst="rect">
            <a:avLst/>
          </a:prstGeom>
          <a:solidFill>
            <a:schemeClr val="bg1"/>
          </a:solidFill>
          <a:ln w="12700">
            <a:solidFill>
              <a:srgbClr val="FF0000"/>
            </a:solidFill>
          </a:ln>
        </p:spPr>
        <p:txBody>
          <a:bodyPr wrap="square" lIns="36000" tIns="36000" rIns="36000" bIns="36000" rtlCol="0">
            <a:spAutoFit/>
          </a:bodyPr>
          <a:lstStyle/>
          <a:p>
            <a:r>
              <a:rPr lang="en-US" altLang="ja-JP" sz="1000" dirty="0">
                <a:solidFill>
                  <a:srgbClr val="000000"/>
                </a:solidFill>
                <a:latin typeface="ＭＳ Ｐゴシック"/>
                <a:ea typeface="ＭＳ Ｐゴシック"/>
              </a:rPr>
              <a:t>P.66</a:t>
            </a:r>
            <a:r>
              <a:rPr lang="ja-JP" altLang="en-US" sz="1000" dirty="0">
                <a:solidFill>
                  <a:srgbClr val="000000"/>
                </a:solidFill>
                <a:latin typeface="ＭＳ Ｐゴシック"/>
                <a:ea typeface="ＭＳ Ｐゴシック"/>
              </a:rPr>
              <a:t>の活動項目一覧表からあてはまる「構成内容」に</a:t>
            </a:r>
            <a:r>
              <a:rPr lang="ja-JP" altLang="en-US" sz="1000" b="1" dirty="0">
                <a:solidFill>
                  <a:srgbClr val="FF0000"/>
                </a:solidFill>
                <a:latin typeface="ＭＳ Ｐゴシック"/>
                <a:ea typeface="ＭＳ Ｐゴシック"/>
              </a:rPr>
              <a:t>丸番号を付け</a:t>
            </a:r>
            <a:r>
              <a:rPr lang="ja-JP" altLang="en-US" sz="1000" dirty="0">
                <a:solidFill>
                  <a:srgbClr val="000000"/>
                </a:solidFill>
                <a:latin typeface="ＭＳ Ｐゴシック"/>
                <a:ea typeface="ＭＳ Ｐゴシック"/>
              </a:rPr>
              <a:t>記入します。</a:t>
            </a:r>
            <a:endParaRPr lang="en-US" altLang="ja-JP" sz="1000" dirty="0">
              <a:solidFill>
                <a:srgbClr val="000000"/>
              </a:solidFill>
              <a:latin typeface="ＭＳ Ｐゴシック"/>
              <a:ea typeface="ＭＳ Ｐゴシック"/>
            </a:endParaRPr>
          </a:p>
        </p:txBody>
      </p:sp>
      <p:sp>
        <p:nvSpPr>
          <p:cNvPr id="62" name="フリーフォーム 61"/>
          <p:cNvSpPr/>
          <p:nvPr/>
        </p:nvSpPr>
        <p:spPr>
          <a:xfrm flipV="1">
            <a:off x="3436649" y="7315039"/>
            <a:ext cx="286853" cy="608694"/>
          </a:xfrm>
          <a:custGeom>
            <a:avLst/>
            <a:gdLst>
              <a:gd name="connsiteX0" fmla="*/ 373380 w 373380"/>
              <a:gd name="connsiteY0" fmla="*/ 556260 h 556260"/>
              <a:gd name="connsiteX1" fmla="*/ 274320 w 373380"/>
              <a:gd name="connsiteY1" fmla="*/ 160020 h 556260"/>
              <a:gd name="connsiteX2" fmla="*/ 0 w 373380"/>
              <a:gd name="connsiteY2" fmla="*/ 0 h 556260"/>
            </a:gdLst>
            <a:ahLst/>
            <a:cxnLst>
              <a:cxn ang="0">
                <a:pos x="connsiteX0" y="connsiteY0"/>
              </a:cxn>
              <a:cxn ang="0">
                <a:pos x="connsiteX1" y="connsiteY1"/>
              </a:cxn>
              <a:cxn ang="0">
                <a:pos x="connsiteX2" y="connsiteY2"/>
              </a:cxn>
            </a:cxnLst>
            <a:rect l="l" t="t" r="r" b="b"/>
            <a:pathLst>
              <a:path w="373380" h="556260">
                <a:moveTo>
                  <a:pt x="373380" y="556260"/>
                </a:moveTo>
                <a:cubicBezTo>
                  <a:pt x="354965" y="404495"/>
                  <a:pt x="336550" y="252730"/>
                  <a:pt x="274320" y="160020"/>
                </a:cubicBezTo>
                <a:cubicBezTo>
                  <a:pt x="212090" y="67310"/>
                  <a:pt x="106045" y="3365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テキスト ボックス 27"/>
          <p:cNvSpPr txBox="1"/>
          <p:nvPr/>
        </p:nvSpPr>
        <p:spPr>
          <a:xfrm>
            <a:off x="3291778" y="205364"/>
            <a:ext cx="3204000"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「多面的機能の増進を図る活動」に取り組まない場合は、資源向上支払（共同）の</a:t>
            </a:r>
            <a:r>
              <a:rPr lang="ja-JP" altLang="en-US" sz="1000" dirty="0">
                <a:solidFill>
                  <a:srgbClr val="FF0000"/>
                </a:solidFill>
                <a:latin typeface="+mj-ea"/>
                <a:ea typeface="+mj-ea"/>
              </a:rPr>
              <a:t>単価は基本単価の</a:t>
            </a:r>
            <a:r>
              <a:rPr lang="en-US" altLang="ja-JP" sz="1000" dirty="0">
                <a:solidFill>
                  <a:srgbClr val="FF0000"/>
                </a:solidFill>
                <a:latin typeface="+mj-ea"/>
                <a:ea typeface="+mj-ea"/>
              </a:rPr>
              <a:t>5/6</a:t>
            </a:r>
            <a:r>
              <a:rPr lang="ja-JP" altLang="en-US" sz="1000" dirty="0">
                <a:solidFill>
                  <a:srgbClr val="FF0000"/>
                </a:solidFill>
                <a:latin typeface="+mj-ea"/>
                <a:ea typeface="+mj-ea"/>
              </a:rPr>
              <a:t>になります</a:t>
            </a:r>
            <a:r>
              <a:rPr lang="ja-JP" altLang="en-US" sz="1000" dirty="0">
                <a:solidFill>
                  <a:srgbClr val="000000"/>
                </a:solidFill>
                <a:latin typeface="+mj-ea"/>
                <a:ea typeface="+mj-ea"/>
              </a:rPr>
              <a:t>。</a:t>
            </a:r>
            <a:endParaRPr lang="en-US" altLang="ja-JP" sz="1000" dirty="0">
              <a:solidFill>
                <a:srgbClr val="000000"/>
              </a:solidFill>
              <a:latin typeface="+mj-ea"/>
              <a:ea typeface="+mj-ea"/>
            </a:endParaRPr>
          </a:p>
        </p:txBody>
      </p:sp>
      <p:sp>
        <p:nvSpPr>
          <p:cNvPr id="40" name="テキスト ボックス 39"/>
          <p:cNvSpPr txBox="1"/>
          <p:nvPr/>
        </p:nvSpPr>
        <p:spPr>
          <a:xfrm>
            <a:off x="3706282" y="729589"/>
            <a:ext cx="2853546" cy="688256"/>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en-US" altLang="ja-JP" sz="1000" dirty="0">
                <a:solidFill>
                  <a:srgbClr val="000000"/>
                </a:solidFill>
                <a:latin typeface="+mj-ea"/>
                <a:ea typeface="+mj-ea"/>
              </a:rPr>
              <a:t>P.65</a:t>
            </a:r>
            <a:r>
              <a:rPr lang="ja-JP" altLang="en-US" sz="1000" dirty="0">
                <a:solidFill>
                  <a:srgbClr val="000000"/>
                </a:solidFill>
                <a:latin typeface="+mj-ea"/>
                <a:ea typeface="+mj-ea"/>
              </a:rPr>
              <a:t>の活動項目一覧表からあてはまる「活動項目」を選択し記入します。</a:t>
            </a:r>
            <a:endParaRPr lang="en-US" altLang="ja-JP" sz="1000" dirty="0">
              <a:solidFill>
                <a:srgbClr val="000000"/>
              </a:solidFill>
              <a:latin typeface="+mj-ea"/>
              <a:ea typeface="+mj-ea"/>
            </a:endParaRPr>
          </a:p>
          <a:p>
            <a:pPr fontAlgn="base">
              <a:spcBef>
                <a:spcPct val="0"/>
              </a:spcBef>
              <a:spcAft>
                <a:spcPct val="0"/>
              </a:spcAft>
            </a:pPr>
            <a:r>
              <a:rPr lang="en-US" altLang="ja-JP" sz="1000" dirty="0">
                <a:solidFill>
                  <a:srgbClr val="000000"/>
                </a:solidFill>
                <a:latin typeface="+mj-ea"/>
                <a:ea typeface="+mj-ea"/>
              </a:rPr>
              <a:t>※</a:t>
            </a:r>
            <a:r>
              <a:rPr lang="ja-JP" altLang="en-US" sz="1000" dirty="0">
                <a:solidFill>
                  <a:srgbClr val="000000"/>
                </a:solidFill>
                <a:latin typeface="+mj-ea"/>
                <a:ea typeface="+mj-ea"/>
              </a:rPr>
              <a:t>エクセル様式ではプルダウンで取組を選択して入力します。</a:t>
            </a:r>
            <a:endParaRPr lang="en-US" altLang="ja-JP" sz="1000" dirty="0">
              <a:solidFill>
                <a:srgbClr val="000000"/>
              </a:solidFill>
              <a:latin typeface="+mj-ea"/>
              <a:ea typeface="+mj-ea"/>
            </a:endParaRPr>
          </a:p>
        </p:txBody>
      </p:sp>
      <p:sp>
        <p:nvSpPr>
          <p:cNvPr id="44" name="角丸四角形 43"/>
          <p:cNvSpPr/>
          <p:nvPr/>
        </p:nvSpPr>
        <p:spPr>
          <a:xfrm>
            <a:off x="1006253" y="1370364"/>
            <a:ext cx="1477513" cy="192762"/>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5" name="右中かっこ 44"/>
          <p:cNvSpPr/>
          <p:nvPr/>
        </p:nvSpPr>
        <p:spPr>
          <a:xfrm>
            <a:off x="4959228" y="1647717"/>
            <a:ext cx="69317" cy="292104"/>
          </a:xfrm>
          <a:prstGeom prst="rightBrace">
            <a:avLst>
              <a:gd name="adj1" fmla="val 54631"/>
              <a:gd name="adj2" fmla="val 50000"/>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58" name="フリーフォーム 57"/>
          <p:cNvSpPr/>
          <p:nvPr/>
        </p:nvSpPr>
        <p:spPr>
          <a:xfrm rot="4910993">
            <a:off x="1554502" y="1649795"/>
            <a:ext cx="431399" cy="274469"/>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テキスト ボックス 49"/>
          <p:cNvSpPr txBox="1"/>
          <p:nvPr/>
        </p:nvSpPr>
        <p:spPr>
          <a:xfrm>
            <a:off x="4567749" y="3122488"/>
            <a:ext cx="2245627" cy="534368"/>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b="1" dirty="0">
                <a:solidFill>
                  <a:srgbClr val="FF0000"/>
                </a:solidFill>
                <a:latin typeface="+mj-ea"/>
                <a:ea typeface="+mj-ea"/>
              </a:rPr>
              <a:t>ここで選択した農村環境のテーマは、前ページの農村環境保全活動欄へ記載してはならない。</a:t>
            </a:r>
            <a:endParaRPr lang="en-US" altLang="ja-JP" sz="1000" b="1" dirty="0">
              <a:solidFill>
                <a:srgbClr val="FF0000"/>
              </a:solidFill>
              <a:latin typeface="+mj-ea"/>
              <a:ea typeface="+mj-ea"/>
            </a:endParaRPr>
          </a:p>
        </p:txBody>
      </p:sp>
      <p:sp>
        <p:nvSpPr>
          <p:cNvPr id="49" name="テキスト ボックス 48"/>
          <p:cNvSpPr txBox="1"/>
          <p:nvPr/>
        </p:nvSpPr>
        <p:spPr>
          <a:xfrm>
            <a:off x="1519214" y="3662087"/>
            <a:ext cx="2245627"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en-US" altLang="ja-JP" sz="1000" dirty="0">
                <a:solidFill>
                  <a:srgbClr val="000000"/>
                </a:solidFill>
                <a:latin typeface="+mj-ea"/>
                <a:ea typeface="+mj-ea"/>
              </a:rPr>
              <a:t>※</a:t>
            </a:r>
            <a:r>
              <a:rPr lang="ja-JP" altLang="en-US" sz="1000" dirty="0">
                <a:solidFill>
                  <a:srgbClr val="000000"/>
                </a:solidFill>
                <a:latin typeface="+mj-ea"/>
                <a:ea typeface="+mj-ea"/>
              </a:rPr>
              <a:t>エクセル様式ではプルダウンで内容を選択して入力します。</a:t>
            </a:r>
            <a:endParaRPr lang="en-US" altLang="ja-JP" sz="1000" dirty="0">
              <a:solidFill>
                <a:srgbClr val="000000"/>
              </a:solidFill>
              <a:latin typeface="+mj-ea"/>
              <a:ea typeface="+mj-ea"/>
            </a:endParaRPr>
          </a:p>
        </p:txBody>
      </p:sp>
      <p:sp>
        <p:nvSpPr>
          <p:cNvPr id="46" name="テキスト ボックス 45"/>
          <p:cNvSpPr txBox="1"/>
          <p:nvPr/>
        </p:nvSpPr>
        <p:spPr>
          <a:xfrm>
            <a:off x="1939388" y="1981095"/>
            <a:ext cx="4311701" cy="488201"/>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en-US" altLang="ja-JP" sz="900" dirty="0">
                <a:solidFill>
                  <a:srgbClr val="000000"/>
                </a:solidFill>
                <a:latin typeface="+mj-ea"/>
                <a:ea typeface="+mj-ea"/>
              </a:rPr>
              <a:t>※</a:t>
            </a:r>
            <a:r>
              <a:rPr lang="ja-JP" altLang="en-US" sz="900" dirty="0">
                <a:solidFill>
                  <a:srgbClr val="00B050"/>
                </a:solidFill>
                <a:latin typeface="+mj-ea"/>
                <a:ea typeface="+mj-ea"/>
              </a:rPr>
              <a:t>増進を図る活動を実施する場合は、</a:t>
            </a:r>
            <a:r>
              <a:rPr lang="ja-JP" altLang="en-US" sz="900" dirty="0">
                <a:latin typeface="+mj-ea"/>
                <a:ea typeface="+mj-ea"/>
              </a:rPr>
              <a:t>取組内容を選択した上で、</a:t>
            </a:r>
            <a:r>
              <a:rPr lang="ja-JP" altLang="en-US" sz="900" dirty="0">
                <a:solidFill>
                  <a:srgbClr val="00B050"/>
                </a:solidFill>
                <a:latin typeface="+mj-ea"/>
                <a:ea typeface="+mj-ea"/>
              </a:rPr>
              <a:t>広報活動を毎年度実施してください。</a:t>
            </a:r>
            <a:r>
              <a:rPr lang="ja-JP" altLang="en-US" sz="900" dirty="0">
                <a:solidFill>
                  <a:srgbClr val="000000"/>
                </a:solidFill>
                <a:latin typeface="+mj-ea"/>
                <a:ea typeface="+mj-ea"/>
              </a:rPr>
              <a:t>ただし、農業地域類型区分の「中間農業地域」または、「山間農業地域」、地域振興立法８法地域においては必須ではありません。</a:t>
            </a:r>
            <a:endParaRPr lang="en-US" altLang="ja-JP" sz="900" dirty="0">
              <a:solidFill>
                <a:srgbClr val="000000"/>
              </a:solidFill>
              <a:latin typeface="+mj-ea"/>
              <a:ea typeface="+mj-ea"/>
            </a:endParaRPr>
          </a:p>
        </p:txBody>
      </p:sp>
      <p:sp>
        <p:nvSpPr>
          <p:cNvPr id="37" name="テキスト ボックス 36"/>
          <p:cNvSpPr txBox="1"/>
          <p:nvPr/>
        </p:nvSpPr>
        <p:spPr>
          <a:xfrm>
            <a:off x="5122771" y="1569234"/>
            <a:ext cx="1164395"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行が足りない場合は追加してください。</a:t>
            </a:r>
            <a:endParaRPr lang="en-US" altLang="ja-JP" sz="1000" dirty="0">
              <a:solidFill>
                <a:srgbClr val="000000"/>
              </a:solidFill>
              <a:latin typeface="+mj-ea"/>
              <a:ea typeface="+mj-ea"/>
            </a:endParaRPr>
          </a:p>
        </p:txBody>
      </p:sp>
      <p:sp>
        <p:nvSpPr>
          <p:cNvPr id="66" name="テキスト ボックス 65"/>
          <p:cNvSpPr txBox="1"/>
          <p:nvPr/>
        </p:nvSpPr>
        <p:spPr>
          <a:xfrm>
            <a:off x="771498" y="11071"/>
            <a:ext cx="2232248"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en-US" altLang="ja-JP" sz="1000" dirty="0">
                <a:solidFill>
                  <a:srgbClr val="000000"/>
                </a:solidFill>
                <a:latin typeface="+mj-ea"/>
                <a:ea typeface="+mj-ea"/>
              </a:rPr>
              <a:t>※</a:t>
            </a:r>
            <a:r>
              <a:rPr lang="ja-JP" altLang="en-US" sz="1000" dirty="0">
                <a:solidFill>
                  <a:srgbClr val="000000"/>
                </a:solidFill>
                <a:latin typeface="+mj-ea"/>
                <a:ea typeface="+mj-ea"/>
              </a:rPr>
              <a:t>実施する月に○を記入してください。</a:t>
            </a:r>
            <a:endParaRPr lang="en-US" altLang="ja-JP" sz="1000" dirty="0">
              <a:solidFill>
                <a:srgbClr val="000000"/>
              </a:solidFill>
              <a:latin typeface="+mj-ea"/>
              <a:ea typeface="+mj-ea"/>
            </a:endParaRPr>
          </a:p>
          <a:p>
            <a:r>
              <a:rPr lang="ja-JP" altLang="en-US" sz="1000" dirty="0">
                <a:solidFill>
                  <a:srgbClr val="000000"/>
                </a:solidFill>
                <a:latin typeface="+mj-ea"/>
              </a:rPr>
              <a:t>　　　　（</a:t>
            </a:r>
            <a:r>
              <a:rPr lang="ja-JP" altLang="en-US" sz="1000" b="1" dirty="0">
                <a:solidFill>
                  <a:srgbClr val="FF0000"/>
                </a:solidFill>
                <a:latin typeface="+mj-ea"/>
              </a:rPr>
              <a:t>実情に沿った記載を</a:t>
            </a:r>
            <a:r>
              <a:rPr lang="ja-JP" altLang="en-US" sz="1000" dirty="0">
                <a:solidFill>
                  <a:srgbClr val="000000"/>
                </a:solidFill>
                <a:latin typeface="+mj-ea"/>
              </a:rPr>
              <a:t>）</a:t>
            </a:r>
            <a:endParaRPr lang="en-US" altLang="ja-JP" sz="1000" dirty="0">
              <a:solidFill>
                <a:srgbClr val="000000"/>
              </a:solidFill>
              <a:latin typeface="+mj-ea"/>
            </a:endParaRPr>
          </a:p>
        </p:txBody>
      </p:sp>
      <p:sp>
        <p:nvSpPr>
          <p:cNvPr id="27"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54</a:t>
            </a:r>
          </a:p>
        </p:txBody>
      </p:sp>
      <p:sp>
        <p:nvSpPr>
          <p:cNvPr id="42" name="テキスト ボックス 41"/>
          <p:cNvSpPr txBox="1"/>
          <p:nvPr/>
        </p:nvSpPr>
        <p:spPr>
          <a:xfrm>
            <a:off x="4770452" y="7762603"/>
            <a:ext cx="2034145" cy="380480"/>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solidFill>
                  <a:srgbClr val="000000"/>
                </a:solidFill>
                <a:latin typeface="ＭＳ Ｐゴシック"/>
                <a:ea typeface="ＭＳ Ｐゴシック"/>
              </a:rPr>
              <a:t>実施予定年度に「○」を記入します。</a:t>
            </a:r>
            <a:endParaRPr lang="en-US" altLang="ja-JP" sz="1000" dirty="0">
              <a:solidFill>
                <a:srgbClr val="000000"/>
              </a:solidFill>
              <a:latin typeface="ＭＳ Ｐゴシック"/>
              <a:ea typeface="ＭＳ Ｐゴシック"/>
            </a:endParaRPr>
          </a:p>
          <a:p>
            <a:r>
              <a:rPr lang="ja-JP" altLang="en-US" sz="1000" dirty="0">
                <a:solidFill>
                  <a:srgbClr val="000000"/>
                </a:solidFill>
                <a:latin typeface="ＭＳ Ｐゴシック"/>
                <a:ea typeface="ＭＳ Ｐゴシック"/>
              </a:rPr>
              <a:t>この計画に基づき活動を実施します。</a:t>
            </a:r>
            <a:endParaRPr lang="en-US" altLang="ja-JP" sz="1000" dirty="0">
              <a:solidFill>
                <a:srgbClr val="000000"/>
              </a:solidFill>
              <a:latin typeface="ＭＳ Ｐゴシック"/>
              <a:ea typeface="ＭＳ Ｐゴシック"/>
            </a:endParaRPr>
          </a:p>
        </p:txBody>
      </p:sp>
      <p:sp>
        <p:nvSpPr>
          <p:cNvPr id="57" name="テキスト ボックス 56"/>
          <p:cNvSpPr txBox="1"/>
          <p:nvPr/>
        </p:nvSpPr>
        <p:spPr>
          <a:xfrm>
            <a:off x="3452480" y="6825208"/>
            <a:ext cx="3288888" cy="657479"/>
          </a:xfrm>
          <a:prstGeom prst="rect">
            <a:avLst/>
          </a:prstGeom>
          <a:solidFill>
            <a:schemeClr val="bg1"/>
          </a:solidFill>
          <a:ln w="12700">
            <a:solidFill>
              <a:srgbClr val="FF0000"/>
            </a:solidFill>
          </a:ln>
        </p:spPr>
        <p:txBody>
          <a:bodyPr wrap="square" lIns="36000" tIns="36000" rIns="36000" bIns="36000" rtlCol="0">
            <a:spAutoFit/>
          </a:bodyPr>
          <a:lstStyle/>
          <a:p>
            <a:r>
              <a:rPr lang="en-US" altLang="ja-JP" sz="1000" dirty="0">
                <a:solidFill>
                  <a:srgbClr val="000000"/>
                </a:solidFill>
                <a:latin typeface="ＭＳ Ｐゴシック"/>
                <a:ea typeface="ＭＳ Ｐゴシック"/>
              </a:rPr>
              <a:t>P.45</a:t>
            </a:r>
            <a:r>
              <a:rPr lang="ja-JP" altLang="en-US" sz="1000" dirty="0">
                <a:solidFill>
                  <a:srgbClr val="000000"/>
                </a:solidFill>
                <a:latin typeface="ＭＳ Ｐゴシック"/>
                <a:ea typeface="ＭＳ Ｐゴシック"/>
              </a:rPr>
              <a:t>の</a:t>
            </a:r>
            <a:r>
              <a:rPr lang="en-US" altLang="ja-JP" sz="1000" dirty="0">
                <a:solidFill>
                  <a:srgbClr val="000000"/>
                </a:solidFill>
                <a:latin typeface="ＭＳ Ｐゴシック"/>
                <a:ea typeface="ＭＳ Ｐゴシック"/>
              </a:rPr>
              <a:t>Ⅰ</a:t>
            </a:r>
            <a:r>
              <a:rPr lang="ja-JP" altLang="en-US" sz="1000" dirty="0">
                <a:solidFill>
                  <a:srgbClr val="000000"/>
                </a:solidFill>
                <a:latin typeface="ＭＳ Ｐゴシック"/>
                <a:ea typeface="ＭＳ Ｐゴシック"/>
              </a:rPr>
              <a:t>の２　「実施区域内の農用地、施設」の値の内数です。数字は小数点以下２桁で表記します。</a:t>
            </a:r>
            <a:endParaRPr lang="en-US" altLang="ja-JP" sz="1000" dirty="0">
              <a:solidFill>
                <a:srgbClr val="000000"/>
              </a:solidFill>
              <a:latin typeface="ＭＳ Ｐゴシック"/>
              <a:ea typeface="ＭＳ Ｐゴシック"/>
            </a:endParaRPr>
          </a:p>
          <a:p>
            <a:pPr marL="82550" indent="-82550" defTabSz="936625"/>
            <a:r>
              <a:rPr lang="ja-JP" altLang="en-US" sz="1000" dirty="0"/>
              <a:t>　</a:t>
            </a:r>
            <a:r>
              <a:rPr lang="ja-JP" altLang="en-US" sz="800" dirty="0"/>
              <a:t>入力数値は</a:t>
            </a:r>
            <a:r>
              <a:rPr lang="en-US" altLang="ja-JP" sz="800" dirty="0"/>
              <a:t>『</a:t>
            </a:r>
            <a:r>
              <a:rPr lang="ja-JP" altLang="en-US" sz="800" dirty="0"/>
              <a:t>小数点第</a:t>
            </a:r>
            <a:r>
              <a:rPr lang="en-US" altLang="ja-JP" sz="800" dirty="0"/>
              <a:t>2</a:t>
            </a:r>
            <a:r>
              <a:rPr lang="ja-JP" altLang="en-US" sz="800" dirty="0"/>
              <a:t>位まで</a:t>
            </a:r>
            <a:r>
              <a:rPr lang="en-US" altLang="ja-JP" sz="800" dirty="0"/>
              <a:t>』</a:t>
            </a:r>
            <a:r>
              <a:rPr lang="ja-JP" altLang="en-US" sz="800" dirty="0"/>
              <a:t>に拘らなくてよいです。</a:t>
            </a:r>
            <a:endParaRPr lang="en-US" altLang="ja-JP" sz="800" dirty="0"/>
          </a:p>
          <a:p>
            <a:pPr marL="82550" indent="-82550" defTabSz="936625"/>
            <a:r>
              <a:rPr lang="ja-JP" altLang="en-US" sz="800" b="1" dirty="0">
                <a:solidFill>
                  <a:srgbClr val="FF0000"/>
                </a:solidFill>
              </a:rPr>
              <a:t>　（表示は第</a:t>
            </a:r>
            <a:r>
              <a:rPr lang="en-US" altLang="ja-JP" sz="800" b="1" dirty="0">
                <a:solidFill>
                  <a:srgbClr val="FF0000"/>
                </a:solidFill>
              </a:rPr>
              <a:t>2</a:t>
            </a:r>
            <a:r>
              <a:rPr lang="ja-JP" altLang="en-US" sz="800" b="1" dirty="0">
                <a:solidFill>
                  <a:srgbClr val="FF0000"/>
                </a:solidFill>
              </a:rPr>
              <a:t>位まで）</a:t>
            </a:r>
            <a:endParaRPr lang="en-US" altLang="ja-JP" sz="800" b="1" dirty="0">
              <a:solidFill>
                <a:srgbClr val="FF0000"/>
              </a:solidFill>
            </a:endParaRPr>
          </a:p>
        </p:txBody>
      </p:sp>
      <p:sp>
        <p:nvSpPr>
          <p:cNvPr id="9" name="線吹き出し 2 (枠付き) 8"/>
          <p:cNvSpPr/>
          <p:nvPr/>
        </p:nvSpPr>
        <p:spPr>
          <a:xfrm>
            <a:off x="1996071" y="1620677"/>
            <a:ext cx="931868" cy="283542"/>
          </a:xfrm>
          <a:prstGeom prst="borderCallout2">
            <a:avLst>
              <a:gd name="adj1" fmla="val -7757"/>
              <a:gd name="adj2" fmla="val 65289"/>
              <a:gd name="adj3" fmla="val -3338"/>
              <a:gd name="adj4" fmla="val 65328"/>
              <a:gd name="adj5" fmla="val -143074"/>
              <a:gd name="adj6" fmla="val 70777"/>
            </a:avLst>
          </a:prstGeom>
          <a:solidFill>
            <a:schemeClr val="bg1"/>
          </a:solidFill>
          <a:ln w="12700">
            <a:solidFill>
              <a:srgbClr val="0070C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800" dirty="0">
                <a:solidFill>
                  <a:schemeClr val="tx1"/>
                </a:solidFill>
                <a:latin typeface="ＭＳ 明朝" panose="02020609040205080304" pitchFamily="17" charset="-128"/>
                <a:ea typeface="ＭＳ 明朝" panose="02020609040205080304" pitchFamily="17" charset="-128"/>
              </a:rPr>
              <a:t>生態系保全の</a:t>
            </a:r>
            <a:endParaRPr kumimoji="1" lang="en-US" altLang="ja-JP" sz="800" dirty="0">
              <a:solidFill>
                <a:schemeClr val="tx1"/>
              </a:solidFill>
              <a:latin typeface="ＭＳ 明朝" panose="02020609040205080304" pitchFamily="17" charset="-128"/>
              <a:ea typeface="ＭＳ 明朝" panose="02020609040205080304" pitchFamily="17" charset="-128"/>
            </a:endParaRPr>
          </a:p>
          <a:p>
            <a:pPr algn="ctr"/>
            <a:r>
              <a:rPr kumimoji="1" lang="ja-JP" altLang="en-US" sz="800" dirty="0">
                <a:solidFill>
                  <a:schemeClr val="tx1"/>
                </a:solidFill>
                <a:latin typeface="ＭＳ 明朝" panose="02020609040205080304" pitchFamily="17" charset="-128"/>
                <a:ea typeface="ＭＳ 明朝" panose="02020609040205080304" pitchFamily="17" charset="-128"/>
              </a:rPr>
              <a:t>計画策定</a:t>
            </a:r>
          </a:p>
        </p:txBody>
      </p:sp>
      <p:sp>
        <p:nvSpPr>
          <p:cNvPr id="63" name="線吹き出し 2 (枠付き) 62"/>
          <p:cNvSpPr/>
          <p:nvPr/>
        </p:nvSpPr>
        <p:spPr>
          <a:xfrm>
            <a:off x="2998512" y="1630694"/>
            <a:ext cx="815969" cy="296506"/>
          </a:xfrm>
          <a:prstGeom prst="borderCallout2">
            <a:avLst>
              <a:gd name="adj1" fmla="val 1852"/>
              <a:gd name="adj2" fmla="val 31852"/>
              <a:gd name="adj3" fmla="val -2373"/>
              <a:gd name="adj4" fmla="val 35527"/>
              <a:gd name="adj5" fmla="val -136956"/>
              <a:gd name="adj6" fmla="val 35975"/>
            </a:avLst>
          </a:prstGeom>
          <a:solidFill>
            <a:schemeClr val="bg1"/>
          </a:solidFill>
          <a:ln w="12700">
            <a:solidFill>
              <a:srgbClr val="0070C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800" dirty="0">
                <a:solidFill>
                  <a:schemeClr val="tx1"/>
                </a:solidFill>
                <a:latin typeface="ＭＳ 明朝" panose="02020609040205080304" pitchFamily="17" charset="-128"/>
                <a:ea typeface="ＭＳ 明朝" panose="02020609040205080304" pitchFamily="17" charset="-128"/>
              </a:rPr>
              <a:t>生態系保全の</a:t>
            </a:r>
            <a:endParaRPr kumimoji="1" lang="en-US" altLang="ja-JP" sz="800" dirty="0">
              <a:solidFill>
                <a:schemeClr val="tx1"/>
              </a:solidFill>
              <a:latin typeface="ＭＳ 明朝" panose="02020609040205080304" pitchFamily="17" charset="-128"/>
              <a:ea typeface="ＭＳ 明朝" panose="02020609040205080304" pitchFamily="17" charset="-128"/>
            </a:endParaRPr>
          </a:p>
          <a:p>
            <a:pPr algn="ctr"/>
            <a:r>
              <a:rPr lang="ja-JP" altLang="en-US" sz="800" dirty="0">
                <a:solidFill>
                  <a:schemeClr val="tx1"/>
                </a:solidFill>
                <a:latin typeface="ＭＳ 明朝" panose="02020609040205080304" pitchFamily="17" charset="-128"/>
                <a:ea typeface="ＭＳ 明朝" panose="02020609040205080304" pitchFamily="17" charset="-128"/>
              </a:rPr>
              <a:t>啓発・普及</a:t>
            </a:r>
            <a:endParaRPr kumimoji="1" lang="ja-JP" altLang="en-US" sz="800" dirty="0">
              <a:solidFill>
                <a:schemeClr val="tx1"/>
              </a:solidFill>
              <a:latin typeface="ＭＳ 明朝" panose="02020609040205080304" pitchFamily="17" charset="-128"/>
              <a:ea typeface="ＭＳ 明朝" panose="02020609040205080304" pitchFamily="17" charset="-128"/>
            </a:endParaRPr>
          </a:p>
        </p:txBody>
      </p:sp>
      <p:sp>
        <p:nvSpPr>
          <p:cNvPr id="64" name="線吹き出し 2 (枠付き) 63"/>
          <p:cNvSpPr/>
          <p:nvPr/>
        </p:nvSpPr>
        <p:spPr>
          <a:xfrm>
            <a:off x="4044427" y="1637226"/>
            <a:ext cx="795732" cy="271486"/>
          </a:xfrm>
          <a:prstGeom prst="borderCallout2">
            <a:avLst>
              <a:gd name="adj1" fmla="val 18750"/>
              <a:gd name="adj2" fmla="val -1920"/>
              <a:gd name="adj3" fmla="val 18750"/>
              <a:gd name="adj4" fmla="val -16667"/>
              <a:gd name="adj5" fmla="val -150128"/>
              <a:gd name="adj6" fmla="val -63588"/>
            </a:avLst>
          </a:prstGeom>
          <a:solidFill>
            <a:schemeClr val="bg1"/>
          </a:solidFill>
          <a:ln w="12700">
            <a:solidFill>
              <a:srgbClr val="0070C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800" dirty="0">
                <a:solidFill>
                  <a:schemeClr val="tx1"/>
                </a:solidFill>
                <a:latin typeface="ＭＳ 明朝" panose="02020609040205080304" pitchFamily="17" charset="-128"/>
                <a:ea typeface="ＭＳ 明朝" panose="02020609040205080304" pitchFamily="17" charset="-128"/>
              </a:rPr>
              <a:t>生態系保全の</a:t>
            </a:r>
            <a:endParaRPr kumimoji="1" lang="en-US" altLang="ja-JP" sz="800" dirty="0">
              <a:solidFill>
                <a:schemeClr val="tx1"/>
              </a:solidFill>
              <a:latin typeface="ＭＳ 明朝" panose="02020609040205080304" pitchFamily="17" charset="-128"/>
              <a:ea typeface="ＭＳ 明朝" panose="02020609040205080304" pitchFamily="17" charset="-128"/>
            </a:endParaRPr>
          </a:p>
          <a:p>
            <a:pPr algn="ctr"/>
            <a:r>
              <a:rPr lang="ja-JP" altLang="en-US" sz="800" dirty="0">
                <a:solidFill>
                  <a:schemeClr val="tx1"/>
                </a:solidFill>
                <a:latin typeface="ＭＳ 明朝" panose="02020609040205080304" pitchFamily="17" charset="-128"/>
                <a:ea typeface="ＭＳ 明朝" panose="02020609040205080304" pitchFamily="17" charset="-128"/>
              </a:rPr>
              <a:t>実践活動</a:t>
            </a:r>
            <a:endParaRPr kumimoji="1" lang="ja-JP" altLang="en-US" sz="800" dirty="0">
              <a:solidFill>
                <a:schemeClr val="tx1"/>
              </a:solidFill>
              <a:latin typeface="ＭＳ 明朝" panose="02020609040205080304" pitchFamily="17" charset="-128"/>
              <a:ea typeface="ＭＳ 明朝" panose="02020609040205080304" pitchFamily="17" charset="-128"/>
            </a:endParaRPr>
          </a:p>
        </p:txBody>
      </p:sp>
      <p:sp>
        <p:nvSpPr>
          <p:cNvPr id="65" name="テキスト ボックス 64"/>
          <p:cNvSpPr txBox="1"/>
          <p:nvPr/>
        </p:nvSpPr>
        <p:spPr>
          <a:xfrm>
            <a:off x="2277482" y="5190441"/>
            <a:ext cx="4531643" cy="211203"/>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900" dirty="0">
                <a:latin typeface="ＭＳ Ｐゴシック"/>
                <a:ea typeface="ＭＳ Ｐゴシック"/>
              </a:rPr>
              <a:t>税込み</a:t>
            </a:r>
            <a:r>
              <a:rPr lang="en-US" altLang="ja-JP" sz="900" dirty="0">
                <a:latin typeface="ＭＳ Ｐゴシック"/>
                <a:ea typeface="ＭＳ Ｐゴシック"/>
              </a:rPr>
              <a:t>200</a:t>
            </a:r>
            <a:r>
              <a:rPr lang="ja-JP" altLang="en-US" sz="900" dirty="0">
                <a:latin typeface="ＭＳ Ｐゴシック"/>
                <a:ea typeface="ＭＳ Ｐゴシック"/>
              </a:rPr>
              <a:t>万円以上の工事は、</a:t>
            </a:r>
            <a:r>
              <a:rPr lang="ja-JP" altLang="en-US" sz="900" b="1" dirty="0">
                <a:solidFill>
                  <a:srgbClr val="FF0000"/>
                </a:solidFill>
                <a:latin typeface="ＭＳ Ｐゴシック"/>
                <a:ea typeface="ＭＳ Ｐゴシック"/>
              </a:rPr>
              <a:t>緊急性</a:t>
            </a:r>
            <a:r>
              <a:rPr lang="ja-JP" altLang="en-US" sz="700" dirty="0">
                <a:latin typeface="ＭＳ Ｐゴシック"/>
                <a:ea typeface="ＭＳ Ｐゴシック"/>
              </a:rPr>
              <a:t>（認定から</a:t>
            </a:r>
            <a:r>
              <a:rPr lang="en-US" altLang="ja-JP" sz="700" dirty="0">
                <a:latin typeface="ＭＳ Ｐゴシック"/>
                <a:ea typeface="ＭＳ Ｐゴシック"/>
              </a:rPr>
              <a:t>3</a:t>
            </a:r>
            <a:r>
              <a:rPr lang="ja-JP" altLang="en-US" sz="700" dirty="0">
                <a:latin typeface="ＭＳ Ｐゴシック"/>
                <a:ea typeface="ＭＳ Ｐゴシック"/>
              </a:rPr>
              <a:t>年以内の着手で</a:t>
            </a:r>
            <a:r>
              <a:rPr lang="en-US" altLang="ja-JP" sz="700" dirty="0">
                <a:latin typeface="ＭＳ Ｐゴシック"/>
                <a:ea typeface="ＭＳ Ｐゴシック"/>
              </a:rPr>
              <a:t>5</a:t>
            </a:r>
            <a:r>
              <a:rPr lang="ja-JP" altLang="en-US" sz="700" dirty="0">
                <a:latin typeface="ＭＳ Ｐゴシック"/>
                <a:ea typeface="ＭＳ Ｐゴシック"/>
              </a:rPr>
              <a:t>年以内の完了）</a:t>
            </a:r>
            <a:r>
              <a:rPr lang="ja-JP" altLang="en-US" sz="900" b="1" dirty="0">
                <a:solidFill>
                  <a:srgbClr val="FF0000"/>
                </a:solidFill>
                <a:latin typeface="ＭＳ Ｐゴシック"/>
                <a:ea typeface="ＭＳ Ｐゴシック"/>
              </a:rPr>
              <a:t>がある場合のみ</a:t>
            </a:r>
            <a:endParaRPr lang="en-US" altLang="ja-JP" sz="900" dirty="0">
              <a:latin typeface="ＭＳ Ｐゴシック"/>
              <a:ea typeface="ＭＳ Ｐゴシック"/>
            </a:endParaRPr>
          </a:p>
        </p:txBody>
      </p:sp>
      <p:sp>
        <p:nvSpPr>
          <p:cNvPr id="43" name="テキスト ボックス 42"/>
          <p:cNvSpPr txBox="1"/>
          <p:nvPr/>
        </p:nvSpPr>
        <p:spPr>
          <a:xfrm>
            <a:off x="2256216" y="9316714"/>
            <a:ext cx="4500000" cy="380480"/>
          </a:xfrm>
          <a:prstGeom prst="rect">
            <a:avLst/>
          </a:prstGeom>
          <a:solidFill>
            <a:schemeClr val="bg1"/>
          </a:solidFill>
          <a:ln w="12700">
            <a:solidFill>
              <a:srgbClr val="FF0000"/>
            </a:solidFill>
          </a:ln>
        </p:spPr>
        <p:txBody>
          <a:bodyPr wrap="square" lIns="36000" tIns="36000" rIns="36000" bIns="36000" rtlCol="0">
            <a:spAutoFit/>
          </a:bodyPr>
          <a:lstStyle/>
          <a:p>
            <a:pPr marL="144000" indent="-144000" fontAlgn="base">
              <a:spcBef>
                <a:spcPct val="0"/>
              </a:spcBef>
              <a:spcAft>
                <a:spcPct val="0"/>
              </a:spcAft>
            </a:pPr>
            <a:r>
              <a:rPr lang="en-US" altLang="ja-JP" sz="1000" dirty="0">
                <a:solidFill>
                  <a:srgbClr val="000000"/>
                </a:solidFill>
                <a:latin typeface="+mj-ea"/>
                <a:ea typeface="+mj-ea"/>
              </a:rPr>
              <a:t>※</a:t>
            </a:r>
            <a:r>
              <a:rPr lang="ja-JP" altLang="en-US" sz="1000" dirty="0">
                <a:solidFill>
                  <a:srgbClr val="000000"/>
                </a:solidFill>
                <a:latin typeface="+mj-ea"/>
                <a:ea typeface="+mj-ea"/>
              </a:rPr>
              <a:t>直営施工とは、活動組織が自ら施設の補修等を全て又は一部実施することです。該当するものに「○」を記入します。</a:t>
            </a:r>
            <a:endParaRPr lang="en-US" altLang="ja-JP" sz="1000" dirty="0">
              <a:solidFill>
                <a:srgbClr val="000000"/>
              </a:solidFill>
              <a:latin typeface="+mj-ea"/>
              <a:ea typeface="+mj-ea"/>
            </a:endParaRPr>
          </a:p>
        </p:txBody>
      </p:sp>
    </p:spTree>
    <p:extLst>
      <p:ext uri="{BB962C8B-B14F-4D97-AF65-F5344CB8AC3E}">
        <p14:creationId xmlns:p14="http://schemas.microsoft.com/office/powerpoint/2010/main" val="3743716335"/>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3"/>
          <p:cNvPicPr>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29416" y="344487"/>
            <a:ext cx="6012000" cy="63367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 name="Picture 3"/>
          <p:cNvPicPr>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39155" y="6874700"/>
            <a:ext cx="6012000" cy="28166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 name="図 1"/>
          <p:cNvPicPr>
            <a:picLocks noChangeAspect="1"/>
          </p:cNvPicPr>
          <p:nvPr/>
        </p:nvPicPr>
        <p:blipFill rotWithShape="1">
          <a:blip r:embed="rId3"/>
          <a:srcRect b="80153"/>
          <a:stretch/>
        </p:blipFill>
        <p:spPr>
          <a:xfrm>
            <a:off x="561048" y="6854972"/>
            <a:ext cx="4968552" cy="585010"/>
          </a:xfrm>
          <a:prstGeom prst="rect">
            <a:avLst/>
          </a:prstGeom>
        </p:spPr>
      </p:pic>
      <p:pic>
        <p:nvPicPr>
          <p:cNvPr id="3" name="図 2">
            <a:extLst>
              <a:ext uri="{FF2B5EF4-FFF2-40B4-BE49-F238E27FC236}">
                <a16:creationId xmlns:a16="http://schemas.microsoft.com/office/drawing/2014/main" id="{88F9C29F-75B0-458D-B390-DBB6847A40B9}"/>
              </a:ext>
            </a:extLst>
          </p:cNvPr>
          <p:cNvPicPr>
            <a:picLocks noChangeAspect="1"/>
          </p:cNvPicPr>
          <p:nvPr/>
        </p:nvPicPr>
        <p:blipFill rotWithShape="1">
          <a:blip r:embed="rId4"/>
          <a:srcRect t="44315" b="-913"/>
          <a:stretch/>
        </p:blipFill>
        <p:spPr>
          <a:xfrm>
            <a:off x="572499" y="3338157"/>
            <a:ext cx="5529067" cy="3343035"/>
          </a:xfrm>
          <a:prstGeom prst="rect">
            <a:avLst/>
          </a:prstGeom>
        </p:spPr>
      </p:pic>
      <p:sp>
        <p:nvSpPr>
          <p:cNvPr id="11"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55</a:t>
            </a:r>
          </a:p>
        </p:txBody>
      </p:sp>
      <p:sp>
        <p:nvSpPr>
          <p:cNvPr id="17" name="テキスト ボックス 16"/>
          <p:cNvSpPr txBox="1"/>
          <p:nvPr/>
        </p:nvSpPr>
        <p:spPr>
          <a:xfrm>
            <a:off x="1878897" y="6804640"/>
            <a:ext cx="3282529" cy="411257"/>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latin typeface="ＭＳ Ｐゴシック"/>
                <a:ea typeface="ＭＳ Ｐゴシック"/>
              </a:rPr>
              <a:t>取り組む</a:t>
            </a:r>
            <a:r>
              <a:rPr lang="ja-JP" altLang="en-US" sz="11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加算措置がない場合</a:t>
            </a:r>
            <a:r>
              <a:rPr lang="ja-JP" altLang="en-US" sz="1000" dirty="0">
                <a:latin typeface="ＭＳ Ｐゴシック"/>
                <a:ea typeface="ＭＳ Ｐゴシック"/>
              </a:rPr>
              <a:t>は</a:t>
            </a:r>
            <a:r>
              <a:rPr lang="en-US" altLang="ja-JP" sz="1000" dirty="0">
                <a:latin typeface="ＭＳ Ｐゴシック"/>
                <a:ea typeface="ＭＳ Ｐゴシック"/>
              </a:rPr>
              <a:t>4</a:t>
            </a:r>
            <a:r>
              <a:rPr lang="ja-JP" altLang="en-US" sz="1000" dirty="0" err="1">
                <a:latin typeface="ＭＳ Ｐゴシック"/>
                <a:ea typeface="ＭＳ Ｐゴシック"/>
              </a:rPr>
              <a:t>．</a:t>
            </a:r>
            <a:r>
              <a:rPr lang="ja-JP" altLang="en-US" sz="1000" dirty="0">
                <a:latin typeface="ＭＳ Ｐゴシック"/>
                <a:ea typeface="ＭＳ Ｐゴシック"/>
              </a:rPr>
              <a:t>加算措置のページは</a:t>
            </a:r>
            <a:r>
              <a:rPr lang="ja-JP" altLang="en-US" sz="11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提出不要</a:t>
            </a:r>
            <a:r>
              <a:rPr lang="ja-JP" altLang="en-US" sz="1000" dirty="0">
                <a:latin typeface="ＭＳ Ｐゴシック"/>
                <a:ea typeface="ＭＳ Ｐゴシック"/>
              </a:rPr>
              <a:t>です。</a:t>
            </a:r>
            <a:endParaRPr lang="en-US" altLang="ja-JP" sz="1000" dirty="0">
              <a:latin typeface="ＭＳ Ｐゴシック"/>
              <a:ea typeface="ＭＳ Ｐゴシック"/>
            </a:endParaRPr>
          </a:p>
        </p:txBody>
      </p:sp>
      <p:sp>
        <p:nvSpPr>
          <p:cNvPr id="25" name="テキスト ボックス 24"/>
          <p:cNvSpPr txBox="1"/>
          <p:nvPr/>
        </p:nvSpPr>
        <p:spPr>
          <a:xfrm>
            <a:off x="1412776" y="6249144"/>
            <a:ext cx="792088" cy="276999"/>
          </a:xfrm>
          <a:prstGeom prst="rect">
            <a:avLst/>
          </a:prstGeom>
          <a:solidFill>
            <a:schemeClr val="bg1"/>
          </a:solidFill>
          <a:ln>
            <a:solidFill>
              <a:schemeClr val="accent6">
                <a:lumMod val="60000"/>
                <a:lumOff val="40000"/>
              </a:schemeClr>
            </a:solidFill>
          </a:ln>
        </p:spPr>
        <p:txBody>
          <a:bodyPr wrap="square" rtlCol="0">
            <a:spAutoFit/>
          </a:bodyPr>
          <a:lstStyle/>
          <a:p>
            <a:r>
              <a:rPr lang="ja-JP" altLang="en-US" sz="600" dirty="0"/>
              <a:t>①</a:t>
            </a:r>
            <a:r>
              <a:rPr kumimoji="1" lang="ja-JP" altLang="en-US" sz="600" dirty="0"/>
              <a:t>水路の更新</a:t>
            </a:r>
            <a:endParaRPr kumimoji="1" lang="en-US" altLang="ja-JP" sz="600" dirty="0"/>
          </a:p>
          <a:p>
            <a:r>
              <a:rPr kumimoji="1" lang="ja-JP" altLang="en-US" sz="600" dirty="0"/>
              <a:t>    Ｌ＝</a:t>
            </a:r>
            <a:r>
              <a:rPr kumimoji="1" lang="en-US" altLang="ja-JP" sz="600" dirty="0"/>
              <a:t>1.95km</a:t>
            </a:r>
            <a:endParaRPr kumimoji="1" lang="ja-JP" altLang="en-US" sz="600" dirty="0"/>
          </a:p>
        </p:txBody>
      </p:sp>
      <p:pic>
        <p:nvPicPr>
          <p:cNvPr id="4" name="図 3">
            <a:extLst>
              <a:ext uri="{FF2B5EF4-FFF2-40B4-BE49-F238E27FC236}">
                <a16:creationId xmlns:a16="http://schemas.microsoft.com/office/drawing/2014/main" id="{DDBD41DD-5C58-B5E8-8957-2D29F1D7FA38}"/>
              </a:ext>
            </a:extLst>
          </p:cNvPr>
          <p:cNvPicPr>
            <a:picLocks noChangeAspect="1"/>
          </p:cNvPicPr>
          <p:nvPr/>
        </p:nvPicPr>
        <p:blipFill rotWithShape="1">
          <a:blip r:embed="rId5"/>
          <a:srcRect t="54226" b="12799"/>
          <a:stretch/>
        </p:blipFill>
        <p:spPr>
          <a:xfrm>
            <a:off x="476672" y="7955991"/>
            <a:ext cx="6068855" cy="1584379"/>
          </a:xfrm>
          <a:prstGeom prst="rect">
            <a:avLst/>
          </a:prstGeom>
        </p:spPr>
      </p:pic>
      <p:pic>
        <p:nvPicPr>
          <p:cNvPr id="18" name="図 17">
            <a:extLst>
              <a:ext uri="{FF2B5EF4-FFF2-40B4-BE49-F238E27FC236}">
                <a16:creationId xmlns:a16="http://schemas.microsoft.com/office/drawing/2014/main" id="{E8712936-81C4-729E-F8CB-A2F996CDBA59}"/>
              </a:ext>
            </a:extLst>
          </p:cNvPr>
          <p:cNvPicPr>
            <a:picLocks noChangeAspect="1"/>
          </p:cNvPicPr>
          <p:nvPr/>
        </p:nvPicPr>
        <p:blipFill rotWithShape="1">
          <a:blip r:embed="rId5"/>
          <a:srcRect t="-527" r="27787" b="89277"/>
          <a:stretch/>
        </p:blipFill>
        <p:spPr>
          <a:xfrm>
            <a:off x="500987" y="7451029"/>
            <a:ext cx="4382463" cy="540576"/>
          </a:xfrm>
          <a:prstGeom prst="rect">
            <a:avLst/>
          </a:prstGeom>
        </p:spPr>
      </p:pic>
      <p:sp>
        <p:nvSpPr>
          <p:cNvPr id="12" name="Text Box 5"/>
          <p:cNvSpPr txBox="1">
            <a:spLocks noChangeArrowheads="1"/>
          </p:cNvSpPr>
          <p:nvPr/>
        </p:nvSpPr>
        <p:spPr bwMode="auto">
          <a:xfrm>
            <a:off x="0" y="1"/>
            <a:ext cx="6884988" cy="246130"/>
          </a:xfrm>
          <a:prstGeom prst="rect">
            <a:avLst/>
          </a:prstGeom>
          <a:noFill/>
          <a:ln w="9525">
            <a:noFill/>
            <a:miter lim="800000"/>
            <a:headEnd/>
            <a:tailEnd/>
          </a:ln>
        </p:spPr>
        <p:txBody>
          <a:bodyPr lIns="91341" tIns="45675" rIns="91341" bIns="45675">
            <a:spAutoFit/>
          </a:bodyPr>
          <a:lstStyle/>
          <a:p>
            <a:pPr fontAlgn="base">
              <a:spcBef>
                <a:spcPct val="50000"/>
              </a:spcBef>
              <a:spcAft>
                <a:spcPct val="0"/>
              </a:spcAft>
            </a:pPr>
            <a:r>
              <a:rPr lang="en-US" altLang="ja-JP" sz="1000" i="1" dirty="0">
                <a:solidFill>
                  <a:srgbClr val="000000"/>
                </a:solidFill>
                <a:ea typeface="HG丸ｺﾞｼｯｸM-PRO" pitchFamily="50" charset="-128"/>
              </a:rPr>
              <a:t>■ </a:t>
            </a:r>
            <a:r>
              <a:rPr lang="ja-JP" altLang="en-US" sz="1000" i="1" dirty="0">
                <a:solidFill>
                  <a:srgbClr val="000000"/>
                </a:solidFill>
                <a:ea typeface="HG丸ｺﾞｼｯｸM-PRO" pitchFamily="50" charset="-128"/>
              </a:rPr>
              <a:t>組織の設立</a:t>
            </a:r>
          </a:p>
        </p:txBody>
      </p:sp>
      <p:sp>
        <p:nvSpPr>
          <p:cNvPr id="13"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pic>
        <p:nvPicPr>
          <p:cNvPr id="19" name="図 18">
            <a:extLst>
              <a:ext uri="{FF2B5EF4-FFF2-40B4-BE49-F238E27FC236}">
                <a16:creationId xmlns:a16="http://schemas.microsoft.com/office/drawing/2014/main" id="{607104DC-AA4B-A6C6-B4E1-B2FB701C6937}"/>
              </a:ext>
            </a:extLst>
          </p:cNvPr>
          <p:cNvPicPr>
            <a:picLocks noChangeAspect="1"/>
          </p:cNvPicPr>
          <p:nvPr/>
        </p:nvPicPr>
        <p:blipFill>
          <a:blip r:embed="rId6"/>
          <a:stretch>
            <a:fillRect/>
          </a:stretch>
        </p:blipFill>
        <p:spPr>
          <a:xfrm>
            <a:off x="525044" y="438822"/>
            <a:ext cx="5990234" cy="2913713"/>
          </a:xfrm>
          <a:prstGeom prst="rect">
            <a:avLst/>
          </a:prstGeom>
        </p:spPr>
      </p:pic>
      <p:sp>
        <p:nvSpPr>
          <p:cNvPr id="10" name="テキスト ボックス 9"/>
          <p:cNvSpPr txBox="1"/>
          <p:nvPr/>
        </p:nvSpPr>
        <p:spPr>
          <a:xfrm>
            <a:off x="815182" y="206228"/>
            <a:ext cx="5243120" cy="626701"/>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900" b="1" dirty="0">
                <a:solidFill>
                  <a:srgbClr val="FF0000"/>
                </a:solidFill>
                <a:latin typeface="ＭＳ Ｐゴシック"/>
                <a:ea typeface="ＭＳ Ｐゴシック"/>
              </a:rPr>
              <a:t>税込み</a:t>
            </a:r>
            <a:r>
              <a:rPr lang="en-US" altLang="ja-JP" sz="900" b="1" dirty="0">
                <a:solidFill>
                  <a:srgbClr val="FF0000"/>
                </a:solidFill>
                <a:latin typeface="ＭＳ Ｐゴシック"/>
                <a:ea typeface="ＭＳ Ｐゴシック"/>
              </a:rPr>
              <a:t>200</a:t>
            </a:r>
            <a:r>
              <a:rPr lang="ja-JP" altLang="en-US" sz="900" b="1" dirty="0">
                <a:solidFill>
                  <a:srgbClr val="FF0000"/>
                </a:solidFill>
                <a:latin typeface="ＭＳ Ｐゴシック"/>
                <a:ea typeface="ＭＳ Ｐゴシック"/>
              </a:rPr>
              <a:t>万円以上</a:t>
            </a:r>
            <a:r>
              <a:rPr lang="en-US" altLang="ja-JP" sz="900" b="1" dirty="0">
                <a:solidFill>
                  <a:srgbClr val="FF0000"/>
                </a:solidFill>
                <a:latin typeface="ＭＳ Ｐゴシック"/>
                <a:ea typeface="ＭＳ Ｐゴシック"/>
              </a:rPr>
              <a:t>/</a:t>
            </a:r>
            <a:r>
              <a:rPr lang="ja-JP" altLang="en-US" sz="900" b="1" dirty="0">
                <a:solidFill>
                  <a:srgbClr val="FF0000"/>
                </a:solidFill>
                <a:latin typeface="ＭＳ Ｐゴシック"/>
                <a:ea typeface="ＭＳ Ｐゴシック"/>
              </a:rPr>
              <a:t>１件</a:t>
            </a:r>
            <a:r>
              <a:rPr lang="en-US" altLang="ja-JP" sz="900" b="1" baseline="30000" dirty="0">
                <a:solidFill>
                  <a:srgbClr val="FF0000"/>
                </a:solidFill>
                <a:latin typeface="ＭＳ Ｐゴシック"/>
                <a:ea typeface="ＭＳ Ｐゴシック"/>
              </a:rPr>
              <a:t>※</a:t>
            </a:r>
            <a:r>
              <a:rPr lang="ja-JP" altLang="en-US" sz="900" b="1" dirty="0">
                <a:latin typeface="ＭＳ Ｐゴシック"/>
                <a:ea typeface="ＭＳ Ｐゴシック"/>
              </a:rPr>
              <a:t>となる工事は、</a:t>
            </a:r>
            <a:r>
              <a:rPr lang="ja-JP" altLang="en-US" sz="900" b="1" dirty="0">
                <a:solidFill>
                  <a:srgbClr val="FF0000"/>
                </a:solidFill>
                <a:latin typeface="ＭＳ Ｐゴシック"/>
                <a:ea typeface="ＭＳ Ｐゴシック"/>
              </a:rPr>
              <a:t>原則他事業で実施</a:t>
            </a:r>
            <a:r>
              <a:rPr lang="ja-JP" altLang="en-US" sz="900" b="1" dirty="0">
                <a:latin typeface="ＭＳ Ｐゴシック"/>
                <a:ea typeface="ＭＳ Ｐゴシック"/>
              </a:rPr>
              <a:t>すること。</a:t>
            </a:r>
            <a:endParaRPr lang="en-US" altLang="ja-JP" sz="900" b="1" dirty="0">
              <a:latin typeface="ＭＳ Ｐゴシック"/>
              <a:ea typeface="ＭＳ Ｐゴシック"/>
            </a:endParaRPr>
          </a:p>
          <a:p>
            <a:r>
              <a:rPr lang="ja-JP" altLang="en-US" sz="900" b="1" dirty="0">
                <a:solidFill>
                  <a:srgbClr val="FF0000"/>
                </a:solidFill>
                <a:latin typeface="ＭＳ Ｐゴシック"/>
                <a:ea typeface="ＭＳ Ｐゴシック"/>
              </a:rPr>
              <a:t>緊急性</a:t>
            </a:r>
            <a:r>
              <a:rPr lang="ja-JP" altLang="en-US" sz="800" b="1" dirty="0">
                <a:latin typeface="ＭＳ Ｐゴシック"/>
                <a:ea typeface="ＭＳ Ｐゴシック"/>
              </a:rPr>
              <a:t>（認定から</a:t>
            </a:r>
            <a:r>
              <a:rPr lang="en-US" altLang="ja-JP" sz="800" b="1" dirty="0">
                <a:solidFill>
                  <a:srgbClr val="FF0000"/>
                </a:solidFill>
                <a:latin typeface="ＭＳ Ｐゴシック"/>
                <a:ea typeface="ＭＳ Ｐゴシック"/>
              </a:rPr>
              <a:t>3</a:t>
            </a:r>
            <a:r>
              <a:rPr lang="ja-JP" altLang="en-US" sz="800" b="1" dirty="0">
                <a:solidFill>
                  <a:srgbClr val="FF0000"/>
                </a:solidFill>
                <a:latin typeface="ＭＳ Ｐゴシック"/>
                <a:ea typeface="ＭＳ Ｐゴシック"/>
              </a:rPr>
              <a:t>年以内に着手</a:t>
            </a:r>
            <a:r>
              <a:rPr lang="ja-JP" altLang="en-US" sz="800" b="1" dirty="0">
                <a:latin typeface="ＭＳ Ｐゴシック"/>
                <a:ea typeface="ＭＳ Ｐゴシック"/>
              </a:rPr>
              <a:t>し、かつ、</a:t>
            </a:r>
            <a:r>
              <a:rPr lang="en-US" altLang="ja-JP" sz="800" b="1" dirty="0">
                <a:solidFill>
                  <a:srgbClr val="FF0000"/>
                </a:solidFill>
                <a:latin typeface="ＭＳ Ｐゴシック"/>
                <a:ea typeface="ＭＳ Ｐゴシック"/>
              </a:rPr>
              <a:t>5</a:t>
            </a:r>
            <a:r>
              <a:rPr lang="ja-JP" altLang="en-US" sz="800" b="1" dirty="0">
                <a:solidFill>
                  <a:srgbClr val="FF0000"/>
                </a:solidFill>
                <a:latin typeface="ＭＳ Ｐゴシック"/>
                <a:ea typeface="ＭＳ Ｐゴシック"/>
              </a:rPr>
              <a:t>年以内</a:t>
            </a:r>
            <a:r>
              <a:rPr lang="ja-JP" altLang="en-US" sz="800" b="1" dirty="0">
                <a:latin typeface="ＭＳ Ｐゴシック"/>
                <a:ea typeface="ＭＳ Ｐゴシック"/>
              </a:rPr>
              <a:t>または</a:t>
            </a:r>
            <a:r>
              <a:rPr lang="ja-JP" altLang="en-US" sz="800" b="1" dirty="0">
                <a:solidFill>
                  <a:srgbClr val="FF0000"/>
                </a:solidFill>
                <a:latin typeface="ＭＳ Ｐゴシック"/>
                <a:ea typeface="ＭＳ Ｐゴシック"/>
              </a:rPr>
              <a:t>活動期間中に完成</a:t>
            </a:r>
            <a:r>
              <a:rPr lang="ja-JP" altLang="en-US" sz="800" b="1" dirty="0">
                <a:latin typeface="ＭＳ Ｐゴシック"/>
                <a:ea typeface="ＭＳ Ｐゴシック"/>
              </a:rPr>
              <a:t>する計画となっていること）</a:t>
            </a:r>
            <a:r>
              <a:rPr lang="ja-JP" altLang="en-US" sz="900" b="1" dirty="0">
                <a:solidFill>
                  <a:srgbClr val="FF0000"/>
                </a:solidFill>
                <a:latin typeface="ＭＳ Ｐゴシック"/>
                <a:ea typeface="ＭＳ Ｐゴシック"/>
              </a:rPr>
              <a:t>が認められる場合</a:t>
            </a:r>
            <a:r>
              <a:rPr lang="ja-JP" altLang="en-US" sz="900" b="1" dirty="0">
                <a:latin typeface="ＭＳ Ｐゴシック"/>
                <a:ea typeface="ＭＳ Ｐゴシック"/>
              </a:rPr>
              <a:t>のみ、</a:t>
            </a:r>
            <a:r>
              <a:rPr lang="ja-JP" altLang="en-US" sz="900" b="1" dirty="0">
                <a:solidFill>
                  <a:srgbClr val="FF0000"/>
                </a:solidFill>
                <a:latin typeface="ＭＳ Ｐゴシック"/>
                <a:ea typeface="ＭＳ Ｐゴシック"/>
              </a:rPr>
              <a:t>県と協議し同意</a:t>
            </a:r>
            <a:r>
              <a:rPr lang="ja-JP" altLang="en-US" sz="900" b="1" dirty="0">
                <a:latin typeface="ＭＳ Ｐゴシック"/>
                <a:ea typeface="ＭＳ Ｐゴシック"/>
              </a:rPr>
              <a:t>を得たうえで実施可能。</a:t>
            </a:r>
            <a:endParaRPr lang="en-US" altLang="ja-JP" sz="900" b="1" dirty="0">
              <a:latin typeface="ＭＳ Ｐゴシック"/>
              <a:ea typeface="ＭＳ Ｐゴシック"/>
            </a:endParaRPr>
          </a:p>
          <a:p>
            <a:r>
              <a:rPr lang="ja-JP" altLang="en-US" sz="800" dirty="0">
                <a:latin typeface="ＭＳ Ｐゴシック"/>
                <a:ea typeface="ＭＳ Ｐゴシック"/>
              </a:rPr>
              <a:t>　</a:t>
            </a:r>
            <a:r>
              <a:rPr lang="en-US" altLang="ja-JP" sz="800" dirty="0">
                <a:latin typeface="ＭＳ Ｐゴシック"/>
                <a:ea typeface="ＭＳ Ｐゴシック"/>
              </a:rPr>
              <a:t>※</a:t>
            </a:r>
            <a:r>
              <a:rPr lang="ja-JP" altLang="en-US" sz="800" dirty="0">
                <a:latin typeface="ＭＳ Ｐゴシック"/>
                <a:ea typeface="ＭＳ Ｐゴシック"/>
              </a:rPr>
              <a:t>持ち出しを含んだ工事で、交付金からの支払いが</a:t>
            </a:r>
            <a:r>
              <a:rPr lang="en-US" altLang="ja-JP" sz="800" dirty="0">
                <a:latin typeface="ＭＳ Ｐゴシック"/>
                <a:ea typeface="ＭＳ Ｐゴシック"/>
              </a:rPr>
              <a:t>200</a:t>
            </a:r>
            <a:r>
              <a:rPr lang="ja-JP" altLang="en-US" sz="800" dirty="0">
                <a:latin typeface="ＭＳ Ｐゴシック"/>
                <a:ea typeface="ＭＳ Ｐゴシック"/>
              </a:rPr>
              <a:t>万円未満となる場合でも、工事</a:t>
            </a:r>
            <a:r>
              <a:rPr lang="en-US" altLang="ja-JP" sz="800" dirty="0">
                <a:latin typeface="ＭＳ Ｐゴシック"/>
                <a:ea typeface="ＭＳ Ｐゴシック"/>
              </a:rPr>
              <a:t>1</a:t>
            </a:r>
            <a:r>
              <a:rPr lang="ja-JP" altLang="en-US" sz="800" dirty="0">
                <a:latin typeface="ＭＳ Ｐゴシック"/>
                <a:ea typeface="ＭＳ Ｐゴシック"/>
              </a:rPr>
              <a:t>件当たりの金額で考える。</a:t>
            </a:r>
            <a:endParaRPr lang="en-US" altLang="ja-JP" sz="800" dirty="0">
              <a:latin typeface="ＭＳ Ｐゴシック"/>
              <a:ea typeface="ＭＳ Ｐゴシック"/>
            </a:endParaRPr>
          </a:p>
        </p:txBody>
      </p:sp>
      <p:sp>
        <p:nvSpPr>
          <p:cNvPr id="24" name="フリーフォーム 23"/>
          <p:cNvSpPr/>
          <p:nvPr/>
        </p:nvSpPr>
        <p:spPr>
          <a:xfrm rot="5400000">
            <a:off x="5945850" y="809267"/>
            <a:ext cx="230221" cy="110563"/>
          </a:xfrm>
          <a:custGeom>
            <a:avLst/>
            <a:gdLst>
              <a:gd name="connsiteX0" fmla="*/ 373380 w 373380"/>
              <a:gd name="connsiteY0" fmla="*/ 556260 h 556260"/>
              <a:gd name="connsiteX1" fmla="*/ 274320 w 373380"/>
              <a:gd name="connsiteY1" fmla="*/ 160020 h 556260"/>
              <a:gd name="connsiteX2" fmla="*/ 0 w 373380"/>
              <a:gd name="connsiteY2" fmla="*/ 0 h 556260"/>
            </a:gdLst>
            <a:ahLst/>
            <a:cxnLst>
              <a:cxn ang="0">
                <a:pos x="connsiteX0" y="connsiteY0"/>
              </a:cxn>
              <a:cxn ang="0">
                <a:pos x="connsiteX1" y="connsiteY1"/>
              </a:cxn>
              <a:cxn ang="0">
                <a:pos x="connsiteX2" y="connsiteY2"/>
              </a:cxn>
            </a:cxnLst>
            <a:rect l="l" t="t" r="r" b="b"/>
            <a:pathLst>
              <a:path w="373380" h="556260">
                <a:moveTo>
                  <a:pt x="373380" y="556260"/>
                </a:moveTo>
                <a:cubicBezTo>
                  <a:pt x="354965" y="404495"/>
                  <a:pt x="336550" y="252730"/>
                  <a:pt x="274320" y="160020"/>
                </a:cubicBezTo>
                <a:cubicBezTo>
                  <a:pt x="212090" y="67310"/>
                  <a:pt x="106045" y="3365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フリーフォーム 14"/>
          <p:cNvSpPr/>
          <p:nvPr/>
        </p:nvSpPr>
        <p:spPr>
          <a:xfrm rot="16200000">
            <a:off x="4540543" y="1928379"/>
            <a:ext cx="527508" cy="158305"/>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テキスト ボックス 13"/>
          <p:cNvSpPr txBox="1"/>
          <p:nvPr/>
        </p:nvSpPr>
        <p:spPr>
          <a:xfrm>
            <a:off x="4077072" y="1273534"/>
            <a:ext cx="2592288" cy="472813"/>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u="sng" dirty="0">
                <a:solidFill>
                  <a:srgbClr val="FF0000"/>
                </a:solidFill>
                <a:latin typeface="ＭＳ Ｐゴシック"/>
                <a:ea typeface="ＭＳ Ｐゴシック"/>
              </a:rPr>
              <a:t>延長は</a:t>
            </a:r>
            <a:r>
              <a:rPr lang="en-US" altLang="ja-JP" sz="1000" u="sng" dirty="0">
                <a:solidFill>
                  <a:srgbClr val="FF0000"/>
                </a:solidFill>
                <a:latin typeface="ＭＳ Ｐゴシック"/>
                <a:ea typeface="ＭＳ Ｐゴシック"/>
              </a:rPr>
              <a:t>km</a:t>
            </a:r>
            <a:r>
              <a:rPr lang="ja-JP" altLang="en-US" sz="1000" u="sng" dirty="0">
                <a:solidFill>
                  <a:srgbClr val="FF0000"/>
                </a:solidFill>
                <a:latin typeface="ＭＳ Ｐゴシック"/>
                <a:ea typeface="ＭＳ Ｐゴシック"/>
              </a:rPr>
              <a:t>単位で小数点以下２桁で記載します。</a:t>
            </a:r>
            <a:endParaRPr lang="en-US" altLang="ja-JP" sz="1000" u="sng" dirty="0">
              <a:solidFill>
                <a:srgbClr val="FF0000"/>
              </a:solidFill>
              <a:latin typeface="ＭＳ Ｐゴシック"/>
              <a:ea typeface="ＭＳ Ｐゴシック"/>
            </a:endParaRPr>
          </a:p>
          <a:p>
            <a:pPr marL="82550" indent="-82550" defTabSz="936625"/>
            <a:r>
              <a:rPr lang="ja-JP" altLang="en-US" sz="800" dirty="0"/>
              <a:t>　入力数値は</a:t>
            </a:r>
            <a:r>
              <a:rPr lang="en-US" altLang="ja-JP" sz="800" dirty="0"/>
              <a:t>『</a:t>
            </a:r>
            <a:r>
              <a:rPr lang="ja-JP" altLang="en-US" sz="800" dirty="0"/>
              <a:t>小数点第</a:t>
            </a:r>
            <a:r>
              <a:rPr lang="en-US" altLang="ja-JP" sz="800" dirty="0"/>
              <a:t>2</a:t>
            </a:r>
            <a:r>
              <a:rPr lang="ja-JP" altLang="en-US" sz="800" dirty="0"/>
              <a:t>位まで</a:t>
            </a:r>
            <a:r>
              <a:rPr lang="en-US" altLang="ja-JP" sz="800" dirty="0"/>
              <a:t>』</a:t>
            </a:r>
            <a:r>
              <a:rPr lang="ja-JP" altLang="en-US" sz="800" dirty="0"/>
              <a:t>に拘らなくてよいです。</a:t>
            </a:r>
            <a:endParaRPr lang="en-US" altLang="ja-JP" sz="800" dirty="0"/>
          </a:p>
          <a:p>
            <a:pPr marL="82550" indent="-82550" defTabSz="936625"/>
            <a:r>
              <a:rPr lang="ja-JP" altLang="en-US" sz="800" b="1" dirty="0">
                <a:solidFill>
                  <a:srgbClr val="FF0000"/>
                </a:solidFill>
              </a:rPr>
              <a:t>　（表示は第</a:t>
            </a:r>
            <a:r>
              <a:rPr lang="en-US" altLang="ja-JP" sz="800" b="1" dirty="0">
                <a:solidFill>
                  <a:srgbClr val="FF0000"/>
                </a:solidFill>
              </a:rPr>
              <a:t>2</a:t>
            </a:r>
            <a:r>
              <a:rPr lang="ja-JP" altLang="en-US" sz="800" b="1" dirty="0">
                <a:solidFill>
                  <a:srgbClr val="FF0000"/>
                </a:solidFill>
              </a:rPr>
              <a:t>位まで）</a:t>
            </a:r>
            <a:endParaRPr lang="en-US" altLang="ja-JP" sz="800" b="1" dirty="0">
              <a:solidFill>
                <a:srgbClr val="FF0000"/>
              </a:solidFill>
            </a:endParaRPr>
          </a:p>
        </p:txBody>
      </p:sp>
      <p:sp>
        <p:nvSpPr>
          <p:cNvPr id="9" name="テキスト ボックス 8"/>
          <p:cNvSpPr txBox="1"/>
          <p:nvPr/>
        </p:nvSpPr>
        <p:spPr>
          <a:xfrm>
            <a:off x="4369910" y="2883600"/>
            <a:ext cx="2124000" cy="1303809"/>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u="sng" dirty="0">
                <a:solidFill>
                  <a:srgbClr val="FF0000"/>
                </a:solidFill>
                <a:latin typeface="ＭＳ Ｐゴシック"/>
                <a:ea typeface="ＭＳ Ｐゴシック"/>
              </a:rPr>
              <a:t>１つの取組を分けて実施する場合は、それぞれを１件として考え、１件ずつ記入して下さい。</a:t>
            </a:r>
            <a:endParaRPr lang="en-US" altLang="ja-JP" sz="1000" u="sng" dirty="0">
              <a:solidFill>
                <a:srgbClr val="FF0000"/>
              </a:solidFill>
              <a:latin typeface="ＭＳ Ｐゴシック"/>
              <a:ea typeface="ＭＳ Ｐゴシック"/>
            </a:endParaRPr>
          </a:p>
          <a:p>
            <a:endParaRPr lang="en-US" altLang="ja-JP" sz="1000" b="1" dirty="0">
              <a:solidFill>
                <a:srgbClr val="FF0000"/>
              </a:solidFill>
              <a:latin typeface="ＭＳ Ｐゴシック"/>
              <a:ea typeface="ＭＳ Ｐゴシック"/>
            </a:endParaRPr>
          </a:p>
          <a:p>
            <a:r>
              <a:rPr lang="en-US" altLang="ja-JP" sz="1000" b="1" dirty="0">
                <a:solidFill>
                  <a:srgbClr val="FF0000"/>
                </a:solidFill>
                <a:latin typeface="ＭＳ Ｐゴシック"/>
                <a:ea typeface="ＭＳ Ｐゴシック"/>
              </a:rPr>
              <a:t>※</a:t>
            </a:r>
            <a:r>
              <a:rPr lang="ja-JP" altLang="en-US" sz="1000" b="1" dirty="0">
                <a:solidFill>
                  <a:srgbClr val="FF0000"/>
                </a:solidFill>
                <a:latin typeface="ＭＳ Ｐゴシック"/>
                <a:ea typeface="ＭＳ Ｐゴシック"/>
              </a:rPr>
              <a:t>注意事項</a:t>
            </a:r>
            <a:endParaRPr lang="en-US" altLang="ja-JP" sz="1000" b="1" dirty="0">
              <a:solidFill>
                <a:srgbClr val="FF0000"/>
              </a:solidFill>
              <a:latin typeface="ＭＳ Ｐゴシック"/>
              <a:ea typeface="ＭＳ Ｐゴシック"/>
            </a:endParaRPr>
          </a:p>
          <a:p>
            <a:r>
              <a:rPr lang="ja-JP" altLang="en-US" sz="1000" dirty="0">
                <a:latin typeface="ＭＳ Ｐゴシック"/>
                <a:ea typeface="ＭＳ Ｐゴシック"/>
              </a:rPr>
              <a:t>上記は取組内容が同じ異なる路線についての記載であるため、同一路線の分割実施は全てを合わせて</a:t>
            </a:r>
            <a:r>
              <a:rPr lang="en-US" altLang="ja-JP" sz="1000" dirty="0">
                <a:latin typeface="ＭＳ Ｐゴシック"/>
                <a:ea typeface="ＭＳ Ｐゴシック"/>
              </a:rPr>
              <a:t>1</a:t>
            </a:r>
            <a:r>
              <a:rPr lang="ja-JP" altLang="en-US" sz="1000" dirty="0">
                <a:latin typeface="ＭＳ Ｐゴシック"/>
                <a:ea typeface="ＭＳ Ｐゴシック"/>
              </a:rPr>
              <a:t>件となる。</a:t>
            </a:r>
            <a:endParaRPr lang="en-US" altLang="ja-JP" sz="1000" dirty="0">
              <a:latin typeface="ＭＳ Ｐゴシック"/>
              <a:ea typeface="ＭＳ Ｐゴシック"/>
            </a:endParaRPr>
          </a:p>
        </p:txBody>
      </p:sp>
      <p:sp>
        <p:nvSpPr>
          <p:cNvPr id="5" name="角丸四角形 4"/>
          <p:cNvSpPr/>
          <p:nvPr/>
        </p:nvSpPr>
        <p:spPr>
          <a:xfrm>
            <a:off x="612059" y="2148775"/>
            <a:ext cx="5846713" cy="443119"/>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8" name="フリーフォーム 7"/>
          <p:cNvSpPr/>
          <p:nvPr/>
        </p:nvSpPr>
        <p:spPr>
          <a:xfrm rot="5400000" flipV="1">
            <a:off x="3851912" y="2460963"/>
            <a:ext cx="385168" cy="638273"/>
          </a:xfrm>
          <a:custGeom>
            <a:avLst/>
            <a:gdLst>
              <a:gd name="connsiteX0" fmla="*/ 373380 w 373380"/>
              <a:gd name="connsiteY0" fmla="*/ 556260 h 556260"/>
              <a:gd name="connsiteX1" fmla="*/ 274320 w 373380"/>
              <a:gd name="connsiteY1" fmla="*/ 160020 h 556260"/>
              <a:gd name="connsiteX2" fmla="*/ 0 w 373380"/>
              <a:gd name="connsiteY2" fmla="*/ 0 h 556260"/>
            </a:gdLst>
            <a:ahLst/>
            <a:cxnLst>
              <a:cxn ang="0">
                <a:pos x="connsiteX0" y="connsiteY0"/>
              </a:cxn>
              <a:cxn ang="0">
                <a:pos x="connsiteX1" y="connsiteY1"/>
              </a:cxn>
              <a:cxn ang="0">
                <a:pos x="connsiteX2" y="connsiteY2"/>
              </a:cxn>
            </a:cxnLst>
            <a:rect l="l" t="t" r="r" b="b"/>
            <a:pathLst>
              <a:path w="373380" h="556260">
                <a:moveTo>
                  <a:pt x="373380" y="556260"/>
                </a:moveTo>
                <a:cubicBezTo>
                  <a:pt x="354965" y="404495"/>
                  <a:pt x="336550" y="252730"/>
                  <a:pt x="274320" y="160020"/>
                </a:cubicBezTo>
                <a:cubicBezTo>
                  <a:pt x="212090" y="67310"/>
                  <a:pt x="106045" y="3365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テキスト ボックス 22"/>
          <p:cNvSpPr txBox="1"/>
          <p:nvPr/>
        </p:nvSpPr>
        <p:spPr>
          <a:xfrm>
            <a:off x="4377800" y="979657"/>
            <a:ext cx="1896576" cy="226591"/>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solidFill>
                  <a:srgbClr val="FF0000"/>
                </a:solidFill>
                <a:latin typeface="ＭＳ Ｐゴシック"/>
                <a:ea typeface="ＭＳ Ｐゴシック"/>
              </a:rPr>
              <a:t>様式第</a:t>
            </a:r>
            <a:r>
              <a:rPr lang="en-US" altLang="ja-JP" sz="1000" dirty="0">
                <a:solidFill>
                  <a:srgbClr val="FF0000"/>
                </a:solidFill>
                <a:latin typeface="ＭＳ Ｐゴシック"/>
                <a:ea typeface="ＭＳ Ｐゴシック"/>
              </a:rPr>
              <a:t>1-3</a:t>
            </a:r>
            <a:r>
              <a:rPr lang="ja-JP" altLang="en-US" sz="1000" dirty="0">
                <a:solidFill>
                  <a:srgbClr val="FF0000"/>
                </a:solidFill>
                <a:latin typeface="ＭＳ Ｐゴシック"/>
                <a:ea typeface="ＭＳ Ｐゴシック"/>
              </a:rPr>
              <a:t>号の申請日と同日で。</a:t>
            </a:r>
            <a:endParaRPr lang="en-US" altLang="ja-JP" sz="1000" dirty="0">
              <a:solidFill>
                <a:srgbClr val="FF0000"/>
              </a:solidFill>
              <a:latin typeface="ＭＳ Ｐゴシック"/>
              <a:ea typeface="ＭＳ Ｐゴシック"/>
            </a:endParaRPr>
          </a:p>
        </p:txBody>
      </p:sp>
    </p:spTree>
    <p:extLst>
      <p:ext uri="{BB962C8B-B14F-4D97-AF65-F5344CB8AC3E}">
        <p14:creationId xmlns:p14="http://schemas.microsoft.com/office/powerpoint/2010/main" val="826630169"/>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角丸四角形 21"/>
          <p:cNvSpPr/>
          <p:nvPr/>
        </p:nvSpPr>
        <p:spPr>
          <a:xfrm>
            <a:off x="430197" y="1034990"/>
            <a:ext cx="6012001" cy="6511454"/>
          </a:xfrm>
          <a:prstGeom prst="roundRect">
            <a:avLst>
              <a:gd name="adj" fmla="val 2259"/>
            </a:avLst>
          </a:prstGeom>
          <a:solidFill>
            <a:srgbClr val="FFE7FF"/>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a:latin typeface="HG丸ｺﾞｼｯｸM-PRO" panose="020F0600000000000000" pitchFamily="50" charset="-128"/>
              <a:ea typeface="HG丸ｺﾞｼｯｸM-PRO" panose="020F0600000000000000" pitchFamily="50" charset="-128"/>
            </a:endParaRPr>
          </a:p>
        </p:txBody>
      </p:sp>
      <p:sp>
        <p:nvSpPr>
          <p:cNvPr id="7"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8" name="Text Box 5"/>
          <p:cNvSpPr txBox="1">
            <a:spLocks noChangeArrowheads="1"/>
          </p:cNvSpPr>
          <p:nvPr/>
        </p:nvSpPr>
        <p:spPr bwMode="auto">
          <a:xfrm>
            <a:off x="0" y="0"/>
            <a:ext cx="6858000" cy="246130"/>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組織の設立</a:t>
            </a:r>
          </a:p>
        </p:txBody>
      </p:sp>
      <p:sp>
        <p:nvSpPr>
          <p:cNvPr id="5" name="AutoShape 10"/>
          <p:cNvSpPr>
            <a:spLocks noChangeArrowheads="1"/>
          </p:cNvSpPr>
          <p:nvPr/>
        </p:nvSpPr>
        <p:spPr bwMode="auto">
          <a:xfrm>
            <a:off x="385259" y="359449"/>
            <a:ext cx="955510" cy="252001"/>
          </a:xfrm>
          <a:prstGeom prst="roundRect">
            <a:avLst>
              <a:gd name="adj" fmla="val 50000"/>
            </a:avLst>
          </a:prstGeom>
          <a:solidFill>
            <a:srgbClr val="FFFFC9"/>
          </a:solidFill>
          <a:ln w="9525">
            <a:solidFill>
              <a:schemeClr val="tx1"/>
            </a:solidFill>
            <a:round/>
            <a:headEnd/>
            <a:tailEnd/>
          </a:ln>
        </p:spPr>
        <p:txBody>
          <a:bodyPr wrap="none" lIns="36000" tIns="36000" rIns="36000" bIns="36000" anchor="ctr"/>
          <a:lstStyle/>
          <a:p>
            <a:pPr algn="ctr">
              <a:defRPr/>
            </a:pPr>
            <a:r>
              <a:rPr lang="ja-JP" altLang="en-US" sz="1200" u="sng" dirty="0">
                <a:uFill>
                  <a:solidFill>
                    <a:srgbClr val="FF0000"/>
                  </a:solidFill>
                </a:uFill>
                <a:latin typeface="HG丸ｺﾞｼｯｸM-PRO" panose="020F0600000000000000" pitchFamily="50" charset="-128"/>
                <a:ea typeface="HG丸ｺﾞｼｯｸM-PRO" panose="020F0600000000000000" pitchFamily="50" charset="-128"/>
              </a:rPr>
              <a:t>加算措置</a:t>
            </a:r>
          </a:p>
        </p:txBody>
      </p:sp>
      <p:sp>
        <p:nvSpPr>
          <p:cNvPr id="16" name="Text Box 52"/>
          <p:cNvSpPr txBox="1">
            <a:spLocks noChangeArrowheads="1"/>
          </p:cNvSpPr>
          <p:nvPr/>
        </p:nvSpPr>
        <p:spPr bwMode="auto">
          <a:xfrm>
            <a:off x="3105150" y="9706432"/>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56</a:t>
            </a:r>
          </a:p>
        </p:txBody>
      </p:sp>
      <p:sp>
        <p:nvSpPr>
          <p:cNvPr id="54" name="テキスト ボックス 4"/>
          <p:cNvSpPr txBox="1">
            <a:spLocks noChangeArrowheads="1"/>
          </p:cNvSpPr>
          <p:nvPr/>
        </p:nvSpPr>
        <p:spPr bwMode="auto">
          <a:xfrm>
            <a:off x="421240" y="1301819"/>
            <a:ext cx="6053252" cy="1352614"/>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nSpc>
                <a:spcPts val="1500"/>
              </a:lnSpc>
              <a:defRPr/>
            </a:pPr>
            <a:r>
              <a:rPr lang="ja-JP" altLang="en-US" b="1" dirty="0">
                <a:latin typeface="+mn-ea"/>
                <a:ea typeface="+mn-ea"/>
              </a:rPr>
              <a:t>　（１）資源向上支払（共同）の多面的機能の更なる増進に向けた活動への支援</a:t>
            </a:r>
            <a:endParaRPr lang="en-US" altLang="ja-JP" b="1" dirty="0">
              <a:latin typeface="+mn-ea"/>
              <a:ea typeface="+mn-ea"/>
            </a:endParaRPr>
          </a:p>
          <a:p>
            <a:pPr>
              <a:lnSpc>
                <a:spcPts val="500"/>
              </a:lnSpc>
              <a:defRPr/>
            </a:pPr>
            <a:endParaRPr lang="en-US" altLang="ja-JP" b="1" dirty="0">
              <a:latin typeface="+mn-ea"/>
              <a:ea typeface="+mn-ea"/>
            </a:endParaRPr>
          </a:p>
          <a:p>
            <a:pPr>
              <a:lnSpc>
                <a:spcPts val="1500"/>
              </a:lnSpc>
              <a:defRPr/>
            </a:pPr>
            <a:r>
              <a:rPr lang="ja-JP" altLang="en-US" b="1" dirty="0">
                <a:latin typeface="+mn-ea"/>
                <a:ea typeface="+mn-ea"/>
              </a:rPr>
              <a:t>　　（令和元年度拡充）</a:t>
            </a:r>
            <a:endParaRPr lang="en-US" altLang="ja-JP" b="1" dirty="0">
              <a:latin typeface="+mn-ea"/>
              <a:ea typeface="+mn-ea"/>
            </a:endParaRPr>
          </a:p>
          <a:p>
            <a:pPr>
              <a:lnSpc>
                <a:spcPts val="500"/>
              </a:lnSpc>
              <a:defRPr/>
            </a:pPr>
            <a:endParaRPr lang="en-US" altLang="ja-JP" b="1" dirty="0">
              <a:latin typeface="+mn-ea"/>
              <a:ea typeface="+mn-ea"/>
            </a:endParaRPr>
          </a:p>
          <a:p>
            <a:pPr>
              <a:lnSpc>
                <a:spcPts val="1500"/>
              </a:lnSpc>
              <a:defRPr/>
            </a:pPr>
            <a:r>
              <a:rPr lang="ja-JP" altLang="en-US" b="1" dirty="0">
                <a:latin typeface="+mn-ea"/>
                <a:ea typeface="+mn-ea"/>
              </a:rPr>
              <a:t>　</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sng" strike="noStrike" kern="1200" cap="none" spc="0" normalizeH="0" baseline="0" noProof="0" dirty="0">
                <a:ln>
                  <a:noFill/>
                </a:ln>
                <a:solidFill>
                  <a:prstClr val="black"/>
                </a:solidFill>
                <a:effectLst/>
                <a:uLnTx/>
                <a:uFill>
                  <a:solidFill>
                    <a:srgbClr val="FF0000"/>
                  </a:solidFill>
                </a:uFill>
                <a:latin typeface="ＭＳ Ｐゴシック" panose="020B0600070205080204" pitchFamily="50" charset="-128"/>
                <a:ea typeface="ＭＳ Ｐゴシック" panose="020B0600070205080204" pitchFamily="50" charset="-128"/>
                <a:cs typeface="+mn-cs"/>
              </a:rPr>
              <a:t>組織が多面的機能の増進を図る活動の活動項目を増加させる場合、資源向上支払交付金において単価の加算を行います。</a:t>
            </a:r>
            <a:endParaRPr kumimoji="1" lang="en-US" altLang="ja-JP" sz="1200" b="0" i="0" u="sng" strike="noStrike" kern="1200" cap="none" spc="0" normalizeH="0" baseline="0" noProof="0" dirty="0">
              <a:ln>
                <a:noFill/>
              </a:ln>
              <a:solidFill>
                <a:prstClr val="black"/>
              </a:solidFill>
              <a:effectLst/>
              <a:uLnTx/>
              <a:uFill>
                <a:solidFill>
                  <a:srgbClr val="FF0000"/>
                </a:solidFill>
              </a:uFill>
              <a:latin typeface="ＭＳ Ｐゴシック" panose="020B0600070205080204" pitchFamily="50" charset="-128"/>
              <a:ea typeface="ＭＳ Ｐゴシック" panose="020B0600070205080204" pitchFamily="50" charset="-128"/>
              <a:cs typeface="+mn-cs"/>
            </a:endParaRPr>
          </a:p>
          <a:p>
            <a:pPr>
              <a:lnSpc>
                <a:spcPts val="1500"/>
              </a:lnSpc>
              <a:defRPr/>
            </a:pPr>
            <a:r>
              <a:rPr lang="ja-JP" altLang="en-US" dirty="0">
                <a:solidFill>
                  <a:prstClr val="black"/>
                </a:solidFill>
                <a:uFill>
                  <a:solidFill>
                    <a:srgbClr val="FF0000"/>
                  </a:solidFill>
                </a:uFill>
                <a:latin typeface="ＭＳ Ｐゴシック" panose="020B0600070205080204" pitchFamily="50" charset="-128"/>
              </a:rPr>
              <a:t>　　</a:t>
            </a:r>
            <a:r>
              <a:rPr lang="ja-JP" altLang="en-US" u="sng" dirty="0">
                <a:uFill>
                  <a:solidFill>
                    <a:srgbClr val="FF0000"/>
                  </a:solidFill>
                </a:uFill>
                <a:latin typeface="+mn-ea"/>
                <a:ea typeface="+mn-ea"/>
              </a:rPr>
              <a:t>既に取り組んでいる組織が前年度までの項目に加え、新たに１取組以上追加</a:t>
            </a:r>
            <a:r>
              <a:rPr lang="ja-JP" altLang="en-US" dirty="0">
                <a:uFill>
                  <a:solidFill>
                    <a:srgbClr val="FF0000"/>
                  </a:solidFill>
                </a:uFill>
                <a:latin typeface="+mn-ea"/>
                <a:ea typeface="+mn-ea"/>
              </a:rPr>
              <a:t>する場合、または、</a:t>
            </a:r>
            <a:r>
              <a:rPr lang="ja-JP" altLang="en-US" u="sng" dirty="0">
                <a:uFill>
                  <a:solidFill>
                    <a:srgbClr val="FF0000"/>
                  </a:solidFill>
                </a:uFill>
                <a:latin typeface="+mn-ea"/>
                <a:ea typeface="+mn-ea"/>
              </a:rPr>
              <a:t>新たに取り組む組織が２取組以上</a:t>
            </a:r>
            <a:r>
              <a:rPr lang="ja-JP" altLang="en-US" dirty="0">
                <a:uFill>
                  <a:solidFill>
                    <a:srgbClr val="FF0000"/>
                  </a:solidFill>
                </a:uFill>
                <a:latin typeface="+mn-ea"/>
                <a:ea typeface="+mn-ea"/>
              </a:rPr>
              <a:t>選択して取り組む場合。</a:t>
            </a:r>
            <a:endParaRPr lang="en-US" altLang="ja-JP" dirty="0">
              <a:latin typeface="+mn-ea"/>
              <a:ea typeface="+mn-ea"/>
            </a:endParaRPr>
          </a:p>
        </p:txBody>
      </p:sp>
      <p:sp>
        <p:nvSpPr>
          <p:cNvPr id="88" name="テキスト ボックス 87"/>
          <p:cNvSpPr txBox="1"/>
          <p:nvPr/>
        </p:nvSpPr>
        <p:spPr>
          <a:xfrm>
            <a:off x="260648" y="3629360"/>
            <a:ext cx="1714653" cy="400110"/>
          </a:xfrm>
          <a:prstGeom prst="rect">
            <a:avLst/>
          </a:prstGeom>
          <a:noFill/>
        </p:spPr>
        <p:txBody>
          <a:bodyPr wrap="square" rtlCol="0">
            <a:spAutoFit/>
          </a:bodyPr>
          <a:lstStyle/>
          <a:p>
            <a:pPr algn="ctr"/>
            <a:r>
              <a:rPr kumimoji="1" lang="ja-JP" altLang="en-US" sz="1000" dirty="0">
                <a:latin typeface="+mn-ea"/>
              </a:rPr>
              <a:t>直近の活動計画</a:t>
            </a:r>
            <a:endParaRPr kumimoji="1" lang="en-US" altLang="ja-JP" sz="1000" dirty="0">
              <a:latin typeface="+mn-ea"/>
            </a:endParaRPr>
          </a:p>
          <a:p>
            <a:pPr algn="ctr"/>
            <a:r>
              <a:rPr lang="ja-JP" altLang="en-US" sz="1000" dirty="0">
                <a:latin typeface="+mn-ea"/>
              </a:rPr>
              <a:t>取組数１</a:t>
            </a:r>
            <a:endParaRPr kumimoji="1" lang="ja-JP" altLang="en-US" sz="1000" dirty="0">
              <a:latin typeface="+mn-ea"/>
            </a:endParaRPr>
          </a:p>
        </p:txBody>
      </p:sp>
      <p:sp>
        <p:nvSpPr>
          <p:cNvPr id="83" name="ドーナツ 82"/>
          <p:cNvSpPr/>
          <p:nvPr/>
        </p:nvSpPr>
        <p:spPr>
          <a:xfrm>
            <a:off x="2354855" y="3106803"/>
            <a:ext cx="468000" cy="468000"/>
          </a:xfrm>
          <a:prstGeom prst="donut">
            <a:avLst>
              <a:gd name="adj" fmla="val 9953"/>
            </a:avLst>
          </a:prstGeom>
          <a:solidFill>
            <a:srgbClr val="FBE5D6">
              <a:alpha val="50196"/>
            </a:srgbClr>
          </a:solidFill>
          <a:ln>
            <a:solidFill>
              <a:srgbClr val="FF000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100">
              <a:solidFill>
                <a:schemeClr val="tx1"/>
              </a:solidFill>
              <a:latin typeface="+mn-ea"/>
            </a:endParaRPr>
          </a:p>
        </p:txBody>
      </p:sp>
      <p:sp>
        <p:nvSpPr>
          <p:cNvPr id="84" name="テキスト ボックス 83"/>
          <p:cNvSpPr txBox="1"/>
          <p:nvPr/>
        </p:nvSpPr>
        <p:spPr>
          <a:xfrm>
            <a:off x="260648" y="3140748"/>
            <a:ext cx="1714653" cy="400110"/>
          </a:xfrm>
          <a:prstGeom prst="rect">
            <a:avLst/>
          </a:prstGeom>
          <a:noFill/>
        </p:spPr>
        <p:txBody>
          <a:bodyPr wrap="square" rtlCol="0">
            <a:spAutoFit/>
          </a:bodyPr>
          <a:lstStyle/>
          <a:p>
            <a:pPr algn="ctr"/>
            <a:r>
              <a:rPr kumimoji="1" lang="ja-JP" altLang="en-US" sz="1000" dirty="0">
                <a:latin typeface="+mn-ea"/>
              </a:rPr>
              <a:t>直近の活動計画</a:t>
            </a:r>
            <a:endParaRPr kumimoji="1" lang="en-US" altLang="ja-JP" sz="1000" dirty="0">
              <a:latin typeface="+mn-ea"/>
            </a:endParaRPr>
          </a:p>
          <a:p>
            <a:pPr algn="ctr"/>
            <a:r>
              <a:rPr lang="ja-JP" altLang="en-US" sz="1000" dirty="0">
                <a:latin typeface="+mn-ea"/>
              </a:rPr>
              <a:t>取組数０</a:t>
            </a:r>
            <a:endParaRPr kumimoji="1" lang="ja-JP" altLang="en-US" sz="1000" dirty="0">
              <a:latin typeface="+mn-ea"/>
            </a:endParaRPr>
          </a:p>
        </p:txBody>
      </p:sp>
      <p:sp>
        <p:nvSpPr>
          <p:cNvPr id="85" name="テキスト ボックス 84"/>
          <p:cNvSpPr txBox="1"/>
          <p:nvPr/>
        </p:nvSpPr>
        <p:spPr>
          <a:xfrm>
            <a:off x="1792330" y="3140748"/>
            <a:ext cx="1714653" cy="400110"/>
          </a:xfrm>
          <a:prstGeom prst="rect">
            <a:avLst/>
          </a:prstGeom>
          <a:noFill/>
        </p:spPr>
        <p:txBody>
          <a:bodyPr wrap="square" rtlCol="0">
            <a:spAutoFit/>
          </a:bodyPr>
          <a:lstStyle/>
          <a:p>
            <a:pPr algn="ctr"/>
            <a:r>
              <a:rPr kumimoji="1" lang="ja-JP" altLang="en-US" sz="1000" dirty="0">
                <a:latin typeface="+mn-ea"/>
              </a:rPr>
              <a:t>新たな活動計画</a:t>
            </a:r>
            <a:endParaRPr lang="en-US" altLang="ja-JP" sz="1000" dirty="0">
              <a:latin typeface="+mn-ea"/>
            </a:endParaRPr>
          </a:p>
          <a:p>
            <a:pPr algn="ctr"/>
            <a:r>
              <a:rPr lang="ja-JP" altLang="en-US" sz="1000" dirty="0">
                <a:latin typeface="+mn-ea"/>
              </a:rPr>
              <a:t>取組数２以上</a:t>
            </a:r>
            <a:endParaRPr kumimoji="1" lang="ja-JP" altLang="en-US" sz="1000" dirty="0">
              <a:latin typeface="+mn-ea"/>
            </a:endParaRPr>
          </a:p>
        </p:txBody>
      </p:sp>
      <p:sp>
        <p:nvSpPr>
          <p:cNvPr id="86" name="右矢印 85"/>
          <p:cNvSpPr/>
          <p:nvPr/>
        </p:nvSpPr>
        <p:spPr>
          <a:xfrm>
            <a:off x="1706783" y="3196290"/>
            <a:ext cx="310074" cy="289026"/>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mn-ea"/>
            </a:endParaRPr>
          </a:p>
        </p:txBody>
      </p:sp>
      <p:sp>
        <p:nvSpPr>
          <p:cNvPr id="87" name="右矢印 86"/>
          <p:cNvSpPr/>
          <p:nvPr/>
        </p:nvSpPr>
        <p:spPr>
          <a:xfrm>
            <a:off x="1706783" y="3702053"/>
            <a:ext cx="310074" cy="289026"/>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mn-ea"/>
            </a:endParaRPr>
          </a:p>
        </p:txBody>
      </p:sp>
      <p:sp>
        <p:nvSpPr>
          <p:cNvPr id="92" name="ドーナツ 91"/>
          <p:cNvSpPr/>
          <p:nvPr/>
        </p:nvSpPr>
        <p:spPr>
          <a:xfrm>
            <a:off x="2354855" y="3612566"/>
            <a:ext cx="468000" cy="468000"/>
          </a:xfrm>
          <a:prstGeom prst="donut">
            <a:avLst>
              <a:gd name="adj" fmla="val 9953"/>
            </a:avLst>
          </a:prstGeom>
          <a:solidFill>
            <a:srgbClr val="FBE5D6">
              <a:alpha val="50196"/>
            </a:srgbClr>
          </a:solidFill>
          <a:ln>
            <a:solidFill>
              <a:srgbClr val="FF000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100">
              <a:solidFill>
                <a:schemeClr val="tx1"/>
              </a:solidFill>
              <a:latin typeface="+mn-ea"/>
            </a:endParaRPr>
          </a:p>
        </p:txBody>
      </p:sp>
      <p:sp>
        <p:nvSpPr>
          <p:cNvPr id="89" name="テキスト ボックス 88"/>
          <p:cNvSpPr txBox="1"/>
          <p:nvPr/>
        </p:nvSpPr>
        <p:spPr>
          <a:xfrm>
            <a:off x="1792330" y="3629360"/>
            <a:ext cx="1714653" cy="400110"/>
          </a:xfrm>
          <a:prstGeom prst="rect">
            <a:avLst/>
          </a:prstGeom>
          <a:noFill/>
        </p:spPr>
        <p:txBody>
          <a:bodyPr wrap="square" rtlCol="0">
            <a:spAutoFit/>
          </a:bodyPr>
          <a:lstStyle/>
          <a:p>
            <a:pPr algn="ctr"/>
            <a:r>
              <a:rPr kumimoji="1" lang="ja-JP" altLang="en-US" sz="1000" dirty="0">
                <a:latin typeface="+mn-ea"/>
              </a:rPr>
              <a:t>新たな活動計画</a:t>
            </a:r>
            <a:endParaRPr lang="en-US" altLang="ja-JP" sz="1000" dirty="0">
              <a:latin typeface="+mn-ea"/>
            </a:endParaRPr>
          </a:p>
          <a:p>
            <a:pPr algn="ctr"/>
            <a:r>
              <a:rPr lang="ja-JP" altLang="en-US" sz="1000" dirty="0">
                <a:latin typeface="+mn-ea"/>
              </a:rPr>
              <a:t>取組数２以上</a:t>
            </a:r>
            <a:endParaRPr kumimoji="1" lang="ja-JP" altLang="en-US" sz="1000" dirty="0">
              <a:latin typeface="+mn-ea"/>
            </a:endParaRPr>
          </a:p>
        </p:txBody>
      </p:sp>
      <p:sp>
        <p:nvSpPr>
          <p:cNvPr id="90" name="テキスト ボックス 89"/>
          <p:cNvSpPr txBox="1"/>
          <p:nvPr/>
        </p:nvSpPr>
        <p:spPr>
          <a:xfrm>
            <a:off x="26986" y="2925620"/>
            <a:ext cx="2393902" cy="261610"/>
          </a:xfrm>
          <a:prstGeom prst="rect">
            <a:avLst/>
          </a:prstGeom>
          <a:noFill/>
        </p:spPr>
        <p:txBody>
          <a:bodyPr wrap="square" rtlCol="0">
            <a:spAutoFit/>
          </a:bodyPr>
          <a:lstStyle/>
          <a:p>
            <a:pPr algn="ctr"/>
            <a:r>
              <a:rPr kumimoji="1" lang="en-US" altLang="ja-JP" sz="1050" b="1" dirty="0">
                <a:latin typeface="+mn-ea"/>
              </a:rPr>
              <a:t>【</a:t>
            </a:r>
            <a:r>
              <a:rPr kumimoji="1" lang="ja-JP" altLang="en-US" sz="1050" b="1" dirty="0">
                <a:latin typeface="+mn-ea"/>
              </a:rPr>
              <a:t>加算対象となる例</a:t>
            </a:r>
            <a:r>
              <a:rPr kumimoji="1" lang="en-US" altLang="ja-JP" sz="1050" b="1" dirty="0">
                <a:latin typeface="+mn-ea"/>
              </a:rPr>
              <a:t>】</a:t>
            </a:r>
            <a:endParaRPr kumimoji="1" lang="ja-JP" altLang="en-US" sz="1050" b="1" dirty="0">
              <a:latin typeface="+mn-ea"/>
            </a:endParaRPr>
          </a:p>
        </p:txBody>
      </p:sp>
      <p:sp>
        <p:nvSpPr>
          <p:cNvPr id="93" name="乗算記号 92"/>
          <p:cNvSpPr/>
          <p:nvPr/>
        </p:nvSpPr>
        <p:spPr>
          <a:xfrm>
            <a:off x="5231052" y="3016803"/>
            <a:ext cx="648000" cy="648000"/>
          </a:xfrm>
          <a:prstGeom prst="mathMultiply">
            <a:avLst>
              <a:gd name="adj1" fmla="val 6431"/>
            </a:avLst>
          </a:prstGeom>
          <a:solidFill>
            <a:schemeClr val="bg1">
              <a:lumMod val="85000"/>
              <a:alpha val="50196"/>
            </a:schemeClr>
          </a:solidFill>
          <a:ln>
            <a:solidFill>
              <a:schemeClr val="bg1">
                <a:lumMod val="65000"/>
                <a:alpha val="50196"/>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100">
              <a:solidFill>
                <a:schemeClr val="tx1"/>
              </a:solidFill>
              <a:latin typeface="+mn-ea"/>
            </a:endParaRPr>
          </a:p>
        </p:txBody>
      </p:sp>
      <p:sp>
        <p:nvSpPr>
          <p:cNvPr id="94" name="テキスト ボックス 93"/>
          <p:cNvSpPr txBox="1"/>
          <p:nvPr/>
        </p:nvSpPr>
        <p:spPr>
          <a:xfrm>
            <a:off x="3184869" y="2925620"/>
            <a:ext cx="2393902" cy="261610"/>
          </a:xfrm>
          <a:prstGeom prst="rect">
            <a:avLst/>
          </a:prstGeom>
          <a:noFill/>
        </p:spPr>
        <p:txBody>
          <a:bodyPr wrap="square" rtlCol="0">
            <a:spAutoFit/>
          </a:bodyPr>
          <a:lstStyle/>
          <a:p>
            <a:pPr algn="ctr"/>
            <a:r>
              <a:rPr kumimoji="1" lang="en-US" altLang="ja-JP" sz="1050" b="1" dirty="0">
                <a:latin typeface="+mn-ea"/>
              </a:rPr>
              <a:t>【</a:t>
            </a:r>
            <a:r>
              <a:rPr kumimoji="1" lang="ja-JP" altLang="en-US" sz="1050" b="1" dirty="0">
                <a:latin typeface="+mn-ea"/>
              </a:rPr>
              <a:t>加算対象とならない例</a:t>
            </a:r>
            <a:r>
              <a:rPr kumimoji="1" lang="en-US" altLang="ja-JP" sz="1050" b="1" dirty="0">
                <a:latin typeface="+mn-ea"/>
              </a:rPr>
              <a:t>】</a:t>
            </a:r>
            <a:endParaRPr kumimoji="1" lang="ja-JP" altLang="en-US" sz="1050" b="1" dirty="0">
              <a:latin typeface="+mn-ea"/>
            </a:endParaRPr>
          </a:p>
        </p:txBody>
      </p:sp>
      <p:sp>
        <p:nvSpPr>
          <p:cNvPr id="95" name="テキスト ボックス 94"/>
          <p:cNvSpPr txBox="1"/>
          <p:nvPr/>
        </p:nvSpPr>
        <p:spPr>
          <a:xfrm>
            <a:off x="3298523" y="3140748"/>
            <a:ext cx="1714653" cy="400110"/>
          </a:xfrm>
          <a:prstGeom prst="rect">
            <a:avLst/>
          </a:prstGeom>
          <a:noFill/>
        </p:spPr>
        <p:txBody>
          <a:bodyPr wrap="square" rtlCol="0">
            <a:spAutoFit/>
          </a:bodyPr>
          <a:lstStyle/>
          <a:p>
            <a:pPr algn="ctr"/>
            <a:r>
              <a:rPr kumimoji="1" lang="ja-JP" altLang="en-US" sz="1000" dirty="0">
                <a:latin typeface="+mn-ea"/>
              </a:rPr>
              <a:t>直近の活動計画</a:t>
            </a:r>
            <a:endParaRPr kumimoji="1" lang="en-US" altLang="ja-JP" sz="1000" dirty="0">
              <a:latin typeface="+mn-ea"/>
            </a:endParaRPr>
          </a:p>
          <a:p>
            <a:pPr algn="ctr"/>
            <a:r>
              <a:rPr lang="ja-JP" altLang="en-US" sz="1000" dirty="0">
                <a:latin typeface="+mn-ea"/>
              </a:rPr>
              <a:t>取組数０</a:t>
            </a:r>
            <a:endParaRPr kumimoji="1" lang="ja-JP" altLang="en-US" sz="1000" dirty="0">
              <a:latin typeface="+mn-ea"/>
            </a:endParaRPr>
          </a:p>
        </p:txBody>
      </p:sp>
      <p:sp>
        <p:nvSpPr>
          <p:cNvPr id="96" name="テキスト ボックス 95"/>
          <p:cNvSpPr txBox="1"/>
          <p:nvPr/>
        </p:nvSpPr>
        <p:spPr>
          <a:xfrm>
            <a:off x="4744658" y="3140748"/>
            <a:ext cx="1714653" cy="400110"/>
          </a:xfrm>
          <a:prstGeom prst="rect">
            <a:avLst/>
          </a:prstGeom>
          <a:noFill/>
        </p:spPr>
        <p:txBody>
          <a:bodyPr wrap="square" rtlCol="0">
            <a:spAutoFit/>
          </a:bodyPr>
          <a:lstStyle/>
          <a:p>
            <a:pPr algn="ctr"/>
            <a:r>
              <a:rPr kumimoji="1" lang="ja-JP" altLang="en-US" sz="1000" dirty="0">
                <a:latin typeface="+mn-ea"/>
              </a:rPr>
              <a:t>新たな活動計画</a:t>
            </a:r>
            <a:endParaRPr lang="en-US" altLang="ja-JP" sz="1000" dirty="0">
              <a:latin typeface="+mn-ea"/>
            </a:endParaRPr>
          </a:p>
          <a:p>
            <a:pPr algn="ctr"/>
            <a:r>
              <a:rPr lang="ja-JP" altLang="en-US" sz="1000" dirty="0">
                <a:latin typeface="+mn-ea"/>
              </a:rPr>
              <a:t>取組数１</a:t>
            </a:r>
            <a:endParaRPr kumimoji="1" lang="ja-JP" altLang="en-US" sz="1000" dirty="0">
              <a:latin typeface="+mn-ea"/>
            </a:endParaRPr>
          </a:p>
        </p:txBody>
      </p:sp>
      <p:sp>
        <p:nvSpPr>
          <p:cNvPr id="99" name="テキスト ボックス 98"/>
          <p:cNvSpPr txBox="1"/>
          <p:nvPr/>
        </p:nvSpPr>
        <p:spPr>
          <a:xfrm>
            <a:off x="3290029" y="3604260"/>
            <a:ext cx="1714653" cy="400110"/>
          </a:xfrm>
          <a:prstGeom prst="rect">
            <a:avLst/>
          </a:prstGeom>
          <a:noFill/>
        </p:spPr>
        <p:txBody>
          <a:bodyPr wrap="square" rtlCol="0">
            <a:spAutoFit/>
          </a:bodyPr>
          <a:lstStyle/>
          <a:p>
            <a:pPr algn="ctr"/>
            <a:r>
              <a:rPr kumimoji="1" lang="ja-JP" altLang="en-US" sz="1000" dirty="0">
                <a:latin typeface="+mn-ea"/>
              </a:rPr>
              <a:t>直近の活動計画</a:t>
            </a:r>
            <a:endParaRPr kumimoji="1" lang="en-US" altLang="ja-JP" sz="1000" dirty="0">
              <a:latin typeface="+mn-ea"/>
            </a:endParaRPr>
          </a:p>
          <a:p>
            <a:pPr algn="ctr"/>
            <a:r>
              <a:rPr lang="ja-JP" altLang="en-US" sz="1000" dirty="0">
                <a:latin typeface="+mn-ea"/>
              </a:rPr>
              <a:t>取組数２</a:t>
            </a:r>
            <a:endParaRPr kumimoji="1" lang="ja-JP" altLang="en-US" sz="1000" dirty="0">
              <a:latin typeface="+mn-ea"/>
            </a:endParaRPr>
          </a:p>
        </p:txBody>
      </p:sp>
      <p:sp>
        <p:nvSpPr>
          <p:cNvPr id="102" name="乗算記号 101"/>
          <p:cNvSpPr/>
          <p:nvPr/>
        </p:nvSpPr>
        <p:spPr>
          <a:xfrm>
            <a:off x="5254401" y="3497166"/>
            <a:ext cx="648000" cy="648000"/>
          </a:xfrm>
          <a:prstGeom prst="mathMultiply">
            <a:avLst>
              <a:gd name="adj1" fmla="val 6431"/>
            </a:avLst>
          </a:prstGeom>
          <a:solidFill>
            <a:schemeClr val="bg1">
              <a:lumMod val="85000"/>
              <a:alpha val="50196"/>
            </a:schemeClr>
          </a:solidFill>
          <a:ln>
            <a:solidFill>
              <a:schemeClr val="bg1">
                <a:lumMod val="65000"/>
                <a:alpha val="50196"/>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100">
              <a:solidFill>
                <a:schemeClr val="tx1"/>
              </a:solidFill>
              <a:latin typeface="+mn-ea"/>
            </a:endParaRPr>
          </a:p>
        </p:txBody>
      </p:sp>
      <p:sp>
        <p:nvSpPr>
          <p:cNvPr id="100" name="テキスト ボックス 99"/>
          <p:cNvSpPr txBox="1"/>
          <p:nvPr/>
        </p:nvSpPr>
        <p:spPr>
          <a:xfrm>
            <a:off x="4744657" y="3586195"/>
            <a:ext cx="1714653" cy="400110"/>
          </a:xfrm>
          <a:prstGeom prst="rect">
            <a:avLst/>
          </a:prstGeom>
          <a:noFill/>
        </p:spPr>
        <p:txBody>
          <a:bodyPr wrap="square" rtlCol="0">
            <a:spAutoFit/>
          </a:bodyPr>
          <a:lstStyle/>
          <a:p>
            <a:pPr algn="ctr"/>
            <a:r>
              <a:rPr kumimoji="1" lang="ja-JP" altLang="en-US" sz="1000" dirty="0">
                <a:latin typeface="+mn-ea"/>
              </a:rPr>
              <a:t>新たな活動計画</a:t>
            </a:r>
            <a:endParaRPr lang="en-US" altLang="ja-JP" sz="1000" dirty="0">
              <a:latin typeface="+mn-ea"/>
            </a:endParaRPr>
          </a:p>
          <a:p>
            <a:pPr algn="ctr"/>
            <a:r>
              <a:rPr lang="ja-JP" altLang="en-US" sz="1000" dirty="0">
                <a:latin typeface="+mn-ea"/>
              </a:rPr>
              <a:t>取組数２以下</a:t>
            </a:r>
            <a:endParaRPr kumimoji="1" lang="ja-JP" altLang="en-US" sz="1000" dirty="0">
              <a:latin typeface="+mn-ea"/>
            </a:endParaRPr>
          </a:p>
        </p:txBody>
      </p:sp>
      <p:sp>
        <p:nvSpPr>
          <p:cNvPr id="103" name="右矢印 102"/>
          <p:cNvSpPr/>
          <p:nvPr/>
        </p:nvSpPr>
        <p:spPr>
          <a:xfrm>
            <a:off x="4731119" y="3196290"/>
            <a:ext cx="310074" cy="289026"/>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mn-ea"/>
            </a:endParaRPr>
          </a:p>
        </p:txBody>
      </p:sp>
      <p:sp>
        <p:nvSpPr>
          <p:cNvPr id="104" name="右矢印 103"/>
          <p:cNvSpPr/>
          <p:nvPr/>
        </p:nvSpPr>
        <p:spPr>
          <a:xfrm>
            <a:off x="4731119" y="3676653"/>
            <a:ext cx="310074" cy="289026"/>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mn-ea"/>
            </a:endParaRPr>
          </a:p>
        </p:txBody>
      </p:sp>
      <p:sp>
        <p:nvSpPr>
          <p:cNvPr id="48" name="テキスト ボックス 47"/>
          <p:cNvSpPr txBox="1"/>
          <p:nvPr/>
        </p:nvSpPr>
        <p:spPr>
          <a:xfrm>
            <a:off x="5860688" y="4346811"/>
            <a:ext cx="762657" cy="246221"/>
          </a:xfrm>
          <a:prstGeom prst="rect">
            <a:avLst/>
          </a:prstGeom>
          <a:noFill/>
        </p:spPr>
        <p:txBody>
          <a:bodyPr wrap="square" rtlCol="0">
            <a:spAutoFit/>
          </a:bodyPr>
          <a:lstStyle/>
          <a:p>
            <a:pPr algn="ctr"/>
            <a:r>
              <a:rPr kumimoji="1" lang="ja-JP" altLang="en-US" sz="1000" dirty="0">
                <a:latin typeface="+mn-ea"/>
              </a:rPr>
              <a:t>等</a:t>
            </a:r>
          </a:p>
        </p:txBody>
      </p:sp>
      <p:sp>
        <p:nvSpPr>
          <p:cNvPr id="50" name="テキスト ボックス 49"/>
          <p:cNvSpPr txBox="1"/>
          <p:nvPr/>
        </p:nvSpPr>
        <p:spPr>
          <a:xfrm>
            <a:off x="260648" y="4123762"/>
            <a:ext cx="1714653" cy="400110"/>
          </a:xfrm>
          <a:prstGeom prst="rect">
            <a:avLst/>
          </a:prstGeom>
          <a:noFill/>
        </p:spPr>
        <p:txBody>
          <a:bodyPr wrap="square" rtlCol="0">
            <a:spAutoFit/>
          </a:bodyPr>
          <a:lstStyle/>
          <a:p>
            <a:pPr algn="ctr"/>
            <a:r>
              <a:rPr kumimoji="1" lang="ja-JP" altLang="en-US" sz="1000" dirty="0">
                <a:latin typeface="+mn-ea"/>
              </a:rPr>
              <a:t>直近の活動計画</a:t>
            </a:r>
            <a:endParaRPr kumimoji="1" lang="en-US" altLang="ja-JP" sz="1000" dirty="0">
              <a:latin typeface="+mn-ea"/>
            </a:endParaRPr>
          </a:p>
          <a:p>
            <a:pPr algn="ctr"/>
            <a:r>
              <a:rPr lang="ja-JP" altLang="en-US" sz="1000" dirty="0">
                <a:latin typeface="+mn-ea"/>
              </a:rPr>
              <a:t>取組数２</a:t>
            </a:r>
            <a:endParaRPr kumimoji="1" lang="ja-JP" altLang="en-US" sz="1000" dirty="0">
              <a:latin typeface="+mn-ea"/>
            </a:endParaRPr>
          </a:p>
        </p:txBody>
      </p:sp>
      <p:sp>
        <p:nvSpPr>
          <p:cNvPr id="51" name="右矢印 50"/>
          <p:cNvSpPr/>
          <p:nvPr/>
        </p:nvSpPr>
        <p:spPr>
          <a:xfrm>
            <a:off x="1706783" y="4196455"/>
            <a:ext cx="310074" cy="289026"/>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mn-ea"/>
            </a:endParaRPr>
          </a:p>
        </p:txBody>
      </p:sp>
      <p:sp>
        <p:nvSpPr>
          <p:cNvPr id="53" name="ドーナツ 52"/>
          <p:cNvSpPr/>
          <p:nvPr/>
        </p:nvSpPr>
        <p:spPr>
          <a:xfrm>
            <a:off x="2354855" y="4106968"/>
            <a:ext cx="468000" cy="468000"/>
          </a:xfrm>
          <a:prstGeom prst="donut">
            <a:avLst>
              <a:gd name="adj" fmla="val 9953"/>
            </a:avLst>
          </a:prstGeom>
          <a:solidFill>
            <a:srgbClr val="FBE5D6">
              <a:alpha val="50196"/>
            </a:srgbClr>
          </a:solidFill>
          <a:ln>
            <a:solidFill>
              <a:srgbClr val="FF000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100">
              <a:solidFill>
                <a:schemeClr val="tx1"/>
              </a:solidFill>
              <a:latin typeface="+mn-ea"/>
            </a:endParaRPr>
          </a:p>
        </p:txBody>
      </p:sp>
      <p:sp>
        <p:nvSpPr>
          <p:cNvPr id="57" name="テキスト ボックス 56"/>
          <p:cNvSpPr txBox="1"/>
          <p:nvPr/>
        </p:nvSpPr>
        <p:spPr>
          <a:xfrm>
            <a:off x="1779804" y="4123762"/>
            <a:ext cx="1714653" cy="400110"/>
          </a:xfrm>
          <a:prstGeom prst="rect">
            <a:avLst/>
          </a:prstGeom>
          <a:noFill/>
        </p:spPr>
        <p:txBody>
          <a:bodyPr wrap="square" rtlCol="0">
            <a:spAutoFit/>
          </a:bodyPr>
          <a:lstStyle/>
          <a:p>
            <a:pPr algn="ctr"/>
            <a:r>
              <a:rPr kumimoji="1" lang="ja-JP" altLang="en-US" sz="1000" dirty="0">
                <a:latin typeface="+mn-ea"/>
              </a:rPr>
              <a:t>新たな活動計画</a:t>
            </a:r>
            <a:endParaRPr lang="en-US" altLang="ja-JP" sz="1000" dirty="0">
              <a:latin typeface="+mn-ea"/>
            </a:endParaRPr>
          </a:p>
          <a:p>
            <a:pPr algn="ctr"/>
            <a:r>
              <a:rPr lang="ja-JP" altLang="en-US" sz="1000" dirty="0">
                <a:latin typeface="+mn-ea"/>
              </a:rPr>
              <a:t>取組数３以上</a:t>
            </a:r>
            <a:endParaRPr kumimoji="1" lang="ja-JP" altLang="en-US" sz="1000" dirty="0">
              <a:latin typeface="+mn-ea"/>
            </a:endParaRPr>
          </a:p>
        </p:txBody>
      </p:sp>
      <p:sp>
        <p:nvSpPr>
          <p:cNvPr id="59" name="テキスト ボックス 58"/>
          <p:cNvSpPr txBox="1"/>
          <p:nvPr/>
        </p:nvSpPr>
        <p:spPr>
          <a:xfrm>
            <a:off x="2924944" y="4331422"/>
            <a:ext cx="762657" cy="261610"/>
          </a:xfrm>
          <a:prstGeom prst="rect">
            <a:avLst/>
          </a:prstGeom>
          <a:noFill/>
        </p:spPr>
        <p:txBody>
          <a:bodyPr wrap="square" rtlCol="0">
            <a:spAutoFit/>
          </a:bodyPr>
          <a:lstStyle/>
          <a:p>
            <a:pPr algn="ctr"/>
            <a:r>
              <a:rPr kumimoji="1" lang="ja-JP" altLang="en-US" sz="1050" dirty="0">
                <a:latin typeface="+mn-ea"/>
              </a:rPr>
              <a:t>等</a:t>
            </a:r>
          </a:p>
        </p:txBody>
      </p:sp>
      <p:sp>
        <p:nvSpPr>
          <p:cNvPr id="60" name="テキスト ボックス 59"/>
          <p:cNvSpPr txBox="1"/>
          <p:nvPr/>
        </p:nvSpPr>
        <p:spPr>
          <a:xfrm>
            <a:off x="3290029" y="4123762"/>
            <a:ext cx="1714653" cy="400110"/>
          </a:xfrm>
          <a:prstGeom prst="rect">
            <a:avLst/>
          </a:prstGeom>
          <a:noFill/>
        </p:spPr>
        <p:txBody>
          <a:bodyPr wrap="square" rtlCol="0">
            <a:spAutoFit/>
          </a:bodyPr>
          <a:lstStyle/>
          <a:p>
            <a:pPr algn="ctr"/>
            <a:r>
              <a:rPr kumimoji="1" lang="ja-JP" altLang="en-US" sz="1000" dirty="0">
                <a:latin typeface="+mn-ea"/>
              </a:rPr>
              <a:t>直近の活動計画</a:t>
            </a:r>
            <a:endParaRPr kumimoji="1" lang="en-US" altLang="ja-JP" sz="1000" dirty="0">
              <a:latin typeface="+mn-ea"/>
            </a:endParaRPr>
          </a:p>
          <a:p>
            <a:pPr algn="ctr"/>
            <a:r>
              <a:rPr lang="ja-JP" altLang="en-US" sz="1000" dirty="0">
                <a:latin typeface="+mn-ea"/>
              </a:rPr>
              <a:t>取組数２</a:t>
            </a:r>
            <a:endParaRPr kumimoji="1" lang="ja-JP" altLang="en-US" sz="1000" dirty="0">
              <a:latin typeface="+mn-ea"/>
            </a:endParaRPr>
          </a:p>
        </p:txBody>
      </p:sp>
      <p:sp>
        <p:nvSpPr>
          <p:cNvPr id="61" name="乗算記号 60"/>
          <p:cNvSpPr/>
          <p:nvPr/>
        </p:nvSpPr>
        <p:spPr>
          <a:xfrm>
            <a:off x="5254401" y="4016968"/>
            <a:ext cx="648000" cy="648000"/>
          </a:xfrm>
          <a:prstGeom prst="mathMultiply">
            <a:avLst>
              <a:gd name="adj1" fmla="val 6431"/>
            </a:avLst>
          </a:prstGeom>
          <a:solidFill>
            <a:schemeClr val="bg1">
              <a:lumMod val="85000"/>
              <a:alpha val="50196"/>
            </a:schemeClr>
          </a:solidFill>
          <a:ln>
            <a:solidFill>
              <a:schemeClr val="bg1">
                <a:lumMod val="65000"/>
                <a:alpha val="50196"/>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100">
              <a:solidFill>
                <a:schemeClr val="tx1"/>
              </a:solidFill>
              <a:latin typeface="+mn-ea"/>
            </a:endParaRPr>
          </a:p>
        </p:txBody>
      </p:sp>
      <p:sp>
        <p:nvSpPr>
          <p:cNvPr id="62" name="テキスト ボックス 61"/>
          <p:cNvSpPr txBox="1"/>
          <p:nvPr/>
        </p:nvSpPr>
        <p:spPr>
          <a:xfrm>
            <a:off x="4744658" y="4123762"/>
            <a:ext cx="1714653" cy="400110"/>
          </a:xfrm>
          <a:prstGeom prst="rect">
            <a:avLst/>
          </a:prstGeom>
          <a:noFill/>
        </p:spPr>
        <p:txBody>
          <a:bodyPr wrap="square" rtlCol="0">
            <a:spAutoFit/>
          </a:bodyPr>
          <a:lstStyle/>
          <a:p>
            <a:pPr algn="ctr"/>
            <a:r>
              <a:rPr kumimoji="1" lang="ja-JP" altLang="en-US" sz="1000" dirty="0">
                <a:latin typeface="+mn-ea"/>
              </a:rPr>
              <a:t>新たな活動計画</a:t>
            </a:r>
            <a:endParaRPr lang="en-US" altLang="ja-JP" sz="1000" dirty="0">
              <a:latin typeface="+mn-ea"/>
            </a:endParaRPr>
          </a:p>
          <a:p>
            <a:pPr algn="ctr"/>
            <a:r>
              <a:rPr lang="ja-JP" altLang="en-US" sz="1000" dirty="0">
                <a:latin typeface="+mn-ea"/>
              </a:rPr>
              <a:t>取組数２</a:t>
            </a:r>
            <a:endParaRPr kumimoji="1" lang="ja-JP" altLang="en-US" sz="1000" dirty="0">
              <a:latin typeface="+mn-ea"/>
            </a:endParaRPr>
          </a:p>
        </p:txBody>
      </p:sp>
      <p:sp>
        <p:nvSpPr>
          <p:cNvPr id="63" name="右矢印 62"/>
          <p:cNvSpPr/>
          <p:nvPr/>
        </p:nvSpPr>
        <p:spPr>
          <a:xfrm>
            <a:off x="4731119" y="4196455"/>
            <a:ext cx="310074" cy="289026"/>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mn-ea"/>
            </a:endParaRPr>
          </a:p>
        </p:txBody>
      </p:sp>
      <p:pic>
        <p:nvPicPr>
          <p:cNvPr id="58" name="Picture 3"/>
          <p:cNvPicPr>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608656" y="4808984"/>
            <a:ext cx="5678420" cy="24295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 name="図 3"/>
          <p:cNvPicPr>
            <a:picLocks noChangeAspect="1"/>
          </p:cNvPicPr>
          <p:nvPr/>
        </p:nvPicPr>
        <p:blipFill>
          <a:blip r:embed="rId3"/>
          <a:stretch>
            <a:fillRect/>
          </a:stretch>
        </p:blipFill>
        <p:spPr>
          <a:xfrm>
            <a:off x="608656" y="4850069"/>
            <a:ext cx="5113612" cy="2307986"/>
          </a:xfrm>
          <a:prstGeom prst="rect">
            <a:avLst/>
          </a:prstGeom>
        </p:spPr>
      </p:pic>
      <p:pic>
        <p:nvPicPr>
          <p:cNvPr id="65" name="図 64"/>
          <p:cNvPicPr>
            <a:picLocks noChangeAspect="1"/>
          </p:cNvPicPr>
          <p:nvPr/>
        </p:nvPicPr>
        <p:blipFill>
          <a:blip r:embed="rId4"/>
          <a:stretch>
            <a:fillRect/>
          </a:stretch>
        </p:blipFill>
        <p:spPr>
          <a:xfrm rot="18332418">
            <a:off x="4442485" y="6008485"/>
            <a:ext cx="436514" cy="597114"/>
          </a:xfrm>
          <a:prstGeom prst="rect">
            <a:avLst/>
          </a:prstGeom>
        </p:spPr>
      </p:pic>
      <p:sp>
        <p:nvSpPr>
          <p:cNvPr id="66" name="正方形/長方形 65"/>
          <p:cNvSpPr/>
          <p:nvPr/>
        </p:nvSpPr>
        <p:spPr>
          <a:xfrm>
            <a:off x="3410175" y="5336534"/>
            <a:ext cx="1122122" cy="1816986"/>
          </a:xfrm>
          <a:prstGeom prst="rect">
            <a:avLst/>
          </a:prstGeom>
          <a:noFill/>
          <a:ln w="22225">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 name="正方形/長方形 66"/>
          <p:cNvSpPr/>
          <p:nvPr/>
        </p:nvSpPr>
        <p:spPr>
          <a:xfrm>
            <a:off x="4560994" y="5316523"/>
            <a:ext cx="1017777" cy="1856278"/>
          </a:xfrm>
          <a:prstGeom prst="rect">
            <a:avLst/>
          </a:prstGeom>
          <a:noFill/>
          <a:ln w="22225">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 name="フリーフォーム 67"/>
          <p:cNvSpPr/>
          <p:nvPr/>
        </p:nvSpPr>
        <p:spPr>
          <a:xfrm rot="16577754" flipH="1">
            <a:off x="5600525" y="5348516"/>
            <a:ext cx="362167" cy="206570"/>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9" name="テキスト ボックス 68"/>
          <p:cNvSpPr txBox="1"/>
          <p:nvPr/>
        </p:nvSpPr>
        <p:spPr>
          <a:xfrm>
            <a:off x="4578968" y="4903327"/>
            <a:ext cx="1756053" cy="380480"/>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u="sng" dirty="0">
                <a:solidFill>
                  <a:srgbClr val="FF0000"/>
                </a:solidFill>
              </a:rPr>
              <a:t>取組を継続中の組織のみ記入します。</a:t>
            </a:r>
            <a:endParaRPr lang="en-US" altLang="ja-JP" sz="1000" u="sng" dirty="0">
              <a:solidFill>
                <a:srgbClr val="FF0000"/>
              </a:solidFill>
            </a:endParaRPr>
          </a:p>
        </p:txBody>
      </p:sp>
      <p:sp>
        <p:nvSpPr>
          <p:cNvPr id="70" name="テキスト ボックス 69"/>
          <p:cNvSpPr txBox="1"/>
          <p:nvPr/>
        </p:nvSpPr>
        <p:spPr>
          <a:xfrm>
            <a:off x="4635302" y="6646269"/>
            <a:ext cx="1756053" cy="534368"/>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u="sng" dirty="0">
                <a:solidFill>
                  <a:srgbClr val="FF0000"/>
                </a:solidFill>
              </a:rPr>
              <a:t>新たな活動計画において、実施する増進活動の取組に○を記入してください。</a:t>
            </a:r>
            <a:endParaRPr lang="en-US" altLang="ja-JP" sz="1000" u="sng" dirty="0">
              <a:solidFill>
                <a:srgbClr val="FF0000"/>
              </a:solidFill>
            </a:endParaRPr>
          </a:p>
        </p:txBody>
      </p:sp>
    </p:spTree>
    <p:extLst>
      <p:ext uri="{BB962C8B-B14F-4D97-AF65-F5344CB8AC3E}">
        <p14:creationId xmlns:p14="http://schemas.microsoft.com/office/powerpoint/2010/main" val="136333002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a:extLst>
              <a:ext uri="{FF2B5EF4-FFF2-40B4-BE49-F238E27FC236}">
                <a16:creationId xmlns:a16="http://schemas.microsoft.com/office/drawing/2014/main" id="{5FBB06C0-84C4-CFC9-460A-43362825725A}"/>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5856" t="7398" r="3065" b="6854"/>
          <a:stretch/>
        </p:blipFill>
        <p:spPr>
          <a:xfrm>
            <a:off x="103679" y="840674"/>
            <a:ext cx="6666640" cy="8875673"/>
          </a:xfrm>
          <a:prstGeom prst="rect">
            <a:avLst/>
          </a:prstGeom>
        </p:spPr>
      </p:pic>
      <p:sp>
        <p:nvSpPr>
          <p:cNvPr id="20483" name="Line 4"/>
          <p:cNvSpPr>
            <a:spLocks noChangeShapeType="1"/>
          </p:cNvSpPr>
          <p:nvPr/>
        </p:nvSpPr>
        <p:spPr bwMode="auto">
          <a:xfrm>
            <a:off x="0" y="294514"/>
            <a:ext cx="6858000" cy="0"/>
          </a:xfrm>
          <a:prstGeom prst="line">
            <a:avLst/>
          </a:prstGeom>
          <a:noFill/>
          <a:ln w="9525">
            <a:solidFill>
              <a:schemeClr val="tx1"/>
            </a:solidFill>
            <a:round/>
            <a:headEnd/>
            <a:tailEnd/>
          </a:ln>
        </p:spPr>
        <p:txBody>
          <a:bodyPr/>
          <a:lstStyle/>
          <a:p>
            <a:endParaRPr lang="ja-JP" altLang="en-US"/>
          </a:p>
        </p:txBody>
      </p:sp>
      <p:sp>
        <p:nvSpPr>
          <p:cNvPr id="20484" name="Text Box 5"/>
          <p:cNvSpPr txBox="1">
            <a:spLocks noChangeArrowheads="1"/>
          </p:cNvSpPr>
          <p:nvPr/>
        </p:nvSpPr>
        <p:spPr bwMode="auto">
          <a:xfrm>
            <a:off x="0" y="26417"/>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多面的機能支払交付金の概要</a:t>
            </a:r>
          </a:p>
        </p:txBody>
      </p:sp>
      <p:sp>
        <p:nvSpPr>
          <p:cNvPr id="27" name="角丸四角形 26"/>
          <p:cNvSpPr/>
          <p:nvPr/>
        </p:nvSpPr>
        <p:spPr>
          <a:xfrm>
            <a:off x="61050" y="724992"/>
            <a:ext cx="6758850" cy="8980535"/>
          </a:xfrm>
          <a:prstGeom prst="roundRect">
            <a:avLst>
              <a:gd name="adj" fmla="val 4355"/>
            </a:avLst>
          </a:prstGeom>
          <a:no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29" name="AutoShape 10"/>
          <p:cNvSpPr>
            <a:spLocks noChangeArrowheads="1"/>
          </p:cNvSpPr>
          <p:nvPr/>
        </p:nvSpPr>
        <p:spPr bwMode="auto">
          <a:xfrm>
            <a:off x="281914" y="365754"/>
            <a:ext cx="2906805"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令和</a:t>
            </a:r>
            <a:r>
              <a:rPr lang="en-US" altLang="ja-JP" dirty="0">
                <a:latin typeface="HG丸ｺﾞｼｯｸM-PRO" pitchFamily="50" charset="-128"/>
                <a:ea typeface="HG丸ｺﾞｼｯｸM-PRO" pitchFamily="50" charset="-128"/>
              </a:rPr>
              <a:t>6</a:t>
            </a:r>
            <a:r>
              <a:rPr lang="ja-JP" altLang="en-US" dirty="0">
                <a:latin typeface="HG丸ｺﾞｼｯｸM-PRO" pitchFamily="50" charset="-128"/>
                <a:ea typeface="HG丸ｺﾞｼｯｸM-PRO" pitchFamily="50" charset="-128"/>
              </a:rPr>
              <a:t>年度 改正のポイント</a:t>
            </a:r>
          </a:p>
        </p:txBody>
      </p:sp>
      <p:sp>
        <p:nvSpPr>
          <p:cNvPr id="45"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3</a:t>
            </a:r>
          </a:p>
        </p:txBody>
      </p:sp>
      <p:sp>
        <p:nvSpPr>
          <p:cNvPr id="10" name="角丸四角形 26">
            <a:extLst>
              <a:ext uri="{FF2B5EF4-FFF2-40B4-BE49-F238E27FC236}">
                <a16:creationId xmlns:a16="http://schemas.microsoft.com/office/drawing/2014/main" id="{7C3CC42A-1624-4D92-8E1D-754F0B0E95E8}"/>
              </a:ext>
            </a:extLst>
          </p:cNvPr>
          <p:cNvSpPr/>
          <p:nvPr/>
        </p:nvSpPr>
        <p:spPr>
          <a:xfrm>
            <a:off x="3428999" y="768504"/>
            <a:ext cx="3237641" cy="4400520"/>
          </a:xfrm>
          <a:prstGeom prst="roundRect">
            <a:avLst>
              <a:gd name="adj" fmla="val 4355"/>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Tree>
    <p:extLst>
      <p:ext uri="{BB962C8B-B14F-4D97-AF65-F5344CB8AC3E}">
        <p14:creationId xmlns:p14="http://schemas.microsoft.com/office/powerpoint/2010/main" val="4267687506"/>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8" name="Text Box 5"/>
          <p:cNvSpPr txBox="1">
            <a:spLocks noChangeArrowheads="1"/>
          </p:cNvSpPr>
          <p:nvPr/>
        </p:nvSpPr>
        <p:spPr bwMode="auto">
          <a:xfrm>
            <a:off x="0" y="0"/>
            <a:ext cx="6858000" cy="246130"/>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組織の設立</a:t>
            </a:r>
          </a:p>
        </p:txBody>
      </p:sp>
      <p:sp>
        <p:nvSpPr>
          <p:cNvPr id="16" name="Text Box 52"/>
          <p:cNvSpPr txBox="1">
            <a:spLocks noChangeArrowheads="1"/>
          </p:cNvSpPr>
          <p:nvPr/>
        </p:nvSpPr>
        <p:spPr bwMode="auto">
          <a:xfrm>
            <a:off x="3105150" y="9706432"/>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57</a:t>
            </a:r>
          </a:p>
        </p:txBody>
      </p:sp>
      <p:sp>
        <p:nvSpPr>
          <p:cNvPr id="22" name="角丸四角形 21"/>
          <p:cNvSpPr/>
          <p:nvPr/>
        </p:nvSpPr>
        <p:spPr>
          <a:xfrm>
            <a:off x="430197" y="1042017"/>
            <a:ext cx="6012001" cy="8303471"/>
          </a:xfrm>
          <a:prstGeom prst="roundRect">
            <a:avLst>
              <a:gd name="adj" fmla="val 2259"/>
            </a:avLst>
          </a:prstGeom>
          <a:solidFill>
            <a:schemeClr val="bg1">
              <a:lumMod val="8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a:latin typeface="HG丸ｺﾞｼｯｸM-PRO" panose="020F0600000000000000" pitchFamily="50" charset="-128"/>
              <a:ea typeface="HG丸ｺﾞｼｯｸM-PRO" panose="020F0600000000000000" pitchFamily="50" charset="-128"/>
            </a:endParaRPr>
          </a:p>
        </p:txBody>
      </p:sp>
      <p:sp>
        <p:nvSpPr>
          <p:cNvPr id="23" name="テキスト ボックス 4"/>
          <p:cNvSpPr txBox="1">
            <a:spLocks noChangeArrowheads="1"/>
          </p:cNvSpPr>
          <p:nvPr/>
        </p:nvSpPr>
        <p:spPr bwMode="auto">
          <a:xfrm>
            <a:off x="356788" y="4680642"/>
            <a:ext cx="6008608" cy="284693"/>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nSpc>
                <a:spcPts val="1500"/>
              </a:lnSpc>
              <a:defRPr/>
            </a:pPr>
            <a:r>
              <a:rPr lang="ja-JP" altLang="en-US" b="1" dirty="0">
                <a:latin typeface="+mn-ea"/>
                <a:ea typeface="+mn-ea"/>
              </a:rPr>
              <a:t>　　　（令和</a:t>
            </a:r>
            <a:r>
              <a:rPr lang="en-US" altLang="ja-JP" b="1" dirty="0">
                <a:latin typeface="+mn-ea"/>
                <a:ea typeface="+mn-ea"/>
              </a:rPr>
              <a:t>2</a:t>
            </a:r>
            <a:r>
              <a:rPr lang="ja-JP" altLang="en-US" b="1" dirty="0">
                <a:latin typeface="+mn-ea"/>
                <a:ea typeface="+mn-ea"/>
              </a:rPr>
              <a:t>年度拡充）</a:t>
            </a:r>
            <a:endParaRPr lang="en-US" altLang="ja-JP" b="1" dirty="0">
              <a:latin typeface="+mn-ea"/>
              <a:ea typeface="+mn-ea"/>
            </a:endParaRPr>
          </a:p>
        </p:txBody>
      </p:sp>
      <p:sp>
        <p:nvSpPr>
          <p:cNvPr id="10" name="テキスト ボックス 4"/>
          <p:cNvSpPr txBox="1">
            <a:spLocks noChangeArrowheads="1"/>
          </p:cNvSpPr>
          <p:nvPr/>
        </p:nvSpPr>
        <p:spPr bwMode="auto">
          <a:xfrm>
            <a:off x="450679" y="1136576"/>
            <a:ext cx="6146673" cy="1567096"/>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nSpc>
                <a:spcPts val="1500"/>
              </a:lnSpc>
              <a:defRPr/>
            </a:pPr>
            <a:r>
              <a:rPr lang="ja-JP" altLang="en-US" b="1" dirty="0">
                <a:latin typeface="+mn-ea"/>
                <a:ea typeface="+mn-ea"/>
              </a:rPr>
              <a:t>　（２）資源向上支払（共同）の農村協働力の深化に向けた活動への支援</a:t>
            </a:r>
            <a:endParaRPr lang="en-US" altLang="ja-JP" b="1" dirty="0">
              <a:latin typeface="+mn-ea"/>
              <a:ea typeface="+mn-ea"/>
            </a:endParaRPr>
          </a:p>
          <a:p>
            <a:pPr>
              <a:lnSpc>
                <a:spcPts val="500"/>
              </a:lnSpc>
              <a:defRPr/>
            </a:pPr>
            <a:endParaRPr lang="en-US" altLang="ja-JP" b="1" dirty="0">
              <a:latin typeface="+mn-ea"/>
              <a:ea typeface="+mn-ea"/>
            </a:endParaRPr>
          </a:p>
          <a:p>
            <a:pPr>
              <a:lnSpc>
                <a:spcPts val="1500"/>
              </a:lnSpc>
              <a:defRPr/>
            </a:pPr>
            <a:r>
              <a:rPr lang="ja-JP" altLang="en-US" b="1" dirty="0">
                <a:latin typeface="+mn-ea"/>
                <a:ea typeface="+mn-ea"/>
              </a:rPr>
              <a:t>　　（令和元年度拡充）</a:t>
            </a:r>
            <a:endParaRPr lang="en-US" altLang="ja-JP" b="1" dirty="0">
              <a:latin typeface="+mn-ea"/>
              <a:ea typeface="+mn-ea"/>
            </a:endParaRPr>
          </a:p>
          <a:p>
            <a:pPr>
              <a:lnSpc>
                <a:spcPts val="500"/>
              </a:lnSpc>
              <a:defRPr/>
            </a:pPr>
            <a:r>
              <a:rPr lang="ja-JP" altLang="en-US" b="1" dirty="0">
                <a:latin typeface="+mn-ea"/>
                <a:ea typeface="+mn-ea"/>
              </a:rPr>
              <a:t>　</a:t>
            </a:r>
            <a:endParaRPr lang="en-US" altLang="ja-JP" b="1" dirty="0">
              <a:latin typeface="+mn-ea"/>
              <a:ea typeface="+mn-ea"/>
            </a:endParaRPr>
          </a:p>
          <a:p>
            <a:pPr>
              <a:lnSpc>
                <a:spcPts val="1500"/>
              </a:lnSpc>
              <a:defRPr/>
            </a:pPr>
            <a:r>
              <a:rPr lang="ja-JP" altLang="en-US" dirty="0">
                <a:uFill>
                  <a:solidFill>
                    <a:srgbClr val="FF0000"/>
                  </a:solidFill>
                </a:uFill>
                <a:latin typeface="+mn-ea"/>
                <a:ea typeface="+mn-ea"/>
              </a:rPr>
              <a:t>組織が下記の要件を満たした場合、資源向上支払交付金において単価の加算を行います。</a:t>
            </a:r>
            <a:endParaRPr lang="en-US" altLang="ja-JP" dirty="0">
              <a:uFill>
                <a:solidFill>
                  <a:srgbClr val="FF0000"/>
                </a:solidFill>
              </a:uFill>
              <a:latin typeface="+mn-ea"/>
              <a:ea typeface="+mn-ea"/>
            </a:endParaRPr>
          </a:p>
          <a:p>
            <a:pPr>
              <a:lnSpc>
                <a:spcPts val="500"/>
              </a:lnSpc>
              <a:defRPr/>
            </a:pPr>
            <a:endParaRPr lang="en-US" altLang="ja-JP" u="sng" dirty="0">
              <a:uFill>
                <a:solidFill>
                  <a:srgbClr val="FF0000"/>
                </a:solidFill>
              </a:uFill>
              <a:latin typeface="+mn-ea"/>
              <a:ea typeface="+mn-ea"/>
            </a:endParaRPr>
          </a:p>
          <a:p>
            <a:pPr>
              <a:lnSpc>
                <a:spcPts val="1500"/>
              </a:lnSpc>
              <a:defRPr/>
            </a:pPr>
            <a:r>
              <a:rPr lang="ja-JP" altLang="en-US" dirty="0">
                <a:latin typeface="+mn-ea"/>
                <a:ea typeface="+mn-ea"/>
              </a:rPr>
              <a:t>　　①多面的機能の更なる増進に向けた活動への支援を受けること</a:t>
            </a:r>
            <a:endParaRPr lang="en-US" altLang="ja-JP" dirty="0">
              <a:latin typeface="+mn-ea"/>
              <a:ea typeface="+mn-ea"/>
            </a:endParaRPr>
          </a:p>
          <a:p>
            <a:pPr>
              <a:lnSpc>
                <a:spcPts val="500"/>
              </a:lnSpc>
              <a:defRPr/>
            </a:pPr>
            <a:endParaRPr lang="en-US" altLang="ja-JP" sz="800" dirty="0">
              <a:latin typeface="+mn-ea"/>
              <a:ea typeface="+mn-ea"/>
            </a:endParaRPr>
          </a:p>
          <a:p>
            <a:pPr>
              <a:lnSpc>
                <a:spcPts val="1500"/>
              </a:lnSpc>
              <a:defRPr/>
            </a:pPr>
            <a:r>
              <a:rPr lang="ja-JP" altLang="en-US" dirty="0">
                <a:latin typeface="+mn-ea"/>
                <a:ea typeface="+mn-ea"/>
              </a:rPr>
              <a:t>　　②農業者以外の参画割合が４割以上であること</a:t>
            </a:r>
            <a:endParaRPr lang="en-US" altLang="ja-JP" dirty="0">
              <a:latin typeface="+mn-ea"/>
              <a:ea typeface="+mn-ea"/>
            </a:endParaRPr>
          </a:p>
          <a:p>
            <a:pPr>
              <a:lnSpc>
                <a:spcPts val="500"/>
              </a:lnSpc>
              <a:defRPr/>
            </a:pPr>
            <a:endParaRPr lang="en-US" altLang="ja-JP" dirty="0">
              <a:latin typeface="+mn-ea"/>
              <a:ea typeface="+mn-ea"/>
            </a:endParaRPr>
          </a:p>
          <a:p>
            <a:pPr>
              <a:lnSpc>
                <a:spcPts val="1500"/>
              </a:lnSpc>
              <a:defRPr/>
            </a:pPr>
            <a:r>
              <a:rPr lang="ja-JP" altLang="en-US" dirty="0">
                <a:latin typeface="+mn-ea"/>
                <a:ea typeface="+mn-ea"/>
              </a:rPr>
              <a:t>　　③構成員の総人数の８割以上が参加する実践活動を実施すること</a:t>
            </a:r>
            <a:endParaRPr lang="en-US" altLang="ja-JP" dirty="0">
              <a:latin typeface="+mn-ea"/>
              <a:ea typeface="+mn-ea"/>
            </a:endParaRPr>
          </a:p>
        </p:txBody>
      </p:sp>
      <p:sp>
        <p:nvSpPr>
          <p:cNvPr id="12" name="テキスト ボックス 39"/>
          <p:cNvSpPr txBox="1">
            <a:spLocks noChangeArrowheads="1"/>
          </p:cNvSpPr>
          <p:nvPr/>
        </p:nvSpPr>
        <p:spPr bwMode="auto">
          <a:xfrm>
            <a:off x="612440" y="2780234"/>
            <a:ext cx="1193137"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0" tIns="0" rIns="0" bIns="0" anchor="t">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indent="0" eaLnBrk="1" hangingPunct="1">
              <a:spcBef>
                <a:spcPts val="0"/>
              </a:spcBef>
              <a:spcAft>
                <a:spcPts val="599"/>
              </a:spcAft>
              <a:buNone/>
              <a:defRPr/>
            </a:pPr>
            <a:r>
              <a:rPr lang="en-US" altLang="ja-JP" sz="1300" b="1" dirty="0">
                <a:latin typeface="ＭＳ Ｐゴシック" panose="020B0600070205080204" pitchFamily="50" charset="-128"/>
                <a:ea typeface="ＭＳ Ｐゴシック" panose="020B0600070205080204" pitchFamily="50" charset="-128"/>
              </a:rPr>
              <a:t>【</a:t>
            </a:r>
            <a:r>
              <a:rPr lang="ja-JP" altLang="en-US" sz="1300" b="1" dirty="0">
                <a:latin typeface="ＭＳ Ｐゴシック" panose="020B0600070205080204" pitchFamily="50" charset="-128"/>
                <a:ea typeface="ＭＳ Ｐゴシック" panose="020B0600070205080204" pitchFamily="50" charset="-128"/>
              </a:rPr>
              <a:t>加算単価</a:t>
            </a:r>
            <a:r>
              <a:rPr lang="en-US" altLang="ja-JP" sz="1300" b="1" dirty="0">
                <a:latin typeface="ＭＳ Ｐゴシック" panose="020B0600070205080204" pitchFamily="50" charset="-128"/>
                <a:ea typeface="ＭＳ Ｐゴシック" panose="020B0600070205080204" pitchFamily="50" charset="-128"/>
              </a:rPr>
              <a:t>】</a:t>
            </a:r>
          </a:p>
        </p:txBody>
      </p:sp>
      <p:sp>
        <p:nvSpPr>
          <p:cNvPr id="13" name="テキスト ボックス 39"/>
          <p:cNvSpPr txBox="1">
            <a:spLocks noChangeArrowheads="1"/>
          </p:cNvSpPr>
          <p:nvPr/>
        </p:nvSpPr>
        <p:spPr bwMode="auto">
          <a:xfrm>
            <a:off x="4636409" y="2842963"/>
            <a:ext cx="740773"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0" tIns="0" rIns="0" bIns="0" anchor="ctr">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indent="0" algn="r" eaLnBrk="1" hangingPunct="1">
              <a:spcBef>
                <a:spcPts val="0"/>
              </a:spcBef>
              <a:spcAft>
                <a:spcPts val="599"/>
              </a:spcAft>
              <a:buNone/>
              <a:defRPr/>
            </a:pPr>
            <a:r>
              <a:rPr lang="ja-JP" altLang="en-US" sz="1000" b="1" dirty="0">
                <a:latin typeface="ＭＳ Ｐゴシック" panose="020B0600070205080204" pitchFamily="50" charset="-128"/>
                <a:ea typeface="ＭＳ Ｐゴシック" panose="020B0600070205080204" pitchFamily="50" charset="-128"/>
              </a:rPr>
              <a:t>単位：円</a:t>
            </a:r>
            <a:r>
              <a:rPr lang="en-US" altLang="ja-JP" sz="1000" b="1" dirty="0">
                <a:latin typeface="ＭＳ Ｐゴシック" panose="020B0600070205080204" pitchFamily="50" charset="-128"/>
                <a:ea typeface="ＭＳ Ｐゴシック" panose="020B0600070205080204" pitchFamily="50" charset="-128"/>
              </a:rPr>
              <a:t>/10a</a:t>
            </a:r>
          </a:p>
        </p:txBody>
      </p:sp>
      <p:pic>
        <p:nvPicPr>
          <p:cNvPr id="18" name="図 17"/>
          <p:cNvPicPr>
            <a:picLocks noChangeAspect="1"/>
          </p:cNvPicPr>
          <p:nvPr/>
        </p:nvPicPr>
        <p:blipFill rotWithShape="1">
          <a:blip r:embed="rId2"/>
          <a:srcRect l="943" r="44392" b="50492"/>
          <a:stretch/>
        </p:blipFill>
        <p:spPr>
          <a:xfrm rot="5400000">
            <a:off x="1352374" y="4358629"/>
            <a:ext cx="4176465" cy="5414500"/>
          </a:xfrm>
          <a:prstGeom prst="rect">
            <a:avLst/>
          </a:prstGeom>
        </p:spPr>
      </p:pic>
      <p:sp>
        <p:nvSpPr>
          <p:cNvPr id="19" name="テキスト ボックス 18">
            <a:extLst>
              <a:ext uri="{FF2B5EF4-FFF2-40B4-BE49-F238E27FC236}">
                <a16:creationId xmlns:a16="http://schemas.microsoft.com/office/drawing/2014/main" id="{0C9B7195-59E3-4DB8-B6B9-647455E39DEF}"/>
              </a:ext>
            </a:extLst>
          </p:cNvPr>
          <p:cNvSpPr txBox="1"/>
          <p:nvPr/>
        </p:nvSpPr>
        <p:spPr>
          <a:xfrm>
            <a:off x="430198" y="509883"/>
            <a:ext cx="6012000" cy="282573"/>
          </a:xfrm>
          <a:prstGeom prst="rect">
            <a:avLst/>
          </a:prstGeom>
          <a:solidFill>
            <a:schemeClr val="bg1"/>
          </a:solidFill>
          <a:ln w="12700">
            <a:solidFill>
              <a:srgbClr val="FF0000"/>
            </a:solidFill>
          </a:ln>
        </p:spPr>
        <p:txBody>
          <a:bodyPr wrap="square" lIns="36000" tIns="36000" rIns="36000" bIns="0" rtlCol="0">
            <a:spAutoFit/>
          </a:bodyPr>
          <a:lstStyle/>
          <a:p>
            <a:pPr algn="ctr"/>
            <a:r>
              <a:rPr lang="ja-JP" altLang="en-US" sz="1600" b="1" dirty="0">
                <a:solidFill>
                  <a:srgbClr val="FF0000"/>
                </a:solidFill>
              </a:rPr>
              <a:t>このページにある加算は、</a:t>
            </a:r>
            <a:r>
              <a:rPr lang="en-US" altLang="ja-JP" sz="1600" b="1" dirty="0">
                <a:solidFill>
                  <a:srgbClr val="FF0000"/>
                </a:solidFill>
              </a:rPr>
              <a:t>R6</a:t>
            </a:r>
            <a:r>
              <a:rPr lang="ja-JP" altLang="en-US" sz="1600" b="1" dirty="0">
                <a:solidFill>
                  <a:srgbClr val="FF0000"/>
                </a:solidFill>
              </a:rPr>
              <a:t>年度より廃止となっております。</a:t>
            </a:r>
            <a:endParaRPr lang="en-US" altLang="ja-JP" sz="1600" b="1" dirty="0">
              <a:solidFill>
                <a:srgbClr val="FF0000"/>
              </a:solidFill>
            </a:endParaRPr>
          </a:p>
        </p:txBody>
      </p:sp>
      <p:grpSp>
        <p:nvGrpSpPr>
          <p:cNvPr id="4" name="グループ化 3">
            <a:extLst>
              <a:ext uri="{FF2B5EF4-FFF2-40B4-BE49-F238E27FC236}">
                <a16:creationId xmlns:a16="http://schemas.microsoft.com/office/drawing/2014/main" id="{A9CFA12F-8F93-0786-8B4E-D44BD3AFB453}"/>
              </a:ext>
            </a:extLst>
          </p:cNvPr>
          <p:cNvGrpSpPr/>
          <p:nvPr/>
        </p:nvGrpSpPr>
        <p:grpSpPr>
          <a:xfrm>
            <a:off x="1418651" y="3019923"/>
            <a:ext cx="4039099" cy="1463167"/>
            <a:chOff x="-4713976" y="3359821"/>
            <a:chExt cx="4039099" cy="1463167"/>
          </a:xfrm>
        </p:grpSpPr>
        <p:pic>
          <p:nvPicPr>
            <p:cNvPr id="2" name="図 1">
              <a:extLst>
                <a:ext uri="{FF2B5EF4-FFF2-40B4-BE49-F238E27FC236}">
                  <a16:creationId xmlns:a16="http://schemas.microsoft.com/office/drawing/2014/main" id="{779D8ABF-13A2-BD4C-80F1-4D23CA123BC5}"/>
                </a:ext>
              </a:extLst>
            </p:cNvPr>
            <p:cNvPicPr>
              <a:picLocks noChangeAspect="1"/>
            </p:cNvPicPr>
            <p:nvPr/>
          </p:nvPicPr>
          <p:blipFill rotWithShape="1">
            <a:blip r:embed="rId3"/>
            <a:srcRect l="39996"/>
            <a:stretch/>
          </p:blipFill>
          <p:spPr>
            <a:xfrm>
              <a:off x="-4131840" y="3359821"/>
              <a:ext cx="3456963" cy="1463167"/>
            </a:xfrm>
            <a:prstGeom prst="rect">
              <a:avLst/>
            </a:prstGeom>
          </p:spPr>
        </p:pic>
        <p:pic>
          <p:nvPicPr>
            <p:cNvPr id="3" name="図 2">
              <a:extLst>
                <a:ext uri="{FF2B5EF4-FFF2-40B4-BE49-F238E27FC236}">
                  <a16:creationId xmlns:a16="http://schemas.microsoft.com/office/drawing/2014/main" id="{B67BDF0D-79AA-CC3E-5BED-7478A42C2B20}"/>
                </a:ext>
              </a:extLst>
            </p:cNvPr>
            <p:cNvPicPr>
              <a:picLocks noChangeAspect="1"/>
            </p:cNvPicPr>
            <p:nvPr/>
          </p:nvPicPr>
          <p:blipFill rotWithShape="1">
            <a:blip r:embed="rId3"/>
            <a:srcRect r="88991"/>
            <a:stretch/>
          </p:blipFill>
          <p:spPr>
            <a:xfrm>
              <a:off x="-4713976" y="3359821"/>
              <a:ext cx="634256" cy="1463167"/>
            </a:xfrm>
            <a:prstGeom prst="rect">
              <a:avLst/>
            </a:prstGeom>
          </p:spPr>
        </p:pic>
      </p:grpSp>
    </p:spTree>
    <p:extLst>
      <p:ext uri="{BB962C8B-B14F-4D97-AF65-F5344CB8AC3E}">
        <p14:creationId xmlns:p14="http://schemas.microsoft.com/office/powerpoint/2010/main" val="729681563"/>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8" name="Text Box 5"/>
          <p:cNvSpPr txBox="1">
            <a:spLocks noChangeArrowheads="1"/>
          </p:cNvSpPr>
          <p:nvPr/>
        </p:nvSpPr>
        <p:spPr bwMode="auto">
          <a:xfrm>
            <a:off x="0" y="0"/>
            <a:ext cx="6858000" cy="246130"/>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組織の設立</a:t>
            </a:r>
          </a:p>
        </p:txBody>
      </p:sp>
      <p:sp>
        <p:nvSpPr>
          <p:cNvPr id="16" name="Text Box 52"/>
          <p:cNvSpPr txBox="1">
            <a:spLocks noChangeArrowheads="1"/>
          </p:cNvSpPr>
          <p:nvPr/>
        </p:nvSpPr>
        <p:spPr bwMode="auto">
          <a:xfrm>
            <a:off x="3105150" y="9706432"/>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58</a:t>
            </a:r>
          </a:p>
        </p:txBody>
      </p:sp>
      <p:sp>
        <p:nvSpPr>
          <p:cNvPr id="22" name="角丸四角形 21"/>
          <p:cNvSpPr/>
          <p:nvPr/>
        </p:nvSpPr>
        <p:spPr>
          <a:xfrm>
            <a:off x="430197" y="1042017"/>
            <a:ext cx="6012001" cy="8087447"/>
          </a:xfrm>
          <a:prstGeom prst="roundRect">
            <a:avLst>
              <a:gd name="adj" fmla="val 2259"/>
            </a:avLst>
          </a:prstGeom>
          <a:solidFill>
            <a:schemeClr val="bg1">
              <a:lumMod val="8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a:latin typeface="HG丸ｺﾞｼｯｸM-PRO" panose="020F0600000000000000" pitchFamily="50" charset="-128"/>
              <a:ea typeface="HG丸ｺﾞｼｯｸM-PRO" panose="020F0600000000000000" pitchFamily="50" charset="-128"/>
            </a:endParaRPr>
          </a:p>
        </p:txBody>
      </p:sp>
      <p:sp>
        <p:nvSpPr>
          <p:cNvPr id="23" name="テキスト ボックス 4"/>
          <p:cNvSpPr txBox="1">
            <a:spLocks noChangeArrowheads="1"/>
          </p:cNvSpPr>
          <p:nvPr/>
        </p:nvSpPr>
        <p:spPr bwMode="auto">
          <a:xfrm>
            <a:off x="422999" y="1234569"/>
            <a:ext cx="6008608" cy="1374735"/>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nSpc>
                <a:spcPts val="1500"/>
              </a:lnSpc>
              <a:defRPr/>
            </a:pPr>
            <a:r>
              <a:rPr lang="ja-JP" altLang="en-US" b="1" dirty="0">
                <a:latin typeface="+mn-ea"/>
                <a:ea typeface="+mn-ea"/>
              </a:rPr>
              <a:t>　（３）組織の広域化・体制強化に係る支援</a:t>
            </a:r>
            <a:endParaRPr lang="en-US" altLang="ja-JP" b="1" dirty="0">
              <a:latin typeface="+mn-ea"/>
              <a:ea typeface="+mn-ea"/>
            </a:endParaRPr>
          </a:p>
          <a:p>
            <a:pPr>
              <a:lnSpc>
                <a:spcPts val="500"/>
              </a:lnSpc>
              <a:defRPr/>
            </a:pPr>
            <a:endParaRPr lang="en-US" altLang="ja-JP" b="1" dirty="0">
              <a:latin typeface="+mn-ea"/>
              <a:ea typeface="+mn-ea"/>
            </a:endParaRPr>
          </a:p>
          <a:p>
            <a:pPr>
              <a:lnSpc>
                <a:spcPts val="1500"/>
              </a:lnSpc>
              <a:defRPr/>
            </a:pPr>
            <a:r>
              <a:rPr lang="ja-JP" altLang="en-US" b="1" dirty="0">
                <a:latin typeface="+mn-ea"/>
                <a:ea typeface="+mn-ea"/>
              </a:rPr>
              <a:t>　　（令和元年度拡充）</a:t>
            </a:r>
            <a:endParaRPr lang="en-US" altLang="ja-JP" b="1" dirty="0">
              <a:latin typeface="+mn-ea"/>
              <a:ea typeface="+mn-ea"/>
            </a:endParaRPr>
          </a:p>
          <a:p>
            <a:pPr>
              <a:lnSpc>
                <a:spcPts val="500"/>
              </a:lnSpc>
              <a:defRPr/>
            </a:pPr>
            <a:endParaRPr lang="en-US" altLang="ja-JP" b="1" dirty="0">
              <a:latin typeface="+mn-ea"/>
              <a:ea typeface="+mn-ea"/>
            </a:endParaRPr>
          </a:p>
          <a:p>
            <a:pPr>
              <a:lnSpc>
                <a:spcPts val="1500"/>
              </a:lnSpc>
              <a:defRPr/>
            </a:pPr>
            <a:r>
              <a:rPr lang="ja-JP" altLang="en-US" b="1" dirty="0">
                <a:latin typeface="+mn-ea"/>
                <a:ea typeface="+mn-ea"/>
              </a:rPr>
              <a:t>　</a:t>
            </a:r>
            <a:r>
              <a:rPr lang="ja-JP" altLang="en-US" dirty="0">
                <a:latin typeface="+mn-ea"/>
                <a:ea typeface="+mn-ea"/>
              </a:rPr>
              <a:t>活動組織が広域化・体制強化を行う場合、広域化組織の面積規模別に交付額を分けるとともに、活動計画期間にわたる継続的な支援を行います。</a:t>
            </a:r>
            <a:endParaRPr lang="en-US" altLang="ja-JP" dirty="0">
              <a:latin typeface="+mn-ea"/>
              <a:ea typeface="+mn-ea"/>
            </a:endParaRPr>
          </a:p>
          <a:p>
            <a:pPr>
              <a:lnSpc>
                <a:spcPts val="1500"/>
              </a:lnSpc>
              <a:defRPr/>
            </a:pPr>
            <a:r>
              <a:rPr lang="ja-JP" altLang="en-US" b="1" dirty="0">
                <a:latin typeface="+mn-ea"/>
                <a:ea typeface="+mn-ea"/>
              </a:rPr>
              <a:t>　</a:t>
            </a:r>
            <a:r>
              <a:rPr lang="ja-JP" altLang="en-US" dirty="0">
                <a:latin typeface="+mn-ea"/>
                <a:ea typeface="+mn-ea"/>
              </a:rPr>
              <a:t>なお、特定非営利法人化（</a:t>
            </a:r>
            <a:r>
              <a:rPr lang="en-US" altLang="ja-JP" dirty="0">
                <a:latin typeface="+mn-ea"/>
                <a:ea typeface="+mn-ea"/>
              </a:rPr>
              <a:t>NPO</a:t>
            </a:r>
            <a:r>
              <a:rPr lang="ja-JP" altLang="en-US" dirty="0">
                <a:latin typeface="+mn-ea"/>
                <a:ea typeface="+mn-ea"/>
              </a:rPr>
              <a:t>法人化）に取り組む場合は、県における</a:t>
            </a:r>
            <a:r>
              <a:rPr lang="en-US" altLang="ja-JP" dirty="0">
                <a:latin typeface="+mn-ea"/>
                <a:ea typeface="+mn-ea"/>
              </a:rPr>
              <a:t>200ha</a:t>
            </a:r>
            <a:r>
              <a:rPr lang="ja-JP" altLang="en-US" dirty="0">
                <a:latin typeface="+mn-ea"/>
                <a:ea typeface="+mn-ea"/>
              </a:rPr>
              <a:t>以上と同じ交付額になります。</a:t>
            </a:r>
            <a:r>
              <a:rPr lang="ja-JP" altLang="en-US" b="1" dirty="0">
                <a:latin typeface="+mn-ea"/>
                <a:ea typeface="+mn-ea"/>
              </a:rPr>
              <a:t>　</a:t>
            </a:r>
            <a:endParaRPr lang="en-US" altLang="ja-JP" b="1" dirty="0">
              <a:latin typeface="+mn-ea"/>
              <a:ea typeface="+mn-ea"/>
            </a:endParaRPr>
          </a:p>
        </p:txBody>
      </p:sp>
      <p:sp>
        <p:nvSpPr>
          <p:cNvPr id="105" name="テキスト ボックス 104"/>
          <p:cNvSpPr txBox="1"/>
          <p:nvPr/>
        </p:nvSpPr>
        <p:spPr>
          <a:xfrm>
            <a:off x="453907" y="2676084"/>
            <a:ext cx="3378117" cy="292388"/>
          </a:xfrm>
          <a:prstGeom prst="rect">
            <a:avLst/>
          </a:prstGeom>
          <a:noFill/>
        </p:spPr>
        <p:txBody>
          <a:bodyPr wrap="square" rtlCol="0">
            <a:spAutoFit/>
          </a:bodyPr>
          <a:lstStyle/>
          <a:p>
            <a:r>
              <a:rPr lang="ja-JP" altLang="en-US" sz="1300" b="1" dirty="0"/>
              <a:t>広域活動組織の面積規模別の交付額</a:t>
            </a:r>
            <a:endParaRPr lang="en-US" altLang="ja-JP" sz="1300" b="1" dirty="0"/>
          </a:p>
        </p:txBody>
      </p:sp>
      <p:graphicFrame>
        <p:nvGraphicFramePr>
          <p:cNvPr id="107" name="表 106"/>
          <p:cNvGraphicFramePr>
            <a:graphicFrameLocks noGrp="1"/>
          </p:cNvGraphicFramePr>
          <p:nvPr>
            <p:extLst>
              <p:ext uri="{D42A27DB-BD31-4B8C-83A1-F6EECF244321}">
                <p14:modId xmlns:p14="http://schemas.microsoft.com/office/powerpoint/2010/main" val="4247054610"/>
              </p:ext>
            </p:extLst>
          </p:nvPr>
        </p:nvGraphicFramePr>
        <p:xfrm>
          <a:off x="555368" y="3013780"/>
          <a:ext cx="5842277" cy="943245"/>
        </p:xfrm>
        <a:graphic>
          <a:graphicData uri="http://schemas.openxmlformats.org/drawingml/2006/table">
            <a:tbl>
              <a:tblPr/>
              <a:tblGrid>
                <a:gridCol w="3521704">
                  <a:extLst>
                    <a:ext uri="{9D8B030D-6E8A-4147-A177-3AD203B41FA5}">
                      <a16:colId xmlns:a16="http://schemas.microsoft.com/office/drawing/2014/main" val="20000"/>
                    </a:ext>
                  </a:extLst>
                </a:gridCol>
                <a:gridCol w="2320573">
                  <a:extLst>
                    <a:ext uri="{9D8B030D-6E8A-4147-A177-3AD203B41FA5}">
                      <a16:colId xmlns:a16="http://schemas.microsoft.com/office/drawing/2014/main" val="20002"/>
                    </a:ext>
                  </a:extLst>
                </a:gridCol>
              </a:tblGrid>
              <a:tr h="295173">
                <a:tc>
                  <a:txBody>
                    <a:bodyPr/>
                    <a:lstStyle/>
                    <a:p>
                      <a:pPr marL="0" algn="ctr" defTabSz="914400" rtl="0" eaLnBrk="1" fontAlgn="ctr" latinLnBrk="0" hangingPunct="1"/>
                      <a:r>
                        <a:rPr kumimoji="1" lang="ja-JP" altLang="en-US" sz="1400" b="1" kern="1200" dirty="0">
                          <a:solidFill>
                            <a:schemeClr val="dk1"/>
                          </a:solidFill>
                          <a:latin typeface="+mn-ea"/>
                          <a:ea typeface="+mn-ea"/>
                          <a:cs typeface="+mn-cs"/>
                        </a:rPr>
                        <a:t>県</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marL="0" algn="ctr" defTabSz="914400" rtl="0" eaLnBrk="1" fontAlgn="ctr" latinLnBrk="0" hangingPunct="1"/>
                      <a:r>
                        <a:rPr kumimoji="1" lang="ja-JP" altLang="en-US" sz="1400" b="1" kern="1200" dirty="0">
                          <a:solidFill>
                            <a:schemeClr val="dk1"/>
                          </a:solidFill>
                          <a:latin typeface="+mn-ea"/>
                          <a:ea typeface="+mn-ea"/>
                          <a:cs typeface="+mn-cs"/>
                        </a:rPr>
                        <a:t>交付額</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40000"/>
                        <a:lumOff val="60000"/>
                      </a:schemeClr>
                    </a:solidFill>
                  </a:tcPr>
                </a:tc>
                <a:extLst>
                  <a:ext uri="{0D108BD9-81ED-4DB2-BD59-A6C34878D82A}">
                    <a16:rowId xmlns:a16="http://schemas.microsoft.com/office/drawing/2014/main" val="10000"/>
                  </a:ext>
                </a:extLst>
              </a:tr>
              <a:tr h="216024">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３集落以上または</a:t>
                      </a:r>
                      <a:r>
                        <a:rPr kumimoji="1" lang="en-US" altLang="ja-JP" sz="1100" b="1" kern="1200" dirty="0">
                          <a:solidFill>
                            <a:schemeClr val="dk1"/>
                          </a:solidFill>
                          <a:latin typeface="+mn-ea"/>
                          <a:ea typeface="+mn-ea"/>
                          <a:cs typeface="+mn-cs"/>
                        </a:rPr>
                        <a:t>50ha</a:t>
                      </a:r>
                      <a:r>
                        <a:rPr kumimoji="1" lang="ja-JP" altLang="en-US" sz="1100" b="1" kern="1200" dirty="0">
                          <a:solidFill>
                            <a:schemeClr val="dk1"/>
                          </a:solidFill>
                          <a:latin typeface="+mn-ea"/>
                          <a:ea typeface="+mn-ea"/>
                          <a:cs typeface="+mn-cs"/>
                        </a:rPr>
                        <a:t>以上</a:t>
                      </a:r>
                      <a:endParaRPr kumimoji="1" lang="en-US" altLang="ja-JP"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４万円</a:t>
                      </a:r>
                      <a:r>
                        <a:rPr kumimoji="1" lang="en-US" altLang="ja-JP" sz="1100" b="1" kern="1200" dirty="0">
                          <a:solidFill>
                            <a:schemeClr val="dk1"/>
                          </a:solidFill>
                          <a:latin typeface="+mn-ea"/>
                          <a:ea typeface="+mn-ea"/>
                          <a:cs typeface="+mn-cs"/>
                        </a:rPr>
                        <a:t>/</a:t>
                      </a:r>
                      <a:r>
                        <a:rPr kumimoji="1" lang="ja-JP" altLang="en-US" sz="1100" b="1" kern="1200" dirty="0">
                          <a:solidFill>
                            <a:schemeClr val="dk1"/>
                          </a:solidFill>
                          <a:latin typeface="+mn-ea"/>
                          <a:ea typeface="+mn-ea"/>
                          <a:cs typeface="+mn-cs"/>
                        </a:rPr>
                        <a:t>年・組織</a:t>
                      </a:r>
                      <a:endParaRPr kumimoji="1" lang="en-US" altLang="ja-JP"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216024">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　</a:t>
                      </a:r>
                      <a:r>
                        <a:rPr kumimoji="1" lang="en-US" altLang="ja-JP" sz="1100" b="1" kern="1200" dirty="0">
                          <a:solidFill>
                            <a:schemeClr val="dk1"/>
                          </a:solidFill>
                          <a:latin typeface="+mn-ea"/>
                          <a:ea typeface="+mn-ea"/>
                          <a:cs typeface="+mn-cs"/>
                        </a:rPr>
                        <a:t>200ha</a:t>
                      </a:r>
                      <a:r>
                        <a:rPr kumimoji="1" lang="ja-JP" altLang="en-US" sz="1100" b="1" kern="1200" dirty="0">
                          <a:solidFill>
                            <a:schemeClr val="dk1"/>
                          </a:solidFill>
                          <a:latin typeface="+mn-ea"/>
                          <a:ea typeface="+mn-ea"/>
                          <a:cs typeface="+mn-cs"/>
                        </a:rPr>
                        <a:t>以上</a:t>
                      </a:r>
                      <a:endParaRPr kumimoji="1" lang="en-US" altLang="ja-JP"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８万円</a:t>
                      </a:r>
                      <a:r>
                        <a:rPr kumimoji="1" lang="en-US" altLang="ja-JP" sz="1100" b="1" kern="1200" dirty="0">
                          <a:solidFill>
                            <a:schemeClr val="dk1"/>
                          </a:solidFill>
                          <a:latin typeface="+mn-ea"/>
                          <a:ea typeface="+mn-ea"/>
                          <a:cs typeface="+mn-cs"/>
                        </a:rPr>
                        <a:t>/</a:t>
                      </a:r>
                      <a:r>
                        <a:rPr kumimoji="1" lang="ja-JP" altLang="en-US" sz="1100" b="1" kern="1200" dirty="0">
                          <a:solidFill>
                            <a:schemeClr val="dk1"/>
                          </a:solidFill>
                          <a:latin typeface="+mn-ea"/>
                          <a:ea typeface="+mn-ea"/>
                          <a:cs typeface="+mn-cs"/>
                        </a:rPr>
                        <a:t>年・組織</a:t>
                      </a:r>
                      <a:endParaRPr kumimoji="1" lang="en-US" altLang="ja-JP"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16024">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  　</a:t>
                      </a:r>
                      <a:r>
                        <a:rPr kumimoji="1" lang="en-US" altLang="ja-JP" sz="1100" b="1" kern="1200" dirty="0">
                          <a:solidFill>
                            <a:schemeClr val="dk1"/>
                          </a:solidFill>
                          <a:latin typeface="+mn-ea"/>
                          <a:ea typeface="+mn-ea"/>
                          <a:cs typeface="+mn-cs"/>
                        </a:rPr>
                        <a:t>1,000ha</a:t>
                      </a:r>
                      <a:r>
                        <a:rPr kumimoji="1" lang="ja-JP" altLang="en-US" sz="1100" b="1" kern="1200" dirty="0">
                          <a:solidFill>
                            <a:schemeClr val="dk1"/>
                          </a:solidFill>
                          <a:latin typeface="+mn-ea"/>
                          <a:ea typeface="+mn-ea"/>
                          <a:cs typeface="+mn-cs"/>
                        </a:rPr>
                        <a:t>以上</a:t>
                      </a:r>
                      <a:endParaRPr kumimoji="1" lang="en-US" altLang="ja-JP"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16</a:t>
                      </a:r>
                      <a:r>
                        <a:rPr kumimoji="1" lang="ja-JP" altLang="en-US" sz="1100" b="1" kern="1200" dirty="0">
                          <a:solidFill>
                            <a:schemeClr val="dk1"/>
                          </a:solidFill>
                          <a:latin typeface="+mn-ea"/>
                          <a:ea typeface="+mn-ea"/>
                          <a:cs typeface="+mn-cs"/>
                        </a:rPr>
                        <a:t>万円</a:t>
                      </a:r>
                      <a:r>
                        <a:rPr kumimoji="1" lang="en-US" altLang="ja-JP" sz="1100" b="1" kern="1200" dirty="0">
                          <a:solidFill>
                            <a:schemeClr val="dk1"/>
                          </a:solidFill>
                          <a:latin typeface="+mn-ea"/>
                          <a:ea typeface="+mn-ea"/>
                          <a:cs typeface="+mn-cs"/>
                        </a:rPr>
                        <a:t>/</a:t>
                      </a:r>
                      <a:r>
                        <a:rPr kumimoji="1" lang="ja-JP" altLang="en-US" sz="1100" b="1" kern="1200" dirty="0">
                          <a:solidFill>
                            <a:schemeClr val="dk1"/>
                          </a:solidFill>
                          <a:latin typeface="+mn-ea"/>
                          <a:ea typeface="+mn-ea"/>
                          <a:cs typeface="+mn-cs"/>
                        </a:rPr>
                        <a:t>年・組織</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111" name="テキスト ボックス 110"/>
          <p:cNvSpPr txBox="1"/>
          <p:nvPr/>
        </p:nvSpPr>
        <p:spPr>
          <a:xfrm>
            <a:off x="459034" y="4286682"/>
            <a:ext cx="2321894" cy="253916"/>
          </a:xfrm>
          <a:prstGeom prst="rect">
            <a:avLst/>
          </a:prstGeom>
          <a:noFill/>
        </p:spPr>
        <p:txBody>
          <a:bodyPr wrap="square" rtlCol="0">
            <a:spAutoFit/>
          </a:bodyPr>
          <a:lstStyle/>
          <a:p>
            <a:r>
              <a:rPr kumimoji="1" lang="en-US" altLang="ja-JP" sz="1050" b="1" dirty="0">
                <a:latin typeface="+mn-ea"/>
              </a:rPr>
              <a:t>【</a:t>
            </a:r>
            <a:r>
              <a:rPr lang="ja-JP" altLang="en-US" sz="1050" b="1" dirty="0">
                <a:latin typeface="+mn-ea"/>
              </a:rPr>
              <a:t>段階的に広域化する場合の適用例</a:t>
            </a:r>
            <a:r>
              <a:rPr kumimoji="1" lang="en-US" altLang="ja-JP" sz="1050" b="1" dirty="0">
                <a:latin typeface="+mn-ea"/>
              </a:rPr>
              <a:t>】</a:t>
            </a:r>
          </a:p>
        </p:txBody>
      </p:sp>
      <p:pic>
        <p:nvPicPr>
          <p:cNvPr id="113" name="Picture 3"/>
          <p:cNvPicPr>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04123" y="6560151"/>
            <a:ext cx="5833057" cy="22437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9218"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6023" y="6668602"/>
            <a:ext cx="5796000" cy="20146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33" name="Picture 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5144" y="4548292"/>
            <a:ext cx="5754176" cy="17499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テキスト ボックス 1">
            <a:extLst>
              <a:ext uri="{FF2B5EF4-FFF2-40B4-BE49-F238E27FC236}">
                <a16:creationId xmlns:a16="http://schemas.microsoft.com/office/drawing/2014/main" id="{BDCF25EC-2A4C-AFAB-A8B5-0EAB38519199}"/>
              </a:ext>
            </a:extLst>
          </p:cNvPr>
          <p:cNvSpPr txBox="1"/>
          <p:nvPr/>
        </p:nvSpPr>
        <p:spPr>
          <a:xfrm>
            <a:off x="430198" y="509883"/>
            <a:ext cx="6012000" cy="282573"/>
          </a:xfrm>
          <a:prstGeom prst="rect">
            <a:avLst/>
          </a:prstGeom>
          <a:solidFill>
            <a:schemeClr val="bg1"/>
          </a:solidFill>
          <a:ln w="12700">
            <a:solidFill>
              <a:srgbClr val="FF0000"/>
            </a:solidFill>
          </a:ln>
        </p:spPr>
        <p:txBody>
          <a:bodyPr wrap="square" lIns="36000" tIns="36000" rIns="36000" bIns="0" rtlCol="0">
            <a:spAutoFit/>
          </a:bodyPr>
          <a:lstStyle/>
          <a:p>
            <a:pPr algn="ctr"/>
            <a:r>
              <a:rPr lang="ja-JP" altLang="en-US" sz="1600" b="1" dirty="0">
                <a:solidFill>
                  <a:srgbClr val="FF0000"/>
                </a:solidFill>
              </a:rPr>
              <a:t>このページにある加算は、</a:t>
            </a:r>
            <a:r>
              <a:rPr lang="en-US" altLang="ja-JP" sz="1600" b="1" dirty="0">
                <a:solidFill>
                  <a:srgbClr val="FF0000"/>
                </a:solidFill>
              </a:rPr>
              <a:t>R6</a:t>
            </a:r>
            <a:r>
              <a:rPr lang="ja-JP" altLang="en-US" sz="1600" b="1" dirty="0">
                <a:solidFill>
                  <a:srgbClr val="FF0000"/>
                </a:solidFill>
              </a:rPr>
              <a:t>年度より廃止となっております。</a:t>
            </a:r>
            <a:endParaRPr lang="en-US" altLang="ja-JP" sz="1600" b="1" dirty="0">
              <a:solidFill>
                <a:srgbClr val="FF0000"/>
              </a:solidFill>
            </a:endParaRPr>
          </a:p>
        </p:txBody>
      </p:sp>
    </p:spTree>
    <p:extLst>
      <p:ext uri="{BB962C8B-B14F-4D97-AF65-F5344CB8AC3E}">
        <p14:creationId xmlns:p14="http://schemas.microsoft.com/office/powerpoint/2010/main" val="2913406128"/>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8" name="Text Box 5"/>
          <p:cNvSpPr txBox="1">
            <a:spLocks noChangeArrowheads="1"/>
          </p:cNvSpPr>
          <p:nvPr/>
        </p:nvSpPr>
        <p:spPr bwMode="auto">
          <a:xfrm>
            <a:off x="0" y="0"/>
            <a:ext cx="6858000" cy="246130"/>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組織の設立</a:t>
            </a:r>
          </a:p>
        </p:txBody>
      </p:sp>
      <p:sp>
        <p:nvSpPr>
          <p:cNvPr id="16" name="Text Box 52"/>
          <p:cNvSpPr txBox="1">
            <a:spLocks noChangeArrowheads="1"/>
          </p:cNvSpPr>
          <p:nvPr/>
        </p:nvSpPr>
        <p:spPr bwMode="auto">
          <a:xfrm>
            <a:off x="3105150" y="9693088"/>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59</a:t>
            </a:r>
          </a:p>
        </p:txBody>
      </p:sp>
      <p:sp>
        <p:nvSpPr>
          <p:cNvPr id="22" name="角丸四角形 21"/>
          <p:cNvSpPr/>
          <p:nvPr/>
        </p:nvSpPr>
        <p:spPr>
          <a:xfrm>
            <a:off x="297845" y="753985"/>
            <a:ext cx="6285828" cy="8879535"/>
          </a:xfrm>
          <a:prstGeom prst="roundRect">
            <a:avLst>
              <a:gd name="adj" fmla="val 2259"/>
            </a:avLst>
          </a:prstGeom>
          <a:solidFill>
            <a:srgbClr val="FFE7FF"/>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a:latin typeface="HG丸ｺﾞｼｯｸM-PRO" panose="020F0600000000000000" pitchFamily="50" charset="-128"/>
              <a:ea typeface="HG丸ｺﾞｼｯｸM-PRO" panose="020F0600000000000000" pitchFamily="50" charset="-128"/>
            </a:endParaRPr>
          </a:p>
        </p:txBody>
      </p:sp>
      <p:sp>
        <p:nvSpPr>
          <p:cNvPr id="23" name="テキスト ボックス 4"/>
          <p:cNvSpPr txBox="1">
            <a:spLocks noChangeArrowheads="1"/>
          </p:cNvSpPr>
          <p:nvPr/>
        </p:nvSpPr>
        <p:spPr bwMode="auto">
          <a:xfrm>
            <a:off x="290647" y="776536"/>
            <a:ext cx="6233714" cy="1272464"/>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nSpc>
                <a:spcPts val="1500"/>
              </a:lnSpc>
              <a:defRPr/>
            </a:pPr>
            <a:r>
              <a:rPr lang="ja-JP" altLang="en-US" b="1" dirty="0">
                <a:latin typeface="+mn-ea"/>
                <a:ea typeface="+mn-ea"/>
              </a:rPr>
              <a:t>　（４）水田の雨水貯留機能の強化（田んぼダム）を推進する活動への支援</a:t>
            </a:r>
            <a:endParaRPr lang="en-US" altLang="ja-JP" b="1" dirty="0">
              <a:latin typeface="+mn-ea"/>
              <a:ea typeface="+mn-ea"/>
            </a:endParaRPr>
          </a:p>
          <a:p>
            <a:pPr>
              <a:lnSpc>
                <a:spcPts val="1500"/>
              </a:lnSpc>
              <a:defRPr/>
            </a:pPr>
            <a:r>
              <a:rPr lang="ja-JP" altLang="en-US" b="1" dirty="0">
                <a:latin typeface="+mn-ea"/>
                <a:ea typeface="+mn-ea"/>
              </a:rPr>
              <a:t>　　（令和</a:t>
            </a:r>
            <a:r>
              <a:rPr lang="en-US" altLang="ja-JP" b="1" dirty="0">
                <a:latin typeface="+mn-ea"/>
                <a:ea typeface="+mn-ea"/>
              </a:rPr>
              <a:t>3</a:t>
            </a:r>
            <a:r>
              <a:rPr lang="ja-JP" altLang="en-US" b="1" dirty="0">
                <a:latin typeface="+mn-ea"/>
                <a:ea typeface="+mn-ea"/>
              </a:rPr>
              <a:t>年度拡充）</a:t>
            </a:r>
            <a:endParaRPr lang="en-US" altLang="ja-JP" b="1" dirty="0">
              <a:latin typeface="+mn-ea"/>
              <a:ea typeface="+mn-ea"/>
            </a:endParaRPr>
          </a:p>
          <a:p>
            <a:pPr>
              <a:lnSpc>
                <a:spcPts val="1600"/>
              </a:lnSpc>
              <a:defRPr/>
            </a:pPr>
            <a:r>
              <a:rPr lang="ja-JP" altLang="en-US" sz="1100" b="1" dirty="0">
                <a:solidFill>
                  <a:prstClr val="black"/>
                </a:solidFill>
                <a:latin typeface="ＭＳ Ｐゴシック"/>
                <a:ea typeface="ＭＳ Ｐゴシック"/>
              </a:rPr>
              <a:t>　</a:t>
            </a:r>
            <a:r>
              <a:rPr lang="ja-JP" altLang="en-US" sz="1100" dirty="0">
                <a:solidFill>
                  <a:prstClr val="black"/>
                </a:solidFill>
                <a:latin typeface="ＭＳ Ｐゴシック"/>
                <a:ea typeface="ＭＳ Ｐゴシック"/>
              </a:rPr>
              <a:t>大雨時に河川や水路の水位の急上昇を抑えることで下流域の湛水被害リスクを低減させることを目的に、水田の落水口に流出量を抑制するための排水調整板を設置する等して雨水貯留能力を人為的に高める取組である「田んぼダム」に一定の要件を満たして取り組む場合、資源向上支払（共同）に単価の加算を行います。</a:t>
            </a:r>
            <a:endParaRPr lang="en-US" altLang="ja-JP" sz="1100" b="1" dirty="0">
              <a:latin typeface="+mn-ea"/>
              <a:ea typeface="+mn-ea"/>
            </a:endParaRPr>
          </a:p>
        </p:txBody>
      </p:sp>
      <p:sp>
        <p:nvSpPr>
          <p:cNvPr id="13" name="テキスト ボックス 12">
            <a:extLst>
              <a:ext uri="{FF2B5EF4-FFF2-40B4-BE49-F238E27FC236}">
                <a16:creationId xmlns:a16="http://schemas.microsoft.com/office/drawing/2014/main" id="{60FF7D15-7F5D-44AC-A3CE-5603F81D3875}"/>
              </a:ext>
            </a:extLst>
          </p:cNvPr>
          <p:cNvSpPr txBox="1"/>
          <p:nvPr/>
        </p:nvSpPr>
        <p:spPr>
          <a:xfrm>
            <a:off x="333639" y="1985183"/>
            <a:ext cx="3401280" cy="320280"/>
          </a:xfrm>
          <a:prstGeom prst="rect">
            <a:avLst/>
          </a:prstGeom>
          <a:noFill/>
        </p:spPr>
        <p:txBody>
          <a:bodyPr wrap="square" rtlCol="0">
            <a:spAutoFit/>
          </a:bodyPr>
          <a:lstStyle>
            <a:defPPr>
              <a:defRPr lang="ja-JP"/>
            </a:defPPr>
            <a:lvl1pPr>
              <a:lnSpc>
                <a:spcPts val="2100"/>
              </a:lnSpc>
              <a:spcBef>
                <a:spcPts val="600"/>
              </a:spcBef>
              <a:defRPr sz="1601">
                <a:solidFill>
                  <a:prstClr val="black"/>
                </a:solidFill>
              </a:defRPr>
            </a:lvl1pPr>
          </a:lstStyle>
          <a:p>
            <a:pPr algn="just"/>
            <a:r>
              <a:rPr lang="ja-JP" altLang="en-US" sz="1200" dirty="0">
                <a:latin typeface="ＭＳ Ｐゴシック" panose="020B0600070205080204" pitchFamily="50" charset="-128"/>
              </a:rPr>
              <a:t>資源向上支払（共同）の加算単価（円</a:t>
            </a:r>
            <a:r>
              <a:rPr lang="en-US" altLang="ja-JP" sz="1200" dirty="0">
                <a:latin typeface="ＭＳ Ｐゴシック" panose="020B0600070205080204" pitchFamily="50" charset="-128"/>
              </a:rPr>
              <a:t>/10a</a:t>
            </a:r>
            <a:r>
              <a:rPr lang="ja-JP" altLang="en-US" sz="1200" dirty="0">
                <a:latin typeface="ＭＳ Ｐゴシック" panose="020B0600070205080204" pitchFamily="50" charset="-128"/>
              </a:rPr>
              <a:t>）</a:t>
            </a:r>
          </a:p>
        </p:txBody>
      </p:sp>
      <p:pic>
        <p:nvPicPr>
          <p:cNvPr id="14" name="図 13">
            <a:extLst>
              <a:ext uri="{FF2B5EF4-FFF2-40B4-BE49-F238E27FC236}">
                <a16:creationId xmlns:a16="http://schemas.microsoft.com/office/drawing/2014/main" id="{7C7406B8-6EAE-47B6-BA69-F14954969184}"/>
              </a:ext>
            </a:extLst>
          </p:cNvPr>
          <p:cNvPicPr>
            <a:picLocks noChangeAspect="1"/>
          </p:cNvPicPr>
          <p:nvPr/>
        </p:nvPicPr>
        <p:blipFill>
          <a:blip r:embed="rId2"/>
          <a:stretch>
            <a:fillRect/>
          </a:stretch>
        </p:blipFill>
        <p:spPr>
          <a:xfrm>
            <a:off x="416328" y="2296974"/>
            <a:ext cx="1793975" cy="489640"/>
          </a:xfrm>
          <a:prstGeom prst="rect">
            <a:avLst/>
          </a:prstGeom>
        </p:spPr>
      </p:pic>
      <p:sp>
        <p:nvSpPr>
          <p:cNvPr id="15" name="テキスト ボックス 14">
            <a:extLst>
              <a:ext uri="{FF2B5EF4-FFF2-40B4-BE49-F238E27FC236}">
                <a16:creationId xmlns:a16="http://schemas.microsoft.com/office/drawing/2014/main" id="{56A52A43-3C4F-407D-A331-8E780DBF30CD}"/>
              </a:ext>
            </a:extLst>
          </p:cNvPr>
          <p:cNvSpPr txBox="1"/>
          <p:nvPr/>
        </p:nvSpPr>
        <p:spPr>
          <a:xfrm>
            <a:off x="2185487" y="2306156"/>
            <a:ext cx="4155824" cy="646331"/>
          </a:xfrm>
          <a:prstGeom prst="rect">
            <a:avLst/>
          </a:prstGeom>
          <a:noFill/>
        </p:spPr>
        <p:txBody>
          <a:bodyPr wrap="square" rtlCol="0">
            <a:spAutoFit/>
          </a:bodyPr>
          <a:lstStyle/>
          <a:p>
            <a:r>
              <a:rPr lang="en-US" altLang="ja-JP" sz="900" dirty="0">
                <a:solidFill>
                  <a:prstClr val="black"/>
                </a:solidFill>
                <a:latin typeface="ＭＳ Ｐゴシック"/>
                <a:ea typeface="ＭＳ Ｐゴシック"/>
              </a:rPr>
              <a:t>※</a:t>
            </a:r>
            <a:r>
              <a:rPr lang="ja-JP" altLang="en-US" sz="900" dirty="0">
                <a:solidFill>
                  <a:prstClr val="black"/>
                </a:solidFill>
                <a:latin typeface="ＭＳ Ｐゴシック"/>
                <a:ea typeface="ＭＳ Ｐゴシック"/>
              </a:rPr>
              <a:t>農地・水保全管理支払の取組を含め資源向上支払（共同）　を５年間以上実施、または長寿命化のための活動に取り組む地区は単価に</a:t>
            </a:r>
            <a:r>
              <a:rPr lang="en-US" altLang="ja-JP" sz="900" dirty="0">
                <a:solidFill>
                  <a:prstClr val="black"/>
                </a:solidFill>
                <a:latin typeface="ＭＳ Ｐゴシック"/>
                <a:ea typeface="ＭＳ Ｐゴシック"/>
              </a:rPr>
              <a:t>0.75</a:t>
            </a:r>
            <a:r>
              <a:rPr lang="ja-JP" altLang="en-US" sz="900" dirty="0">
                <a:solidFill>
                  <a:prstClr val="black"/>
                </a:solidFill>
                <a:latin typeface="ＭＳ Ｐゴシック"/>
                <a:ea typeface="ＭＳ Ｐゴシック"/>
              </a:rPr>
              <a:t>を乗じた額になります。</a:t>
            </a:r>
            <a:endParaRPr lang="en-US" altLang="ja-JP" sz="900" dirty="0">
              <a:solidFill>
                <a:prstClr val="black"/>
              </a:solidFill>
              <a:latin typeface="ＭＳ Ｐゴシック"/>
              <a:ea typeface="ＭＳ Ｐゴシック"/>
            </a:endParaRPr>
          </a:p>
          <a:p>
            <a:r>
              <a:rPr lang="en-US" altLang="ja-JP" sz="900" dirty="0">
                <a:solidFill>
                  <a:prstClr val="black"/>
                </a:solidFill>
                <a:latin typeface="ＭＳ Ｐゴシック"/>
                <a:ea typeface="ＭＳ Ｐゴシック"/>
              </a:rPr>
              <a:t>※</a:t>
            </a:r>
            <a:r>
              <a:rPr lang="ja-JP" altLang="en-US" sz="900" dirty="0">
                <a:solidFill>
                  <a:prstClr val="black"/>
                </a:solidFill>
                <a:latin typeface="ＭＳ Ｐゴシック"/>
                <a:ea typeface="ＭＳ Ｐゴシック"/>
              </a:rPr>
              <a:t>要件を満たす限り、加算措置は次期の事業計画期間においても適用されます。</a:t>
            </a:r>
          </a:p>
          <a:p>
            <a:endParaRPr lang="en-US" altLang="ja-JP" sz="900" dirty="0">
              <a:solidFill>
                <a:prstClr val="black"/>
              </a:solidFill>
              <a:latin typeface="ＭＳ Ｐゴシック"/>
              <a:ea typeface="ＭＳ Ｐゴシック"/>
            </a:endParaRPr>
          </a:p>
        </p:txBody>
      </p:sp>
      <p:sp>
        <p:nvSpPr>
          <p:cNvPr id="17" name="正方形/長方形 16">
            <a:extLst>
              <a:ext uri="{FF2B5EF4-FFF2-40B4-BE49-F238E27FC236}">
                <a16:creationId xmlns:a16="http://schemas.microsoft.com/office/drawing/2014/main" id="{D6BE28E3-8963-4F8A-95A1-F64B9B6E7CFE}"/>
              </a:ext>
            </a:extLst>
          </p:cNvPr>
          <p:cNvSpPr/>
          <p:nvPr/>
        </p:nvSpPr>
        <p:spPr>
          <a:xfrm>
            <a:off x="415656" y="6475142"/>
            <a:ext cx="6184911" cy="43099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r>
              <a:rPr lang="ja-JP" altLang="en-US" sz="1100" dirty="0">
                <a:solidFill>
                  <a:prstClr val="black"/>
                </a:solidFill>
                <a:latin typeface="ＭＳ Ｐゴシック"/>
              </a:rPr>
              <a:t>　加算措置の要件①及び②を満たす場合、この加算措置に取り組む初年度から、</a:t>
            </a:r>
            <a:r>
              <a:rPr lang="ja-JP" altLang="ja-JP" sz="1100" dirty="0">
                <a:solidFill>
                  <a:prstClr val="black"/>
                </a:solidFill>
                <a:latin typeface="ＭＳ Ｐゴシック"/>
              </a:rPr>
              <a:t>当該活動を実施する活動組織の対象農用地面積のうち田面積全体を加算対象面積と</a:t>
            </a:r>
            <a:r>
              <a:rPr lang="ja-JP" altLang="en-US" sz="1100" dirty="0">
                <a:solidFill>
                  <a:prstClr val="black"/>
                </a:solidFill>
                <a:latin typeface="ＭＳ Ｐゴシック"/>
              </a:rPr>
              <a:t>します。</a:t>
            </a:r>
            <a:endParaRPr lang="en-US" altLang="ja-JP" sz="1100" dirty="0">
              <a:solidFill>
                <a:prstClr val="black"/>
              </a:solidFill>
              <a:latin typeface="ＭＳ Ｐゴシック"/>
            </a:endParaRPr>
          </a:p>
        </p:txBody>
      </p:sp>
      <p:sp>
        <p:nvSpPr>
          <p:cNvPr id="18" name="テキスト ボックス 17">
            <a:extLst>
              <a:ext uri="{FF2B5EF4-FFF2-40B4-BE49-F238E27FC236}">
                <a16:creationId xmlns:a16="http://schemas.microsoft.com/office/drawing/2014/main" id="{13E07CC5-C0E1-4902-96AF-FFA10717FCE6}"/>
              </a:ext>
            </a:extLst>
          </p:cNvPr>
          <p:cNvSpPr txBox="1"/>
          <p:nvPr/>
        </p:nvSpPr>
        <p:spPr>
          <a:xfrm>
            <a:off x="333639" y="4282731"/>
            <a:ext cx="6184910" cy="1954381"/>
          </a:xfrm>
          <a:prstGeom prst="rect">
            <a:avLst/>
          </a:prstGeom>
          <a:noFill/>
        </p:spPr>
        <p:txBody>
          <a:bodyPr wrap="square" rtlCol="0">
            <a:spAutoFit/>
          </a:bodyPr>
          <a:lstStyle/>
          <a:p>
            <a:r>
              <a:rPr lang="ja-JP" altLang="en-US" sz="1100" dirty="0">
                <a:solidFill>
                  <a:prstClr val="black"/>
                </a:solidFill>
                <a:latin typeface="ＭＳ Ｐゴシック"/>
                <a:ea typeface="ＭＳ Ｐゴシック"/>
              </a:rPr>
              <a:t>①事業計画の作成・変更</a:t>
            </a:r>
            <a:endParaRPr lang="en-US" altLang="ja-JP" sz="1100" dirty="0">
              <a:solidFill>
                <a:prstClr val="black"/>
              </a:solidFill>
              <a:latin typeface="ＭＳ Ｐゴシック"/>
              <a:ea typeface="ＭＳ Ｐゴシック"/>
            </a:endParaRPr>
          </a:p>
          <a:p>
            <a:r>
              <a:rPr lang="ja-JP" altLang="en-US" sz="1100" dirty="0">
                <a:solidFill>
                  <a:prstClr val="black"/>
                </a:solidFill>
                <a:latin typeface="ＭＳ Ｐゴシック"/>
                <a:ea typeface="ＭＳ Ｐゴシック"/>
              </a:rPr>
              <a:t>　・市町村が策定する水田貯留機能強化計画に基づき、田んぼダムの実施面積、年度別計画及び位置</a:t>
            </a:r>
            <a:endParaRPr lang="en-US" altLang="ja-JP" sz="1100" dirty="0">
              <a:solidFill>
                <a:prstClr val="black"/>
              </a:solidFill>
              <a:latin typeface="ＭＳ Ｐゴシック"/>
              <a:ea typeface="ＭＳ Ｐゴシック"/>
            </a:endParaRPr>
          </a:p>
          <a:p>
            <a:r>
              <a:rPr lang="en-US" altLang="ja-JP" sz="1100" dirty="0">
                <a:solidFill>
                  <a:prstClr val="black"/>
                </a:solidFill>
                <a:latin typeface="ＭＳ Ｐゴシック"/>
                <a:ea typeface="ＭＳ Ｐゴシック"/>
              </a:rPr>
              <a:t>    </a:t>
            </a:r>
            <a:r>
              <a:rPr lang="ja-JP" altLang="en-US" sz="1100" dirty="0">
                <a:solidFill>
                  <a:prstClr val="black"/>
                </a:solidFill>
                <a:latin typeface="ＭＳ Ｐゴシック"/>
                <a:ea typeface="ＭＳ Ｐゴシック"/>
              </a:rPr>
              <a:t>図を様式第１－３号の事業計画書に記載する必要があります。</a:t>
            </a:r>
            <a:endParaRPr lang="en-US" altLang="ja-JP" sz="1100" dirty="0">
              <a:solidFill>
                <a:prstClr val="black"/>
              </a:solidFill>
              <a:latin typeface="ＭＳ Ｐゴシック"/>
              <a:ea typeface="ＭＳ Ｐゴシック"/>
            </a:endParaRPr>
          </a:p>
          <a:p>
            <a:r>
              <a:rPr lang="ja-JP" altLang="en-US" sz="1100" dirty="0">
                <a:solidFill>
                  <a:prstClr val="black"/>
                </a:solidFill>
                <a:latin typeface="ＭＳ Ｐゴシック"/>
                <a:ea typeface="ＭＳ Ｐゴシック"/>
              </a:rPr>
              <a:t>　・農村環境保全活動のうち「水田貯留機能増進・地下水かん養」または多面的機能の増進を図る活動</a:t>
            </a:r>
            <a:endParaRPr lang="en-US" altLang="ja-JP" sz="1100" dirty="0">
              <a:solidFill>
                <a:prstClr val="black"/>
              </a:solidFill>
              <a:latin typeface="ＭＳ Ｐゴシック"/>
              <a:ea typeface="ＭＳ Ｐゴシック"/>
            </a:endParaRPr>
          </a:p>
          <a:p>
            <a:r>
              <a:rPr lang="en-US" altLang="ja-JP" sz="1100" dirty="0">
                <a:solidFill>
                  <a:prstClr val="black"/>
                </a:solidFill>
                <a:latin typeface="ＭＳ Ｐゴシック"/>
                <a:ea typeface="ＭＳ Ｐゴシック"/>
              </a:rPr>
              <a:t>    </a:t>
            </a:r>
            <a:r>
              <a:rPr lang="ja-JP" altLang="en-US" sz="1100" dirty="0">
                <a:solidFill>
                  <a:prstClr val="black"/>
                </a:solidFill>
                <a:latin typeface="ＭＳ Ｐゴシック"/>
                <a:ea typeface="ＭＳ Ｐゴシック"/>
              </a:rPr>
              <a:t>のうち「防災・減災力の強化」のいずれかを活動項目に位置付けて取り組む必要があります。</a:t>
            </a:r>
            <a:endParaRPr lang="en-US" altLang="ja-JP" sz="1100" dirty="0">
              <a:solidFill>
                <a:prstClr val="black"/>
              </a:solidFill>
              <a:latin typeface="ＭＳ Ｐゴシック"/>
              <a:ea typeface="ＭＳ Ｐゴシック"/>
            </a:endParaRPr>
          </a:p>
          <a:p>
            <a:endParaRPr lang="en-US" altLang="ja-JP" sz="1100" dirty="0">
              <a:solidFill>
                <a:prstClr val="black"/>
              </a:solidFill>
              <a:latin typeface="ＭＳ Ｐゴシック"/>
              <a:ea typeface="ＭＳ Ｐゴシック"/>
            </a:endParaRPr>
          </a:p>
          <a:p>
            <a:r>
              <a:rPr lang="ja-JP" altLang="en-US" sz="1100" dirty="0">
                <a:solidFill>
                  <a:prstClr val="black"/>
                </a:solidFill>
                <a:latin typeface="ＭＳ Ｐゴシック"/>
                <a:ea typeface="ＭＳ Ｐゴシック"/>
              </a:rPr>
              <a:t>②実施面積の考え方</a:t>
            </a:r>
            <a:endParaRPr lang="en-US" altLang="ja-JP" sz="1100" dirty="0">
              <a:solidFill>
                <a:prstClr val="black"/>
              </a:solidFill>
              <a:latin typeface="ＭＳ Ｐゴシック"/>
              <a:ea typeface="ＭＳ Ｐゴシック"/>
            </a:endParaRPr>
          </a:p>
          <a:p>
            <a:r>
              <a:rPr lang="ja-JP" altLang="en-US" sz="1100" dirty="0">
                <a:solidFill>
                  <a:prstClr val="black"/>
                </a:solidFill>
                <a:latin typeface="ＭＳ Ｐゴシック"/>
                <a:ea typeface="ＭＳ Ｐゴシック"/>
              </a:rPr>
              <a:t>　　事業計画最終年度までに次のいずれかの条件を満たす必要があります。</a:t>
            </a:r>
            <a:endParaRPr lang="en-US" altLang="ja-JP" sz="1100" dirty="0">
              <a:solidFill>
                <a:prstClr val="black"/>
              </a:solidFill>
              <a:latin typeface="ＭＳ Ｐゴシック"/>
              <a:ea typeface="ＭＳ Ｐゴシック"/>
            </a:endParaRPr>
          </a:p>
          <a:p>
            <a:r>
              <a:rPr lang="ja-JP" altLang="en-US" sz="1100" dirty="0">
                <a:solidFill>
                  <a:prstClr val="black"/>
                </a:solidFill>
                <a:latin typeface="ＭＳ Ｐゴシック"/>
                <a:ea typeface="ＭＳ Ｐゴシック"/>
              </a:rPr>
              <a:t>　 （</a:t>
            </a:r>
            <a:r>
              <a:rPr lang="en-US" altLang="ja-JP" sz="1100" dirty="0">
                <a:solidFill>
                  <a:prstClr val="black"/>
                </a:solidFill>
                <a:latin typeface="ＭＳ Ｐゴシック"/>
                <a:ea typeface="ＭＳ Ｐゴシック"/>
              </a:rPr>
              <a:t>a</a:t>
            </a:r>
            <a:r>
              <a:rPr lang="ja-JP" altLang="en-US" sz="1100" dirty="0">
                <a:solidFill>
                  <a:prstClr val="black"/>
                </a:solidFill>
                <a:latin typeface="ＭＳ Ｐゴシック"/>
                <a:ea typeface="ＭＳ Ｐゴシック"/>
              </a:rPr>
              <a:t>）資源向上支払（共同）の交付を受ける田面積全体のうち５割以上で活動に取り組むこと</a:t>
            </a:r>
            <a:endParaRPr lang="en-US" altLang="ja-JP" sz="1100" dirty="0">
              <a:solidFill>
                <a:prstClr val="black"/>
              </a:solidFill>
              <a:latin typeface="ＭＳ Ｐゴシック"/>
              <a:ea typeface="ＭＳ Ｐゴシック"/>
            </a:endParaRPr>
          </a:p>
          <a:p>
            <a:r>
              <a:rPr lang="en-US" altLang="ja-JP" sz="1100" dirty="0">
                <a:solidFill>
                  <a:prstClr val="black"/>
                </a:solidFill>
                <a:latin typeface="ＭＳ Ｐゴシック"/>
                <a:ea typeface="ＭＳ Ｐゴシック"/>
              </a:rPr>
              <a:t>   </a:t>
            </a:r>
            <a:r>
              <a:rPr lang="ja-JP" altLang="en-US" sz="1100" dirty="0">
                <a:solidFill>
                  <a:prstClr val="black"/>
                </a:solidFill>
                <a:latin typeface="ＭＳ Ｐゴシック"/>
                <a:ea typeface="ＭＳ Ｐゴシック"/>
              </a:rPr>
              <a:t>（</a:t>
            </a:r>
            <a:r>
              <a:rPr lang="en-US" altLang="ja-JP" sz="1100" dirty="0">
                <a:solidFill>
                  <a:prstClr val="black"/>
                </a:solidFill>
                <a:latin typeface="ＭＳ Ｐゴシック"/>
                <a:ea typeface="ＭＳ Ｐゴシック"/>
              </a:rPr>
              <a:t>b</a:t>
            </a:r>
            <a:r>
              <a:rPr lang="ja-JP" altLang="en-US" sz="1100" dirty="0">
                <a:solidFill>
                  <a:prstClr val="black"/>
                </a:solidFill>
                <a:latin typeface="ＭＳ Ｐゴシック"/>
                <a:ea typeface="ＭＳ Ｐゴシック"/>
              </a:rPr>
              <a:t>）広域活動組織にあっては、加算措置に取り組む集落毎に、</a:t>
            </a:r>
            <a:r>
              <a:rPr lang="ja-JP" altLang="en-US" sz="1100" dirty="0">
                <a:solidFill>
                  <a:srgbClr val="0000FF"/>
                </a:solidFill>
                <a:latin typeface="ＭＳ Ｐゴシック"/>
              </a:rPr>
              <a:t>資源向上支払（共同）の</a:t>
            </a:r>
            <a:r>
              <a:rPr lang="ja-JP" altLang="en-US" sz="1100" dirty="0">
                <a:solidFill>
                  <a:prstClr val="black"/>
                </a:solidFill>
                <a:latin typeface="ＭＳ Ｐゴシック"/>
                <a:ea typeface="ＭＳ Ｐゴシック"/>
              </a:rPr>
              <a:t>交付を受ける</a:t>
            </a:r>
            <a:endParaRPr lang="en-US" altLang="ja-JP" sz="1100" dirty="0">
              <a:solidFill>
                <a:prstClr val="black"/>
              </a:solidFill>
              <a:latin typeface="ＭＳ Ｐゴシック"/>
              <a:ea typeface="ＭＳ Ｐゴシック"/>
            </a:endParaRPr>
          </a:p>
          <a:p>
            <a:r>
              <a:rPr lang="ja-JP" altLang="en-US" sz="1100" dirty="0">
                <a:solidFill>
                  <a:prstClr val="black"/>
                </a:solidFill>
                <a:latin typeface="ＭＳ Ｐゴシック"/>
                <a:ea typeface="ＭＳ Ｐゴシック"/>
              </a:rPr>
              <a:t>　　　 田面積全体のうち５割以上で活動に取り組むこと</a:t>
            </a:r>
            <a:endParaRPr lang="en-US" altLang="ja-JP" sz="1100" dirty="0">
              <a:solidFill>
                <a:prstClr val="black"/>
              </a:solidFill>
              <a:latin typeface="ＭＳ Ｐゴシック"/>
              <a:ea typeface="ＭＳ Ｐゴシック"/>
            </a:endParaRPr>
          </a:p>
        </p:txBody>
      </p:sp>
      <p:sp>
        <p:nvSpPr>
          <p:cNvPr id="19" name="テキスト ボックス 18">
            <a:extLst>
              <a:ext uri="{FF2B5EF4-FFF2-40B4-BE49-F238E27FC236}">
                <a16:creationId xmlns:a16="http://schemas.microsoft.com/office/drawing/2014/main" id="{C9FD55F6-D4FA-406D-A4E8-485AC427029D}"/>
              </a:ext>
            </a:extLst>
          </p:cNvPr>
          <p:cNvSpPr txBox="1"/>
          <p:nvPr/>
        </p:nvSpPr>
        <p:spPr>
          <a:xfrm>
            <a:off x="265048" y="4029503"/>
            <a:ext cx="1950312" cy="276999"/>
          </a:xfrm>
          <a:prstGeom prst="rect">
            <a:avLst/>
          </a:prstGeom>
          <a:noFill/>
        </p:spPr>
        <p:txBody>
          <a:bodyPr wrap="square" rtlCol="0">
            <a:spAutoFit/>
          </a:bodyPr>
          <a:lstStyle/>
          <a:p>
            <a:r>
              <a:rPr lang="ja-JP" altLang="en-US" dirty="0">
                <a:solidFill>
                  <a:prstClr val="black"/>
                </a:solidFill>
                <a:latin typeface="ＭＳ Ｐゴシック"/>
                <a:ea typeface="ＭＳ Ｐゴシック"/>
              </a:rPr>
              <a:t>＜加算措置の要件＞</a:t>
            </a:r>
          </a:p>
        </p:txBody>
      </p:sp>
      <p:sp>
        <p:nvSpPr>
          <p:cNvPr id="20" name="テキスト ボックス 19">
            <a:extLst>
              <a:ext uri="{FF2B5EF4-FFF2-40B4-BE49-F238E27FC236}">
                <a16:creationId xmlns:a16="http://schemas.microsoft.com/office/drawing/2014/main" id="{1E149D3D-6AC1-42D2-B506-0773403E4AEE}"/>
              </a:ext>
            </a:extLst>
          </p:cNvPr>
          <p:cNvSpPr txBox="1"/>
          <p:nvPr/>
        </p:nvSpPr>
        <p:spPr>
          <a:xfrm>
            <a:off x="274400" y="6231596"/>
            <a:ext cx="2336106" cy="276999"/>
          </a:xfrm>
          <a:prstGeom prst="rect">
            <a:avLst/>
          </a:prstGeom>
          <a:noFill/>
        </p:spPr>
        <p:txBody>
          <a:bodyPr wrap="square" rtlCol="0">
            <a:spAutoFit/>
          </a:bodyPr>
          <a:lstStyle/>
          <a:p>
            <a:r>
              <a:rPr lang="ja-JP" altLang="en-US" dirty="0">
                <a:solidFill>
                  <a:prstClr val="black"/>
                </a:solidFill>
                <a:latin typeface="ＭＳ Ｐゴシック"/>
                <a:ea typeface="ＭＳ Ｐゴシック"/>
              </a:rPr>
              <a:t>＜加算対象面積の考え方＞</a:t>
            </a:r>
          </a:p>
        </p:txBody>
      </p:sp>
      <p:pic>
        <p:nvPicPr>
          <p:cNvPr id="21" name="図 20">
            <a:extLst>
              <a:ext uri="{FF2B5EF4-FFF2-40B4-BE49-F238E27FC236}">
                <a16:creationId xmlns:a16="http://schemas.microsoft.com/office/drawing/2014/main" id="{BF60E293-4171-442C-B918-56820A24C768}"/>
              </a:ext>
            </a:extLst>
          </p:cNvPr>
          <p:cNvPicPr>
            <a:picLocks noChangeAspect="1"/>
          </p:cNvPicPr>
          <p:nvPr/>
        </p:nvPicPr>
        <p:blipFill>
          <a:blip r:embed="rId3"/>
          <a:stretch>
            <a:fillRect/>
          </a:stretch>
        </p:blipFill>
        <p:spPr>
          <a:xfrm>
            <a:off x="417957" y="3133747"/>
            <a:ext cx="2192549" cy="832208"/>
          </a:xfrm>
          <a:prstGeom prst="rect">
            <a:avLst/>
          </a:prstGeom>
        </p:spPr>
      </p:pic>
      <p:pic>
        <p:nvPicPr>
          <p:cNvPr id="24" name="Picture 2" descr="C:\Users\19820292\Desktop\写真20110730大郷下江\大郷下江２.JPG">
            <a:extLst>
              <a:ext uri="{FF2B5EF4-FFF2-40B4-BE49-F238E27FC236}">
                <a16:creationId xmlns:a16="http://schemas.microsoft.com/office/drawing/2014/main" id="{BD4AE9E4-BAB5-42A0-902A-7AB5BD67C205}"/>
              </a:ext>
            </a:extLst>
          </p:cNvPr>
          <p:cNvPicPr preferRelativeResize="0">
            <a:picLocks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2693847" y="3154493"/>
            <a:ext cx="1061255" cy="820254"/>
          </a:xfrm>
          <a:prstGeom prst="rect">
            <a:avLst/>
          </a:prstGeom>
          <a:noFill/>
          <a:extLst>
            <a:ext uri="{909E8E84-426E-40DD-AFC4-6F175D3DCCD1}">
              <a14:hiddenFill xmlns:a14="http://schemas.microsoft.com/office/drawing/2010/main">
                <a:solidFill>
                  <a:srgbClr val="FFFFFF"/>
                </a:solidFill>
              </a14:hiddenFill>
            </a:ext>
          </a:extLst>
        </p:spPr>
      </p:pic>
      <p:sp>
        <p:nvSpPr>
          <p:cNvPr id="25" name="楕円 24">
            <a:extLst>
              <a:ext uri="{FF2B5EF4-FFF2-40B4-BE49-F238E27FC236}">
                <a16:creationId xmlns:a16="http://schemas.microsoft.com/office/drawing/2014/main" id="{05D47A42-B62A-4A1F-972C-49B0FDD670D6}"/>
              </a:ext>
            </a:extLst>
          </p:cNvPr>
          <p:cNvSpPr/>
          <p:nvPr/>
        </p:nvSpPr>
        <p:spPr>
          <a:xfrm>
            <a:off x="2828773" y="3513824"/>
            <a:ext cx="311208" cy="297993"/>
          </a:xfrm>
          <a:prstGeom prst="ellipse">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26" name="楕円 25">
            <a:extLst>
              <a:ext uri="{FF2B5EF4-FFF2-40B4-BE49-F238E27FC236}">
                <a16:creationId xmlns:a16="http://schemas.microsoft.com/office/drawing/2014/main" id="{74A64AF6-3196-4EE8-B376-AE2615DD8348}"/>
              </a:ext>
            </a:extLst>
          </p:cNvPr>
          <p:cNvSpPr/>
          <p:nvPr/>
        </p:nvSpPr>
        <p:spPr>
          <a:xfrm>
            <a:off x="3295750" y="3436734"/>
            <a:ext cx="356473" cy="317668"/>
          </a:xfrm>
          <a:prstGeom prst="ellipse">
            <a:avLst/>
          </a:pr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27" name="テキスト ボックス 26">
            <a:extLst>
              <a:ext uri="{FF2B5EF4-FFF2-40B4-BE49-F238E27FC236}">
                <a16:creationId xmlns:a16="http://schemas.microsoft.com/office/drawing/2014/main" id="{16A68421-36CD-401F-9C1E-559F2C5FF9F2}"/>
              </a:ext>
            </a:extLst>
          </p:cNvPr>
          <p:cNvSpPr txBox="1"/>
          <p:nvPr/>
        </p:nvSpPr>
        <p:spPr>
          <a:xfrm>
            <a:off x="3755101" y="3158927"/>
            <a:ext cx="1225793" cy="229829"/>
          </a:xfrm>
          <a:prstGeom prst="rect">
            <a:avLst/>
          </a:prstGeom>
          <a:noFill/>
          <a:ln>
            <a:noFill/>
          </a:ln>
        </p:spPr>
        <p:txBody>
          <a:bodyPr wrap="square" lIns="90445" tIns="45223" rIns="90445" bIns="45223" rtlCol="0">
            <a:spAutoFit/>
          </a:bodyPr>
          <a:lstStyle/>
          <a:p>
            <a:r>
              <a:rPr lang="en-US" altLang="ja-JP" sz="900" b="1" dirty="0">
                <a:ln w="3175">
                  <a:noFill/>
                </a:ln>
                <a:solidFill>
                  <a:srgbClr val="FF0000"/>
                </a:solidFill>
                <a:latin typeface="HG丸ｺﾞｼｯｸM-PRO" panose="020F0600000000000000" pitchFamily="50" charset="-128"/>
                <a:ea typeface="HG丸ｺﾞｼｯｸM-PRO" panose="020F0600000000000000" pitchFamily="50" charset="-128"/>
              </a:rPr>
              <a:t>a</a:t>
            </a:r>
            <a:r>
              <a:rPr lang="ja-JP" altLang="en-US" sz="900" b="1" dirty="0">
                <a:ln w="3175">
                  <a:noFill/>
                </a:ln>
                <a:solidFill>
                  <a:srgbClr val="FF0000"/>
                </a:solidFill>
                <a:latin typeface="HG丸ｺﾞｼｯｸM-PRO" panose="020F0600000000000000" pitchFamily="50" charset="-128"/>
                <a:ea typeface="HG丸ｺﾞｼｯｸM-PRO" panose="020F0600000000000000" pitchFamily="50" charset="-128"/>
              </a:rPr>
              <a:t>　田んぼダム実施</a:t>
            </a:r>
            <a:endParaRPr lang="en-US" altLang="ja-JP" sz="900" b="1" dirty="0">
              <a:ln w="3175">
                <a:noFill/>
              </a:ln>
              <a:solidFill>
                <a:srgbClr val="FF0000"/>
              </a:solidFill>
              <a:latin typeface="HG丸ｺﾞｼｯｸM-PRO" panose="020F0600000000000000" pitchFamily="50" charset="-128"/>
              <a:ea typeface="HG丸ｺﾞｼｯｸM-PRO" panose="020F0600000000000000" pitchFamily="50" charset="-128"/>
            </a:endParaRPr>
          </a:p>
        </p:txBody>
      </p:sp>
      <p:sp>
        <p:nvSpPr>
          <p:cNvPr id="28" name="テキスト ボックス 27">
            <a:extLst>
              <a:ext uri="{FF2B5EF4-FFF2-40B4-BE49-F238E27FC236}">
                <a16:creationId xmlns:a16="http://schemas.microsoft.com/office/drawing/2014/main" id="{E0C1613B-732C-4F5B-A289-6A65977A64AB}"/>
              </a:ext>
            </a:extLst>
          </p:cNvPr>
          <p:cNvSpPr txBox="1"/>
          <p:nvPr/>
        </p:nvSpPr>
        <p:spPr>
          <a:xfrm>
            <a:off x="3755102" y="3311969"/>
            <a:ext cx="1383862" cy="229829"/>
          </a:xfrm>
          <a:prstGeom prst="rect">
            <a:avLst/>
          </a:prstGeom>
          <a:noFill/>
          <a:ln>
            <a:noFill/>
          </a:ln>
        </p:spPr>
        <p:txBody>
          <a:bodyPr wrap="square" lIns="90445" tIns="45223" rIns="90445" bIns="45223" rtlCol="0">
            <a:spAutoFit/>
          </a:bodyPr>
          <a:lstStyle/>
          <a:p>
            <a:r>
              <a:rPr lang="en-US" altLang="ja-JP" sz="900" b="1" dirty="0">
                <a:ln w="3175">
                  <a:noFill/>
                </a:ln>
                <a:solidFill>
                  <a:srgbClr val="00B0F0"/>
                </a:solidFill>
                <a:latin typeface="HG丸ｺﾞｼｯｸM-PRO" panose="020F0600000000000000" pitchFamily="50" charset="-128"/>
                <a:ea typeface="HG丸ｺﾞｼｯｸM-PRO" panose="020F0600000000000000" pitchFamily="50" charset="-128"/>
              </a:rPr>
              <a:t>b</a:t>
            </a:r>
            <a:r>
              <a:rPr lang="ja-JP" altLang="en-US" sz="900" b="1" dirty="0">
                <a:ln w="3175">
                  <a:noFill/>
                </a:ln>
                <a:solidFill>
                  <a:srgbClr val="00B0F0"/>
                </a:solidFill>
                <a:latin typeface="HG丸ｺﾞｼｯｸM-PRO" panose="020F0600000000000000" pitchFamily="50" charset="-128"/>
                <a:ea typeface="HG丸ｺﾞｼｯｸM-PRO" panose="020F0600000000000000" pitchFamily="50" charset="-128"/>
              </a:rPr>
              <a:t>　田んぼダム未実施</a:t>
            </a:r>
            <a:endParaRPr lang="en-US" altLang="ja-JP" sz="900" b="1" dirty="0">
              <a:ln w="3175">
                <a:noFill/>
              </a:ln>
              <a:solidFill>
                <a:srgbClr val="00B0F0"/>
              </a:solidFill>
              <a:latin typeface="HG丸ｺﾞｼｯｸM-PRO" panose="020F0600000000000000" pitchFamily="50" charset="-128"/>
              <a:ea typeface="HG丸ｺﾞｼｯｸM-PRO" panose="020F0600000000000000" pitchFamily="50" charset="-128"/>
            </a:endParaRPr>
          </a:p>
        </p:txBody>
      </p:sp>
      <p:sp>
        <p:nvSpPr>
          <p:cNvPr id="29" name="テキスト ボックス 28">
            <a:extLst>
              <a:ext uri="{FF2B5EF4-FFF2-40B4-BE49-F238E27FC236}">
                <a16:creationId xmlns:a16="http://schemas.microsoft.com/office/drawing/2014/main" id="{684EC636-2ED5-4C27-AB3D-79883A6A0EBD}"/>
              </a:ext>
            </a:extLst>
          </p:cNvPr>
          <p:cNvSpPr txBox="1"/>
          <p:nvPr/>
        </p:nvSpPr>
        <p:spPr>
          <a:xfrm>
            <a:off x="176670" y="2853440"/>
            <a:ext cx="3076312" cy="276999"/>
          </a:xfrm>
          <a:prstGeom prst="rect">
            <a:avLst/>
          </a:prstGeom>
          <a:noFill/>
        </p:spPr>
        <p:txBody>
          <a:bodyPr wrap="square" rtlCol="0">
            <a:spAutoFit/>
          </a:bodyPr>
          <a:lstStyle/>
          <a:p>
            <a:pPr algn="ctr"/>
            <a:r>
              <a:rPr lang="ja-JP" altLang="en-US" dirty="0">
                <a:solidFill>
                  <a:prstClr val="black"/>
                </a:solidFill>
                <a:latin typeface="ＭＳ Ｐゴシック"/>
                <a:ea typeface="ＭＳ Ｐゴシック"/>
              </a:rPr>
              <a:t>＜流出を抑制する落水量調整装置の例＞</a:t>
            </a:r>
          </a:p>
        </p:txBody>
      </p:sp>
      <p:pic>
        <p:nvPicPr>
          <p:cNvPr id="30" name="Picture 3">
            <a:extLst>
              <a:ext uri="{FF2B5EF4-FFF2-40B4-BE49-F238E27FC236}">
                <a16:creationId xmlns:a16="http://schemas.microsoft.com/office/drawing/2014/main" id="{8817F7CD-8D42-4373-9E62-4847C4427631}"/>
              </a:ext>
            </a:extLst>
          </p:cNvPr>
          <p:cNvPicPr>
            <a:picLocks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398762" y="6979305"/>
            <a:ext cx="5896689" cy="25101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2" name="図 31">
            <a:extLst>
              <a:ext uri="{FF2B5EF4-FFF2-40B4-BE49-F238E27FC236}">
                <a16:creationId xmlns:a16="http://schemas.microsoft.com/office/drawing/2014/main" id="{8C895E5F-8D8F-473B-B57D-B73C07DB0676}"/>
              </a:ext>
            </a:extLst>
          </p:cNvPr>
          <p:cNvPicPr>
            <a:picLocks noChangeAspect="1"/>
          </p:cNvPicPr>
          <p:nvPr/>
        </p:nvPicPr>
        <p:blipFill>
          <a:blip r:embed="rId6"/>
          <a:stretch>
            <a:fillRect/>
          </a:stretch>
        </p:blipFill>
        <p:spPr>
          <a:xfrm>
            <a:off x="464143" y="8831046"/>
            <a:ext cx="3017649" cy="575637"/>
          </a:xfrm>
          <a:prstGeom prst="rect">
            <a:avLst/>
          </a:prstGeom>
        </p:spPr>
      </p:pic>
      <p:pic>
        <p:nvPicPr>
          <p:cNvPr id="33" name="図 32">
            <a:extLst>
              <a:ext uri="{FF2B5EF4-FFF2-40B4-BE49-F238E27FC236}">
                <a16:creationId xmlns:a16="http://schemas.microsoft.com/office/drawing/2014/main" id="{3C735B70-AC82-4721-A015-6F3455B3594D}"/>
              </a:ext>
            </a:extLst>
          </p:cNvPr>
          <p:cNvPicPr>
            <a:picLocks noChangeAspect="1"/>
          </p:cNvPicPr>
          <p:nvPr/>
        </p:nvPicPr>
        <p:blipFill>
          <a:blip r:embed="rId7"/>
          <a:stretch>
            <a:fillRect/>
          </a:stretch>
        </p:blipFill>
        <p:spPr>
          <a:xfrm>
            <a:off x="3815659" y="8601393"/>
            <a:ext cx="2313494" cy="856859"/>
          </a:xfrm>
          <a:prstGeom prst="rect">
            <a:avLst/>
          </a:prstGeom>
        </p:spPr>
      </p:pic>
      <p:sp>
        <p:nvSpPr>
          <p:cNvPr id="34" name="テキスト ボックス 33">
            <a:extLst>
              <a:ext uri="{FF2B5EF4-FFF2-40B4-BE49-F238E27FC236}">
                <a16:creationId xmlns:a16="http://schemas.microsoft.com/office/drawing/2014/main" id="{5B4EF8C7-DA66-48BF-8144-45E4318D4092}"/>
              </a:ext>
            </a:extLst>
          </p:cNvPr>
          <p:cNvSpPr txBox="1"/>
          <p:nvPr/>
        </p:nvSpPr>
        <p:spPr>
          <a:xfrm>
            <a:off x="2876251" y="3300153"/>
            <a:ext cx="347071" cy="229829"/>
          </a:xfrm>
          <a:prstGeom prst="rect">
            <a:avLst/>
          </a:prstGeom>
          <a:noFill/>
          <a:ln>
            <a:noFill/>
          </a:ln>
        </p:spPr>
        <p:txBody>
          <a:bodyPr wrap="square" lIns="90445" tIns="45223" rIns="90445" bIns="45223" rtlCol="0">
            <a:spAutoFit/>
          </a:bodyPr>
          <a:lstStyle/>
          <a:p>
            <a:r>
              <a:rPr lang="en-US" altLang="ja-JP" sz="900" b="1" dirty="0">
                <a:ln w="3175">
                  <a:noFill/>
                </a:ln>
                <a:solidFill>
                  <a:srgbClr val="FF0000"/>
                </a:solidFill>
                <a:latin typeface="HG丸ｺﾞｼｯｸM-PRO" panose="020F0600000000000000" pitchFamily="50" charset="-128"/>
                <a:ea typeface="HG丸ｺﾞｼｯｸM-PRO" panose="020F0600000000000000" pitchFamily="50" charset="-128"/>
              </a:rPr>
              <a:t>a</a:t>
            </a:r>
          </a:p>
        </p:txBody>
      </p:sp>
      <p:sp>
        <p:nvSpPr>
          <p:cNvPr id="35" name="テキスト ボックス 34">
            <a:extLst>
              <a:ext uri="{FF2B5EF4-FFF2-40B4-BE49-F238E27FC236}">
                <a16:creationId xmlns:a16="http://schemas.microsoft.com/office/drawing/2014/main" id="{521DB4D7-7212-4E13-A13F-0888C6D8BF38}"/>
              </a:ext>
            </a:extLst>
          </p:cNvPr>
          <p:cNvSpPr txBox="1"/>
          <p:nvPr/>
        </p:nvSpPr>
        <p:spPr>
          <a:xfrm>
            <a:off x="3235445" y="3255330"/>
            <a:ext cx="287544" cy="229829"/>
          </a:xfrm>
          <a:prstGeom prst="rect">
            <a:avLst/>
          </a:prstGeom>
          <a:noFill/>
          <a:ln>
            <a:noFill/>
          </a:ln>
        </p:spPr>
        <p:txBody>
          <a:bodyPr wrap="square" lIns="90445" tIns="45223" rIns="90445" bIns="45223" rtlCol="0">
            <a:spAutoFit/>
          </a:bodyPr>
          <a:lstStyle/>
          <a:p>
            <a:r>
              <a:rPr lang="en-US" altLang="ja-JP" sz="900" b="1" dirty="0">
                <a:ln w="3175">
                  <a:noFill/>
                </a:ln>
                <a:solidFill>
                  <a:srgbClr val="00B0F0"/>
                </a:solidFill>
                <a:latin typeface="HG丸ｺﾞｼｯｸM-PRO" panose="020F0600000000000000" pitchFamily="50" charset="-128"/>
                <a:ea typeface="HG丸ｺﾞｼｯｸM-PRO" panose="020F0600000000000000" pitchFamily="50" charset="-128"/>
              </a:rPr>
              <a:t>b</a:t>
            </a:r>
          </a:p>
        </p:txBody>
      </p:sp>
      <p:sp>
        <p:nvSpPr>
          <p:cNvPr id="36" name="テキスト ボックス 35">
            <a:extLst>
              <a:ext uri="{FF2B5EF4-FFF2-40B4-BE49-F238E27FC236}">
                <a16:creationId xmlns:a16="http://schemas.microsoft.com/office/drawing/2014/main" id="{5402AFC8-9727-4C02-82F7-3CA12770DD92}"/>
              </a:ext>
            </a:extLst>
          </p:cNvPr>
          <p:cNvSpPr txBox="1"/>
          <p:nvPr/>
        </p:nvSpPr>
        <p:spPr>
          <a:xfrm>
            <a:off x="4020062" y="7918587"/>
            <a:ext cx="2160240" cy="226591"/>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solidFill>
                  <a:srgbClr val="FF0000"/>
                </a:solidFill>
              </a:rPr>
              <a:t>面積が一致しているか確認して下さい。</a:t>
            </a:r>
            <a:endParaRPr lang="en-US" altLang="ja-JP" sz="1000" dirty="0">
              <a:solidFill>
                <a:srgbClr val="FF0000"/>
              </a:solidFill>
            </a:endParaRPr>
          </a:p>
        </p:txBody>
      </p:sp>
      <p:sp>
        <p:nvSpPr>
          <p:cNvPr id="37" name="角丸四角形 39">
            <a:extLst>
              <a:ext uri="{FF2B5EF4-FFF2-40B4-BE49-F238E27FC236}">
                <a16:creationId xmlns:a16="http://schemas.microsoft.com/office/drawing/2014/main" id="{68D67E66-6978-493A-BB2F-7C2F45471867}"/>
              </a:ext>
            </a:extLst>
          </p:cNvPr>
          <p:cNvSpPr/>
          <p:nvPr/>
        </p:nvSpPr>
        <p:spPr>
          <a:xfrm>
            <a:off x="4958466" y="8758842"/>
            <a:ext cx="428183" cy="699409"/>
          </a:xfrm>
          <a:prstGeom prst="roundRect">
            <a:avLst>
              <a:gd name="adj" fmla="val 3894"/>
            </a:avLst>
          </a:prstGeom>
          <a:noFill/>
          <a:ln w="190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solidFill>
                <a:prstClr val="white"/>
              </a:solidFill>
            </a:endParaRPr>
          </a:p>
        </p:txBody>
      </p:sp>
      <p:sp>
        <p:nvSpPr>
          <p:cNvPr id="38" name="角丸四角形 39">
            <a:extLst>
              <a:ext uri="{FF2B5EF4-FFF2-40B4-BE49-F238E27FC236}">
                <a16:creationId xmlns:a16="http://schemas.microsoft.com/office/drawing/2014/main" id="{DA1002F8-ADFC-47E3-AF50-BCEEF0AFB1C1}"/>
              </a:ext>
            </a:extLst>
          </p:cNvPr>
          <p:cNvSpPr/>
          <p:nvPr/>
        </p:nvSpPr>
        <p:spPr>
          <a:xfrm>
            <a:off x="1251850" y="8977944"/>
            <a:ext cx="526492" cy="428089"/>
          </a:xfrm>
          <a:prstGeom prst="roundRect">
            <a:avLst>
              <a:gd name="adj" fmla="val 3894"/>
            </a:avLst>
          </a:prstGeom>
          <a:noFill/>
          <a:ln w="190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solidFill>
                <a:prstClr val="white"/>
              </a:solidFill>
            </a:endParaRPr>
          </a:p>
        </p:txBody>
      </p:sp>
      <p:sp>
        <p:nvSpPr>
          <p:cNvPr id="39" name="角丸四角形 39">
            <a:extLst>
              <a:ext uri="{FF2B5EF4-FFF2-40B4-BE49-F238E27FC236}">
                <a16:creationId xmlns:a16="http://schemas.microsoft.com/office/drawing/2014/main" id="{28E799C6-C036-4C3B-8758-4A05021C1913}"/>
              </a:ext>
            </a:extLst>
          </p:cNvPr>
          <p:cNvSpPr/>
          <p:nvPr/>
        </p:nvSpPr>
        <p:spPr>
          <a:xfrm>
            <a:off x="632352" y="8913441"/>
            <a:ext cx="592846" cy="494958"/>
          </a:xfrm>
          <a:prstGeom prst="roundRect">
            <a:avLst>
              <a:gd name="adj" fmla="val 3894"/>
            </a:avLst>
          </a:prstGeom>
          <a:noFill/>
          <a:ln w="19050">
            <a:solidFill>
              <a:srgbClr val="0000F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solidFill>
                <a:srgbClr val="0000FF"/>
              </a:solidFill>
            </a:endParaRPr>
          </a:p>
        </p:txBody>
      </p:sp>
      <p:sp>
        <p:nvSpPr>
          <p:cNvPr id="40" name="角丸四角形 39">
            <a:extLst>
              <a:ext uri="{FF2B5EF4-FFF2-40B4-BE49-F238E27FC236}">
                <a16:creationId xmlns:a16="http://schemas.microsoft.com/office/drawing/2014/main" id="{674AE984-053B-4D45-A7AD-DC560D2424DC}"/>
              </a:ext>
            </a:extLst>
          </p:cNvPr>
          <p:cNvSpPr/>
          <p:nvPr/>
        </p:nvSpPr>
        <p:spPr>
          <a:xfrm>
            <a:off x="4420611" y="8693572"/>
            <a:ext cx="514410" cy="755649"/>
          </a:xfrm>
          <a:prstGeom prst="roundRect">
            <a:avLst>
              <a:gd name="adj" fmla="val 3894"/>
            </a:avLst>
          </a:prstGeom>
          <a:noFill/>
          <a:ln w="19050">
            <a:solidFill>
              <a:srgbClr val="0000F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solidFill>
                <a:srgbClr val="0000FF"/>
              </a:solidFill>
            </a:endParaRPr>
          </a:p>
        </p:txBody>
      </p:sp>
      <p:cxnSp>
        <p:nvCxnSpPr>
          <p:cNvPr id="41" name="直線矢印コネクタ 40">
            <a:extLst>
              <a:ext uri="{FF2B5EF4-FFF2-40B4-BE49-F238E27FC236}">
                <a16:creationId xmlns:a16="http://schemas.microsoft.com/office/drawing/2014/main" id="{B8A641D3-B91E-43E3-A112-F780C6BCA214}"/>
              </a:ext>
            </a:extLst>
          </p:cNvPr>
          <p:cNvCxnSpPr>
            <a:cxnSpLocks/>
          </p:cNvCxnSpPr>
          <p:nvPr/>
        </p:nvCxnSpPr>
        <p:spPr>
          <a:xfrm>
            <a:off x="4599414" y="8159236"/>
            <a:ext cx="202639" cy="534336"/>
          </a:xfrm>
          <a:prstGeom prst="straightConnector1">
            <a:avLst/>
          </a:prstGeom>
          <a:ln>
            <a:solidFill>
              <a:srgbClr val="0000FF"/>
            </a:solidFill>
            <a:tailEnd type="triangle"/>
          </a:ln>
        </p:spPr>
        <p:style>
          <a:lnRef idx="1">
            <a:schemeClr val="accent1"/>
          </a:lnRef>
          <a:fillRef idx="0">
            <a:schemeClr val="accent1"/>
          </a:fillRef>
          <a:effectRef idx="0">
            <a:schemeClr val="accent1"/>
          </a:effectRef>
          <a:fontRef idx="minor">
            <a:schemeClr val="tx1"/>
          </a:fontRef>
        </p:style>
      </p:cxnSp>
      <p:cxnSp>
        <p:nvCxnSpPr>
          <p:cNvPr id="43" name="直線矢印コネクタ 42">
            <a:extLst>
              <a:ext uri="{FF2B5EF4-FFF2-40B4-BE49-F238E27FC236}">
                <a16:creationId xmlns:a16="http://schemas.microsoft.com/office/drawing/2014/main" id="{FC99D876-8726-4BC2-BD4D-EDAE11F624FD}"/>
              </a:ext>
            </a:extLst>
          </p:cNvPr>
          <p:cNvCxnSpPr>
            <a:cxnSpLocks/>
          </p:cNvCxnSpPr>
          <p:nvPr/>
        </p:nvCxnSpPr>
        <p:spPr>
          <a:xfrm flipH="1">
            <a:off x="1232531" y="8168418"/>
            <a:ext cx="3368623" cy="977118"/>
          </a:xfrm>
          <a:prstGeom prst="straightConnector1">
            <a:avLst/>
          </a:prstGeom>
          <a:ln>
            <a:solidFill>
              <a:srgbClr val="0000FF"/>
            </a:solidFill>
            <a:tailEnd type="triangle"/>
          </a:ln>
        </p:spPr>
        <p:style>
          <a:lnRef idx="1">
            <a:schemeClr val="accent1"/>
          </a:lnRef>
          <a:fillRef idx="0">
            <a:schemeClr val="accent1"/>
          </a:fillRef>
          <a:effectRef idx="0">
            <a:schemeClr val="accent1"/>
          </a:effectRef>
          <a:fontRef idx="minor">
            <a:schemeClr val="tx1"/>
          </a:fontRef>
        </p:style>
      </p:cxnSp>
      <p:cxnSp>
        <p:nvCxnSpPr>
          <p:cNvPr id="44" name="直線矢印コネクタ 43">
            <a:extLst>
              <a:ext uri="{FF2B5EF4-FFF2-40B4-BE49-F238E27FC236}">
                <a16:creationId xmlns:a16="http://schemas.microsoft.com/office/drawing/2014/main" id="{84E62762-1F58-456B-A03B-A0763B8258F1}"/>
              </a:ext>
            </a:extLst>
          </p:cNvPr>
          <p:cNvCxnSpPr>
            <a:cxnSpLocks/>
          </p:cNvCxnSpPr>
          <p:nvPr/>
        </p:nvCxnSpPr>
        <p:spPr>
          <a:xfrm flipH="1">
            <a:off x="1778342" y="8185048"/>
            <a:ext cx="3368623" cy="977118"/>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45" name="直線矢印コネクタ 44">
            <a:extLst>
              <a:ext uri="{FF2B5EF4-FFF2-40B4-BE49-F238E27FC236}">
                <a16:creationId xmlns:a16="http://schemas.microsoft.com/office/drawing/2014/main" id="{E347DBD0-B8CF-44DE-9C53-0E703CCC94C7}"/>
              </a:ext>
            </a:extLst>
          </p:cNvPr>
          <p:cNvCxnSpPr>
            <a:cxnSpLocks/>
          </p:cNvCxnSpPr>
          <p:nvPr/>
        </p:nvCxnSpPr>
        <p:spPr>
          <a:xfrm>
            <a:off x="5146965" y="8185048"/>
            <a:ext cx="184791" cy="533924"/>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pic>
        <p:nvPicPr>
          <p:cNvPr id="2" name="図 1">
            <a:extLst>
              <a:ext uri="{FF2B5EF4-FFF2-40B4-BE49-F238E27FC236}">
                <a16:creationId xmlns:a16="http://schemas.microsoft.com/office/drawing/2014/main" id="{569DCA12-DEB8-3DAD-ED2B-DBC289D81429}"/>
              </a:ext>
            </a:extLst>
          </p:cNvPr>
          <p:cNvPicPr>
            <a:picLocks noChangeAspect="1"/>
          </p:cNvPicPr>
          <p:nvPr/>
        </p:nvPicPr>
        <p:blipFill>
          <a:blip r:embed="rId8"/>
          <a:stretch>
            <a:fillRect/>
          </a:stretch>
        </p:blipFill>
        <p:spPr>
          <a:xfrm>
            <a:off x="493348" y="7044380"/>
            <a:ext cx="1521849" cy="489165"/>
          </a:xfrm>
          <a:prstGeom prst="rect">
            <a:avLst/>
          </a:prstGeom>
        </p:spPr>
      </p:pic>
      <p:pic>
        <p:nvPicPr>
          <p:cNvPr id="3" name="図 2">
            <a:extLst>
              <a:ext uri="{FF2B5EF4-FFF2-40B4-BE49-F238E27FC236}">
                <a16:creationId xmlns:a16="http://schemas.microsoft.com/office/drawing/2014/main" id="{DF5C84F0-2E23-D4A9-FD64-69E504EE5BDA}"/>
              </a:ext>
            </a:extLst>
          </p:cNvPr>
          <p:cNvPicPr>
            <a:picLocks noChangeAspect="1"/>
          </p:cNvPicPr>
          <p:nvPr/>
        </p:nvPicPr>
        <p:blipFill>
          <a:blip r:embed="rId9"/>
          <a:stretch>
            <a:fillRect/>
          </a:stretch>
        </p:blipFill>
        <p:spPr>
          <a:xfrm>
            <a:off x="492884" y="7567388"/>
            <a:ext cx="3110831" cy="1234457"/>
          </a:xfrm>
          <a:prstGeom prst="rect">
            <a:avLst/>
          </a:prstGeom>
        </p:spPr>
      </p:pic>
    </p:spTree>
    <p:extLst>
      <p:ext uri="{BB962C8B-B14F-4D97-AF65-F5344CB8AC3E}">
        <p14:creationId xmlns:p14="http://schemas.microsoft.com/office/powerpoint/2010/main" val="1444546465"/>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図 6"/>
          <p:cNvPicPr>
            <a:picLocks noChangeAspect="1"/>
          </p:cNvPicPr>
          <p:nvPr/>
        </p:nvPicPr>
        <p:blipFill rotWithShape="1">
          <a:blip r:embed="rId2" cstate="print">
            <a:extLst>
              <a:ext uri="{28A0092B-C50C-407E-A947-70E740481C1C}">
                <a14:useLocalDpi xmlns:a14="http://schemas.microsoft.com/office/drawing/2010/main" val="0"/>
              </a:ext>
            </a:extLst>
          </a:blip>
          <a:srcRect l="3767" t="2226" r="2784" b="13870"/>
          <a:stretch/>
        </p:blipFill>
        <p:spPr>
          <a:xfrm>
            <a:off x="235248" y="1496616"/>
            <a:ext cx="6408712" cy="8136904"/>
          </a:xfrm>
          <a:prstGeom prst="rect">
            <a:avLst/>
          </a:prstGeom>
          <a:ln>
            <a:solidFill>
              <a:schemeClr val="tx1"/>
            </a:solidFill>
          </a:ln>
        </p:spPr>
      </p:pic>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3" name="Text Box 5"/>
          <p:cNvSpPr txBox="1">
            <a:spLocks noChangeArrowheads="1"/>
          </p:cNvSpPr>
          <p:nvPr/>
        </p:nvSpPr>
        <p:spPr bwMode="auto">
          <a:xfrm>
            <a:off x="0" y="0"/>
            <a:ext cx="6858000" cy="246130"/>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組織の設立</a:t>
            </a:r>
          </a:p>
        </p:txBody>
      </p:sp>
      <p:sp>
        <p:nvSpPr>
          <p:cNvPr id="4" name="角丸四角形 3"/>
          <p:cNvSpPr/>
          <p:nvPr/>
        </p:nvSpPr>
        <p:spPr>
          <a:xfrm>
            <a:off x="454352" y="885095"/>
            <a:ext cx="5913328" cy="431593"/>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spcAft>
                <a:spcPts val="600"/>
              </a:spcAft>
              <a:defRPr/>
            </a:pPr>
            <a:endParaRPr lang="ja-JP" altLang="en-US" sz="1050" dirty="0">
              <a:solidFill>
                <a:schemeClr val="tx1"/>
              </a:solidFill>
            </a:endParaRPr>
          </a:p>
        </p:txBody>
      </p:sp>
      <p:sp>
        <p:nvSpPr>
          <p:cNvPr id="5" name="テキスト ボックス 4"/>
          <p:cNvSpPr txBox="1">
            <a:spLocks noChangeArrowheads="1"/>
          </p:cNvSpPr>
          <p:nvPr/>
        </p:nvSpPr>
        <p:spPr bwMode="auto">
          <a:xfrm>
            <a:off x="562352" y="1011776"/>
            <a:ext cx="5940000" cy="184666"/>
          </a:xfrm>
          <a:prstGeom prst="rect">
            <a:avLst/>
          </a:prstGeom>
          <a:noFill/>
          <a:ln w="9525">
            <a:noFill/>
            <a:prstDash val="dash"/>
            <a:miter lim="800000"/>
            <a:headEnd/>
            <a:tailEnd/>
          </a:ln>
        </p:spPr>
        <p:txBody>
          <a:bodyPr wrap="square" lIns="0" tIns="0" rIns="0" bIns="0">
            <a:spAutoFit/>
          </a:bodyPr>
          <a:lstStyle/>
          <a:p>
            <a:pPr indent="144000">
              <a:spcAft>
                <a:spcPts val="600"/>
              </a:spcAft>
              <a:defRPr/>
            </a:pPr>
            <a:r>
              <a:rPr lang="ja-JP" altLang="en-US" dirty="0">
                <a:latin typeface="HG丸ｺﾞｼｯｸM-PRO" pitchFamily="50" charset="-128"/>
                <a:ea typeface="HG丸ｺﾞｼｯｸM-PRO" pitchFamily="50" charset="-128"/>
              </a:rPr>
              <a:t>本交付金にて保全管理を行う農用地の情報をとりまとめた、一覧表を作成します。</a:t>
            </a:r>
            <a:endParaRPr lang="en-US" altLang="ja-JP" dirty="0">
              <a:latin typeface="HG丸ｺﾞｼｯｸM-PRO" pitchFamily="50" charset="-128"/>
              <a:ea typeface="HG丸ｺﾞｼｯｸM-PRO" pitchFamily="50" charset="-128"/>
            </a:endParaRPr>
          </a:p>
        </p:txBody>
      </p:sp>
      <p:sp>
        <p:nvSpPr>
          <p:cNvPr id="6" name="テキスト ボックス 1"/>
          <p:cNvSpPr txBox="1">
            <a:spLocks noChangeArrowheads="1"/>
          </p:cNvSpPr>
          <p:nvPr/>
        </p:nvSpPr>
        <p:spPr bwMode="auto">
          <a:xfrm>
            <a:off x="360000" y="416496"/>
            <a:ext cx="3213016" cy="360000"/>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７．農用地一覧表（案）の作成</a:t>
            </a:r>
          </a:p>
        </p:txBody>
      </p:sp>
      <p:sp>
        <p:nvSpPr>
          <p:cNvPr id="9" name="Text Box 52"/>
          <p:cNvSpPr txBox="1">
            <a:spLocks noChangeArrowheads="1"/>
          </p:cNvSpPr>
          <p:nvPr/>
        </p:nvSpPr>
        <p:spPr bwMode="auto">
          <a:xfrm>
            <a:off x="3087166" y="9715112"/>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60</a:t>
            </a:r>
          </a:p>
        </p:txBody>
      </p:sp>
      <p:pic>
        <p:nvPicPr>
          <p:cNvPr id="8" name="図 7">
            <a:extLst>
              <a:ext uri="{FF2B5EF4-FFF2-40B4-BE49-F238E27FC236}">
                <a16:creationId xmlns:a16="http://schemas.microsoft.com/office/drawing/2014/main" id="{CF2DF128-5054-0DDA-4C51-A03CD0B559C9}"/>
              </a:ext>
            </a:extLst>
          </p:cNvPr>
          <p:cNvPicPr>
            <a:picLocks noChangeAspect="1"/>
          </p:cNvPicPr>
          <p:nvPr/>
        </p:nvPicPr>
        <p:blipFill>
          <a:blip r:embed="rId3"/>
          <a:stretch>
            <a:fillRect/>
          </a:stretch>
        </p:blipFill>
        <p:spPr>
          <a:xfrm>
            <a:off x="345777" y="1895394"/>
            <a:ext cx="6250977" cy="2784526"/>
          </a:xfrm>
          <a:prstGeom prst="rect">
            <a:avLst/>
          </a:prstGeom>
        </p:spPr>
      </p:pic>
    </p:spTree>
    <p:extLst>
      <p:ext uri="{BB962C8B-B14F-4D97-AF65-F5344CB8AC3E}">
        <p14:creationId xmlns:p14="http://schemas.microsoft.com/office/powerpoint/2010/main" val="2426035191"/>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3" name="Text Box 5"/>
          <p:cNvSpPr txBox="1">
            <a:spLocks noChangeArrowheads="1"/>
          </p:cNvSpPr>
          <p:nvPr/>
        </p:nvSpPr>
        <p:spPr bwMode="auto">
          <a:xfrm>
            <a:off x="0" y="0"/>
            <a:ext cx="6858000" cy="246130"/>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組織の設立</a:t>
            </a:r>
          </a:p>
        </p:txBody>
      </p:sp>
      <p:sp>
        <p:nvSpPr>
          <p:cNvPr id="5" name="テキスト ボックス 4"/>
          <p:cNvSpPr txBox="1">
            <a:spLocks noChangeArrowheads="1"/>
          </p:cNvSpPr>
          <p:nvPr/>
        </p:nvSpPr>
        <p:spPr bwMode="auto">
          <a:xfrm>
            <a:off x="1340768" y="9476978"/>
            <a:ext cx="3838328" cy="215444"/>
          </a:xfrm>
          <a:prstGeom prst="rect">
            <a:avLst/>
          </a:prstGeom>
          <a:noFill/>
          <a:ln w="9525">
            <a:noFill/>
            <a:prstDash val="dash"/>
            <a:miter lim="800000"/>
            <a:headEnd/>
            <a:tailEnd/>
          </a:ln>
        </p:spPr>
        <p:txBody>
          <a:bodyPr wrap="square" lIns="0" tIns="0" rIns="0" bIns="0">
            <a:spAutoFit/>
          </a:bodyPr>
          <a:lstStyle/>
          <a:p>
            <a:pPr indent="144000">
              <a:spcAft>
                <a:spcPts val="600"/>
              </a:spcAft>
              <a:defRPr/>
            </a:pPr>
            <a:r>
              <a:rPr lang="en-US" altLang="ja-JP" sz="1400" b="1" u="sng"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400" b="1" u="sng"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事業期間（</a:t>
            </a:r>
            <a:r>
              <a:rPr lang="en-US" altLang="ja-JP" sz="1400" b="1" u="sng"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5</a:t>
            </a:r>
            <a:r>
              <a:rPr lang="ja-JP" altLang="en-US" sz="1400" b="1" u="sng"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年分）全ての表を提出します。</a:t>
            </a:r>
            <a:endParaRPr lang="en-US" altLang="ja-JP" sz="1400" b="1" u="sng"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 name="Text Box 52"/>
          <p:cNvSpPr txBox="1">
            <a:spLocks noChangeArrowheads="1"/>
          </p:cNvSpPr>
          <p:nvPr/>
        </p:nvSpPr>
        <p:spPr bwMode="auto">
          <a:xfrm>
            <a:off x="3105150" y="9680128"/>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61</a:t>
            </a:r>
          </a:p>
        </p:txBody>
      </p:sp>
      <p:pic>
        <p:nvPicPr>
          <p:cNvPr id="7" name="図 6">
            <a:extLst>
              <a:ext uri="{FF2B5EF4-FFF2-40B4-BE49-F238E27FC236}">
                <a16:creationId xmlns:a16="http://schemas.microsoft.com/office/drawing/2014/main" id="{1891B7C4-43CD-BE0A-ACF1-2D8CE69C8061}"/>
              </a:ext>
            </a:extLst>
          </p:cNvPr>
          <p:cNvPicPr>
            <a:picLocks noChangeAspect="1"/>
          </p:cNvPicPr>
          <p:nvPr/>
        </p:nvPicPr>
        <p:blipFill>
          <a:blip r:embed="rId2"/>
          <a:stretch>
            <a:fillRect/>
          </a:stretch>
        </p:blipFill>
        <p:spPr>
          <a:xfrm>
            <a:off x="856951" y="395176"/>
            <a:ext cx="5599844" cy="9021543"/>
          </a:xfrm>
          <a:prstGeom prst="rect">
            <a:avLst/>
          </a:prstGeom>
        </p:spPr>
      </p:pic>
    </p:spTree>
    <p:extLst>
      <p:ext uri="{BB962C8B-B14F-4D97-AF65-F5344CB8AC3E}">
        <p14:creationId xmlns:p14="http://schemas.microsoft.com/office/powerpoint/2010/main" val="756321684"/>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3" name="Text Box 5"/>
          <p:cNvSpPr txBox="1">
            <a:spLocks noChangeArrowheads="1"/>
          </p:cNvSpPr>
          <p:nvPr/>
        </p:nvSpPr>
        <p:spPr bwMode="auto">
          <a:xfrm>
            <a:off x="0" y="0"/>
            <a:ext cx="6858000" cy="246130"/>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組織の設立</a:t>
            </a:r>
          </a:p>
        </p:txBody>
      </p:sp>
      <p:sp>
        <p:nvSpPr>
          <p:cNvPr id="5" name="Text Box 52"/>
          <p:cNvSpPr txBox="1">
            <a:spLocks noChangeArrowheads="1"/>
          </p:cNvSpPr>
          <p:nvPr/>
        </p:nvSpPr>
        <p:spPr bwMode="auto">
          <a:xfrm>
            <a:off x="3105150" y="9703346"/>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62</a:t>
            </a:r>
          </a:p>
        </p:txBody>
      </p:sp>
      <p:pic>
        <p:nvPicPr>
          <p:cNvPr id="6" name="図 5">
            <a:extLst>
              <a:ext uri="{FF2B5EF4-FFF2-40B4-BE49-F238E27FC236}">
                <a16:creationId xmlns:a16="http://schemas.microsoft.com/office/drawing/2014/main" id="{CFCC1F9C-E361-E38E-FCF7-DE792D04C19B}"/>
              </a:ext>
            </a:extLst>
          </p:cNvPr>
          <p:cNvPicPr>
            <a:picLocks noChangeAspect="1"/>
          </p:cNvPicPr>
          <p:nvPr/>
        </p:nvPicPr>
        <p:blipFill rotWithShape="1">
          <a:blip r:embed="rId2"/>
          <a:srcRect b="1120"/>
          <a:stretch/>
        </p:blipFill>
        <p:spPr>
          <a:xfrm>
            <a:off x="301374" y="348678"/>
            <a:ext cx="6264696" cy="9389690"/>
          </a:xfrm>
          <a:prstGeom prst="rect">
            <a:avLst/>
          </a:prstGeom>
        </p:spPr>
      </p:pic>
    </p:spTree>
    <p:extLst>
      <p:ext uri="{BB962C8B-B14F-4D97-AF65-F5344CB8AC3E}">
        <p14:creationId xmlns:p14="http://schemas.microsoft.com/office/powerpoint/2010/main" val="3586013923"/>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3" name="Text Box 5"/>
          <p:cNvSpPr txBox="1">
            <a:spLocks noChangeArrowheads="1"/>
          </p:cNvSpPr>
          <p:nvPr/>
        </p:nvSpPr>
        <p:spPr bwMode="auto">
          <a:xfrm>
            <a:off x="0" y="0"/>
            <a:ext cx="6858000" cy="246130"/>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組織の設立</a:t>
            </a:r>
          </a:p>
        </p:txBody>
      </p:sp>
      <p:sp>
        <p:nvSpPr>
          <p:cNvPr id="4" name="角丸四角形 3"/>
          <p:cNvSpPr/>
          <p:nvPr/>
        </p:nvSpPr>
        <p:spPr>
          <a:xfrm>
            <a:off x="468000" y="816856"/>
            <a:ext cx="5553288" cy="479086"/>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spcAft>
                <a:spcPts val="600"/>
              </a:spcAft>
              <a:defRPr/>
            </a:pPr>
            <a:endParaRPr lang="ja-JP" altLang="en-US" sz="1050" dirty="0">
              <a:solidFill>
                <a:schemeClr val="tx1"/>
              </a:solidFill>
            </a:endParaRPr>
          </a:p>
        </p:txBody>
      </p:sp>
      <p:sp>
        <p:nvSpPr>
          <p:cNvPr id="5" name="テキスト ボックス 4"/>
          <p:cNvSpPr txBox="1">
            <a:spLocks noChangeArrowheads="1"/>
          </p:cNvSpPr>
          <p:nvPr/>
        </p:nvSpPr>
        <p:spPr bwMode="auto">
          <a:xfrm>
            <a:off x="576000" y="943536"/>
            <a:ext cx="5805328" cy="184666"/>
          </a:xfrm>
          <a:prstGeom prst="rect">
            <a:avLst/>
          </a:prstGeom>
          <a:noFill/>
          <a:ln w="9525">
            <a:noFill/>
            <a:prstDash val="dash"/>
            <a:miter lim="800000"/>
            <a:headEnd/>
            <a:tailEnd/>
          </a:ln>
        </p:spPr>
        <p:txBody>
          <a:bodyPr wrap="square" lIns="0" tIns="0" rIns="0" bIns="0">
            <a:spAutoFit/>
          </a:bodyPr>
          <a:lstStyle/>
          <a:p>
            <a:pPr indent="144000">
              <a:spcAft>
                <a:spcPts val="600"/>
              </a:spcAft>
              <a:defRPr/>
            </a:pPr>
            <a:r>
              <a:rPr lang="ja-JP" altLang="en-US" dirty="0">
                <a:latin typeface="HG丸ｺﾞｼｯｸM-PRO" pitchFamily="50" charset="-128"/>
                <a:ea typeface="HG丸ｺﾞｼｯｸM-PRO" pitchFamily="50" charset="-128"/>
              </a:rPr>
              <a:t>本交付金にて実施予定の活動項目に印を付けます。</a:t>
            </a:r>
            <a:endParaRPr lang="en-US" altLang="ja-JP" dirty="0">
              <a:latin typeface="HG丸ｺﾞｼｯｸM-PRO" pitchFamily="50" charset="-128"/>
              <a:ea typeface="HG丸ｺﾞｼｯｸM-PRO" pitchFamily="50" charset="-128"/>
            </a:endParaRPr>
          </a:p>
        </p:txBody>
      </p:sp>
      <p:sp>
        <p:nvSpPr>
          <p:cNvPr id="6" name="テキスト ボックス 1"/>
          <p:cNvSpPr txBox="1">
            <a:spLocks noChangeArrowheads="1"/>
          </p:cNvSpPr>
          <p:nvPr/>
        </p:nvSpPr>
        <p:spPr bwMode="auto">
          <a:xfrm>
            <a:off x="360000" y="416496"/>
            <a:ext cx="3501048" cy="360000"/>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８．活動項目一覧表（案）の作成</a:t>
            </a:r>
          </a:p>
        </p:txBody>
      </p:sp>
      <p:sp>
        <p:nvSpPr>
          <p:cNvPr id="9" name="テキスト ボックス 8"/>
          <p:cNvSpPr txBox="1">
            <a:spLocks noChangeArrowheads="1"/>
          </p:cNvSpPr>
          <p:nvPr/>
        </p:nvSpPr>
        <p:spPr bwMode="auto">
          <a:xfrm>
            <a:off x="4502152" y="340456"/>
            <a:ext cx="2232249" cy="138499"/>
          </a:xfrm>
          <a:prstGeom prst="rect">
            <a:avLst/>
          </a:prstGeom>
          <a:noFill/>
          <a:ln w="9525">
            <a:noFill/>
            <a:prstDash val="dash"/>
            <a:miter lim="800000"/>
            <a:headEnd/>
            <a:tailEnd/>
          </a:ln>
        </p:spPr>
        <p:txBody>
          <a:bodyPr wrap="square" lIns="0" tIns="0" rIns="0" bIns="0">
            <a:spAutoFit/>
          </a:bodyPr>
          <a:lstStyle/>
          <a:p>
            <a:pPr indent="144000">
              <a:spcAft>
                <a:spcPts val="600"/>
              </a:spcAft>
              <a:defRPr/>
            </a:pPr>
            <a:r>
              <a:rPr lang="en-US" altLang="ja-JP" sz="900" dirty="0">
                <a:latin typeface="HG丸ｺﾞｼｯｸM-PRO" pitchFamily="50" charset="-128"/>
                <a:ea typeface="HG丸ｺﾞｼｯｸM-PRO" pitchFamily="50" charset="-128"/>
              </a:rPr>
              <a:t>※</a:t>
            </a:r>
            <a:r>
              <a:rPr lang="ja-JP" altLang="en-US" sz="900" dirty="0">
                <a:latin typeface="HG丸ｺﾞｼｯｸM-PRO" pitchFamily="50" charset="-128"/>
                <a:ea typeface="HG丸ｺﾞｼｯｸM-PRO" pitchFamily="50" charset="-128"/>
              </a:rPr>
              <a:t>緑文字は愛媛県独自の特認項目です。</a:t>
            </a:r>
            <a:endParaRPr lang="en-US" altLang="ja-JP" sz="900" dirty="0">
              <a:latin typeface="HG丸ｺﾞｼｯｸM-PRO" pitchFamily="50" charset="-128"/>
              <a:ea typeface="HG丸ｺﾞｼｯｸM-PRO" pitchFamily="50" charset="-128"/>
            </a:endParaRPr>
          </a:p>
        </p:txBody>
      </p:sp>
      <p:sp>
        <p:nvSpPr>
          <p:cNvPr id="10" name="Text Box 52"/>
          <p:cNvSpPr txBox="1">
            <a:spLocks noChangeArrowheads="1"/>
          </p:cNvSpPr>
          <p:nvPr/>
        </p:nvSpPr>
        <p:spPr bwMode="auto">
          <a:xfrm>
            <a:off x="3105150" y="9703346"/>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63</a:t>
            </a:r>
          </a:p>
        </p:txBody>
      </p:sp>
      <p:pic>
        <p:nvPicPr>
          <p:cNvPr id="7" name="図 6">
            <a:extLst>
              <a:ext uri="{FF2B5EF4-FFF2-40B4-BE49-F238E27FC236}">
                <a16:creationId xmlns:a16="http://schemas.microsoft.com/office/drawing/2014/main" id="{62F28647-0722-663E-1117-639847B24B09}"/>
              </a:ext>
            </a:extLst>
          </p:cNvPr>
          <p:cNvPicPr>
            <a:picLocks noChangeAspect="1"/>
          </p:cNvPicPr>
          <p:nvPr/>
        </p:nvPicPr>
        <p:blipFill>
          <a:blip r:embed="rId2"/>
          <a:stretch>
            <a:fillRect/>
          </a:stretch>
        </p:blipFill>
        <p:spPr>
          <a:xfrm>
            <a:off x="497469" y="1310969"/>
            <a:ext cx="5875750" cy="8342273"/>
          </a:xfrm>
          <a:prstGeom prst="rect">
            <a:avLst/>
          </a:prstGeom>
          <a:ln>
            <a:solidFill>
              <a:schemeClr val="tx1"/>
            </a:solidFill>
          </a:ln>
        </p:spPr>
      </p:pic>
    </p:spTree>
    <p:extLst>
      <p:ext uri="{BB962C8B-B14F-4D97-AF65-F5344CB8AC3E}">
        <p14:creationId xmlns:p14="http://schemas.microsoft.com/office/powerpoint/2010/main" val="1334499707"/>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3" name="Text Box 5"/>
          <p:cNvSpPr txBox="1">
            <a:spLocks noChangeArrowheads="1"/>
          </p:cNvSpPr>
          <p:nvPr/>
        </p:nvSpPr>
        <p:spPr bwMode="auto">
          <a:xfrm>
            <a:off x="0" y="0"/>
            <a:ext cx="6858000" cy="246130"/>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組織の設立</a:t>
            </a:r>
          </a:p>
        </p:txBody>
      </p:sp>
      <p:sp>
        <p:nvSpPr>
          <p:cNvPr id="7" name="テキスト ボックス 6"/>
          <p:cNvSpPr txBox="1">
            <a:spLocks noChangeArrowheads="1"/>
          </p:cNvSpPr>
          <p:nvPr/>
        </p:nvSpPr>
        <p:spPr bwMode="auto">
          <a:xfrm>
            <a:off x="4502152" y="340456"/>
            <a:ext cx="2232249" cy="138499"/>
          </a:xfrm>
          <a:prstGeom prst="rect">
            <a:avLst/>
          </a:prstGeom>
          <a:noFill/>
          <a:ln w="9525">
            <a:noFill/>
            <a:prstDash val="dash"/>
            <a:miter lim="800000"/>
            <a:headEnd/>
            <a:tailEnd/>
          </a:ln>
        </p:spPr>
        <p:txBody>
          <a:bodyPr wrap="square" lIns="0" tIns="0" rIns="0" bIns="0">
            <a:spAutoFit/>
          </a:bodyPr>
          <a:lstStyle/>
          <a:p>
            <a:pPr indent="144000">
              <a:spcAft>
                <a:spcPts val="600"/>
              </a:spcAft>
              <a:defRPr/>
            </a:pPr>
            <a:r>
              <a:rPr lang="en-US" altLang="ja-JP" sz="900" dirty="0">
                <a:latin typeface="HG丸ｺﾞｼｯｸM-PRO" pitchFamily="50" charset="-128"/>
                <a:ea typeface="HG丸ｺﾞｼｯｸM-PRO" pitchFamily="50" charset="-128"/>
              </a:rPr>
              <a:t>※</a:t>
            </a:r>
            <a:r>
              <a:rPr lang="ja-JP" altLang="en-US" sz="900" dirty="0">
                <a:latin typeface="HG丸ｺﾞｼｯｸM-PRO" pitchFamily="50" charset="-128"/>
                <a:ea typeface="HG丸ｺﾞｼｯｸM-PRO" pitchFamily="50" charset="-128"/>
              </a:rPr>
              <a:t>緑文字は愛媛県独自の特認項目です。</a:t>
            </a:r>
            <a:endParaRPr lang="en-US" altLang="ja-JP" sz="900" dirty="0">
              <a:latin typeface="HG丸ｺﾞｼｯｸM-PRO" pitchFamily="50" charset="-128"/>
              <a:ea typeface="HG丸ｺﾞｼｯｸM-PRO" pitchFamily="50" charset="-128"/>
            </a:endParaRPr>
          </a:p>
        </p:txBody>
      </p:sp>
      <p:sp>
        <p:nvSpPr>
          <p:cNvPr id="8" name="Text Box 52"/>
          <p:cNvSpPr txBox="1">
            <a:spLocks noChangeArrowheads="1"/>
          </p:cNvSpPr>
          <p:nvPr/>
        </p:nvSpPr>
        <p:spPr bwMode="auto">
          <a:xfrm>
            <a:off x="3105150" y="9703346"/>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64</a:t>
            </a:r>
          </a:p>
        </p:txBody>
      </p:sp>
      <p:pic>
        <p:nvPicPr>
          <p:cNvPr id="6" name="図 5"/>
          <p:cNvPicPr>
            <a:picLocks noChangeAspect="1"/>
          </p:cNvPicPr>
          <p:nvPr/>
        </p:nvPicPr>
        <p:blipFill>
          <a:blip r:embed="rId2"/>
          <a:stretch>
            <a:fillRect/>
          </a:stretch>
        </p:blipFill>
        <p:spPr>
          <a:xfrm>
            <a:off x="215737" y="736697"/>
            <a:ext cx="6456034" cy="8768471"/>
          </a:xfrm>
          <a:prstGeom prst="rect">
            <a:avLst/>
          </a:prstGeom>
          <a:ln>
            <a:solidFill>
              <a:schemeClr val="tx1"/>
            </a:solidFill>
          </a:ln>
        </p:spPr>
      </p:pic>
    </p:spTree>
    <p:extLst>
      <p:ext uri="{BB962C8B-B14F-4D97-AF65-F5344CB8AC3E}">
        <p14:creationId xmlns:p14="http://schemas.microsoft.com/office/powerpoint/2010/main" val="2606861106"/>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3" name="Text Box 5"/>
          <p:cNvSpPr txBox="1">
            <a:spLocks noChangeArrowheads="1"/>
          </p:cNvSpPr>
          <p:nvPr/>
        </p:nvSpPr>
        <p:spPr bwMode="auto">
          <a:xfrm>
            <a:off x="0" y="0"/>
            <a:ext cx="6858000" cy="246130"/>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組織の設立</a:t>
            </a:r>
          </a:p>
        </p:txBody>
      </p:sp>
      <p:sp>
        <p:nvSpPr>
          <p:cNvPr id="5" name="Text Box 52"/>
          <p:cNvSpPr txBox="1">
            <a:spLocks noChangeArrowheads="1"/>
          </p:cNvSpPr>
          <p:nvPr/>
        </p:nvSpPr>
        <p:spPr bwMode="auto">
          <a:xfrm>
            <a:off x="3105150" y="9703346"/>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65</a:t>
            </a:r>
          </a:p>
        </p:txBody>
      </p:sp>
      <p:pic>
        <p:nvPicPr>
          <p:cNvPr id="4" name="図 3">
            <a:extLst>
              <a:ext uri="{FF2B5EF4-FFF2-40B4-BE49-F238E27FC236}">
                <a16:creationId xmlns:a16="http://schemas.microsoft.com/office/drawing/2014/main" id="{B6CA68EB-2647-4932-A8EE-F22B490FE4AF}"/>
              </a:ext>
            </a:extLst>
          </p:cNvPr>
          <p:cNvPicPr>
            <a:picLocks noChangeAspect="1"/>
          </p:cNvPicPr>
          <p:nvPr/>
        </p:nvPicPr>
        <p:blipFill>
          <a:blip r:embed="rId2"/>
          <a:stretch>
            <a:fillRect/>
          </a:stretch>
        </p:blipFill>
        <p:spPr>
          <a:xfrm>
            <a:off x="76656" y="363357"/>
            <a:ext cx="6687167" cy="9339988"/>
          </a:xfrm>
          <a:prstGeom prst="rect">
            <a:avLst/>
          </a:prstGeom>
          <a:ln>
            <a:solidFill>
              <a:schemeClr val="tx1"/>
            </a:solidFill>
          </a:ln>
        </p:spPr>
      </p:pic>
    </p:spTree>
    <p:extLst>
      <p:ext uri="{BB962C8B-B14F-4D97-AF65-F5344CB8AC3E}">
        <p14:creationId xmlns:p14="http://schemas.microsoft.com/office/powerpoint/2010/main" val="2285198585"/>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54002" y="8026758"/>
            <a:ext cx="6741368" cy="1703919"/>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2000" b="1" dirty="0">
                <a:solidFill>
                  <a:srgbClr val="FF0000"/>
                </a:solidFill>
                <a:latin typeface="ＭＳ Ｐゴシック"/>
                <a:ea typeface="ＭＳ Ｐゴシック"/>
              </a:rPr>
              <a:t>税込み</a:t>
            </a:r>
            <a:r>
              <a:rPr lang="en-US" altLang="ja-JP" sz="2000" b="1" dirty="0">
                <a:solidFill>
                  <a:srgbClr val="FF0000"/>
                </a:solidFill>
                <a:latin typeface="ＭＳ Ｐゴシック"/>
                <a:ea typeface="ＭＳ Ｐゴシック"/>
              </a:rPr>
              <a:t>200</a:t>
            </a:r>
            <a:r>
              <a:rPr lang="ja-JP" altLang="en-US" sz="2000" b="1" dirty="0">
                <a:solidFill>
                  <a:srgbClr val="FF0000"/>
                </a:solidFill>
                <a:latin typeface="ＭＳ Ｐゴシック"/>
                <a:ea typeface="ＭＳ Ｐゴシック"/>
              </a:rPr>
              <a:t>万円以上</a:t>
            </a:r>
            <a:r>
              <a:rPr lang="en-US" altLang="ja-JP" sz="2000" b="1" dirty="0">
                <a:solidFill>
                  <a:srgbClr val="FF0000"/>
                </a:solidFill>
                <a:latin typeface="ＭＳ Ｐゴシック"/>
                <a:ea typeface="ＭＳ Ｐゴシック"/>
              </a:rPr>
              <a:t>/</a:t>
            </a:r>
            <a:r>
              <a:rPr lang="ja-JP" altLang="en-US" sz="2000" b="1" dirty="0">
                <a:solidFill>
                  <a:srgbClr val="FF0000"/>
                </a:solidFill>
                <a:latin typeface="ＭＳ Ｐゴシック"/>
                <a:ea typeface="ＭＳ Ｐゴシック"/>
              </a:rPr>
              <a:t>１件</a:t>
            </a:r>
            <a:r>
              <a:rPr lang="en-US" altLang="ja-JP" sz="2000" b="1" baseline="30000" dirty="0">
                <a:solidFill>
                  <a:srgbClr val="FF0000"/>
                </a:solidFill>
                <a:latin typeface="ＭＳ Ｐゴシック"/>
                <a:ea typeface="ＭＳ Ｐゴシック"/>
              </a:rPr>
              <a:t>※</a:t>
            </a:r>
            <a:r>
              <a:rPr lang="ja-JP" altLang="en-US" sz="2000" b="1" dirty="0">
                <a:latin typeface="ＭＳ Ｐゴシック"/>
                <a:ea typeface="ＭＳ Ｐゴシック"/>
              </a:rPr>
              <a:t>となる工事は、</a:t>
            </a:r>
            <a:r>
              <a:rPr lang="ja-JP" altLang="en-US" sz="2000" b="1" dirty="0">
                <a:solidFill>
                  <a:srgbClr val="FF0000"/>
                </a:solidFill>
                <a:latin typeface="ＭＳ Ｐゴシック"/>
                <a:ea typeface="ＭＳ Ｐゴシック"/>
              </a:rPr>
              <a:t>原則他事業で実施</a:t>
            </a:r>
            <a:r>
              <a:rPr lang="ja-JP" altLang="en-US" sz="2000" b="1" dirty="0">
                <a:latin typeface="ＭＳ Ｐゴシック"/>
                <a:ea typeface="ＭＳ Ｐゴシック"/>
              </a:rPr>
              <a:t>すること。</a:t>
            </a:r>
            <a:r>
              <a:rPr lang="ja-JP" altLang="en-US" sz="2000" b="1" dirty="0">
                <a:solidFill>
                  <a:srgbClr val="FF0000"/>
                </a:solidFill>
                <a:latin typeface="ＭＳ Ｐゴシック"/>
                <a:ea typeface="ＭＳ Ｐゴシック"/>
              </a:rPr>
              <a:t>緊急性</a:t>
            </a:r>
            <a:r>
              <a:rPr lang="ja-JP" altLang="en-US" sz="1500" b="1" dirty="0">
                <a:latin typeface="ＭＳ Ｐゴシック"/>
                <a:ea typeface="ＭＳ Ｐゴシック"/>
              </a:rPr>
              <a:t>（認定から</a:t>
            </a:r>
            <a:r>
              <a:rPr lang="en-US" altLang="ja-JP" sz="1500" b="1" dirty="0">
                <a:solidFill>
                  <a:srgbClr val="FF0000"/>
                </a:solidFill>
                <a:latin typeface="ＭＳ Ｐゴシック"/>
                <a:ea typeface="ＭＳ Ｐゴシック"/>
              </a:rPr>
              <a:t>3</a:t>
            </a:r>
            <a:r>
              <a:rPr lang="ja-JP" altLang="en-US" sz="1500" b="1" dirty="0">
                <a:solidFill>
                  <a:srgbClr val="FF0000"/>
                </a:solidFill>
                <a:latin typeface="ＭＳ Ｐゴシック"/>
                <a:ea typeface="ＭＳ Ｐゴシック"/>
              </a:rPr>
              <a:t>年以内に着手</a:t>
            </a:r>
            <a:r>
              <a:rPr lang="ja-JP" altLang="en-US" sz="1500" b="1" dirty="0">
                <a:latin typeface="ＭＳ Ｐゴシック"/>
                <a:ea typeface="ＭＳ Ｐゴシック"/>
              </a:rPr>
              <a:t>し、かつ、</a:t>
            </a:r>
            <a:r>
              <a:rPr lang="en-US" altLang="ja-JP" sz="1500" b="1" dirty="0">
                <a:solidFill>
                  <a:srgbClr val="FF0000"/>
                </a:solidFill>
                <a:latin typeface="ＭＳ Ｐゴシック"/>
                <a:ea typeface="ＭＳ Ｐゴシック"/>
              </a:rPr>
              <a:t>5</a:t>
            </a:r>
            <a:r>
              <a:rPr lang="ja-JP" altLang="en-US" sz="1500" b="1" dirty="0">
                <a:solidFill>
                  <a:srgbClr val="FF0000"/>
                </a:solidFill>
                <a:latin typeface="ＭＳ Ｐゴシック"/>
                <a:ea typeface="ＭＳ Ｐゴシック"/>
              </a:rPr>
              <a:t>年以内</a:t>
            </a:r>
            <a:r>
              <a:rPr lang="ja-JP" altLang="en-US" sz="1500" b="1" dirty="0">
                <a:latin typeface="ＭＳ Ｐゴシック"/>
                <a:ea typeface="ＭＳ Ｐゴシック"/>
              </a:rPr>
              <a:t>または</a:t>
            </a:r>
            <a:r>
              <a:rPr lang="ja-JP" altLang="en-US" sz="1500" b="1" dirty="0">
                <a:solidFill>
                  <a:srgbClr val="FF0000"/>
                </a:solidFill>
                <a:latin typeface="ＭＳ Ｐゴシック"/>
                <a:ea typeface="ＭＳ Ｐゴシック"/>
              </a:rPr>
              <a:t>活動期間中に完成</a:t>
            </a:r>
            <a:r>
              <a:rPr lang="ja-JP" altLang="en-US" sz="1500" b="1" dirty="0">
                <a:latin typeface="ＭＳ Ｐゴシック"/>
                <a:ea typeface="ＭＳ Ｐゴシック"/>
              </a:rPr>
              <a:t>する計画となっていること）</a:t>
            </a:r>
            <a:r>
              <a:rPr lang="ja-JP" altLang="en-US" sz="2000" b="1" dirty="0">
                <a:solidFill>
                  <a:srgbClr val="FF0000"/>
                </a:solidFill>
                <a:latin typeface="ＭＳ Ｐゴシック"/>
                <a:ea typeface="ＭＳ Ｐゴシック"/>
              </a:rPr>
              <a:t>が認められる場合</a:t>
            </a:r>
            <a:r>
              <a:rPr lang="ja-JP" altLang="en-US" sz="2000" b="1" dirty="0">
                <a:latin typeface="ＭＳ Ｐゴシック"/>
                <a:ea typeface="ＭＳ Ｐゴシック"/>
              </a:rPr>
              <a:t>のみ、</a:t>
            </a:r>
            <a:r>
              <a:rPr lang="ja-JP" altLang="en-US" sz="2000" b="1" dirty="0">
                <a:solidFill>
                  <a:srgbClr val="FF0000"/>
                </a:solidFill>
                <a:latin typeface="ＭＳ Ｐゴシック"/>
                <a:ea typeface="ＭＳ Ｐゴシック"/>
              </a:rPr>
              <a:t>県と協議し同意</a:t>
            </a:r>
            <a:r>
              <a:rPr lang="ja-JP" altLang="en-US" sz="2000" b="1" dirty="0">
                <a:latin typeface="ＭＳ Ｐゴシック"/>
                <a:ea typeface="ＭＳ Ｐゴシック"/>
              </a:rPr>
              <a:t>を得たうえで実施可能。</a:t>
            </a:r>
            <a:endParaRPr lang="en-US" altLang="ja-JP" sz="2000" b="1" dirty="0">
              <a:latin typeface="ＭＳ Ｐゴシック"/>
              <a:ea typeface="ＭＳ Ｐゴシック"/>
            </a:endParaRPr>
          </a:p>
          <a:p>
            <a:r>
              <a:rPr lang="ja-JP" altLang="en-US" sz="1300" dirty="0">
                <a:latin typeface="ＭＳ Ｐゴシック"/>
                <a:ea typeface="ＭＳ Ｐゴシック"/>
              </a:rPr>
              <a:t>　</a:t>
            </a:r>
            <a:r>
              <a:rPr lang="en-US" altLang="ja-JP" sz="1300" dirty="0">
                <a:latin typeface="ＭＳ Ｐゴシック"/>
                <a:ea typeface="ＭＳ Ｐゴシック"/>
              </a:rPr>
              <a:t>※</a:t>
            </a:r>
            <a:r>
              <a:rPr lang="ja-JP" altLang="en-US" sz="1300" dirty="0">
                <a:latin typeface="ＭＳ Ｐゴシック"/>
                <a:ea typeface="ＭＳ Ｐゴシック"/>
              </a:rPr>
              <a:t>持ち出しを含んだ工事で、交付金からの支払いが</a:t>
            </a:r>
            <a:r>
              <a:rPr lang="en-US" altLang="ja-JP" sz="1300" dirty="0">
                <a:latin typeface="ＭＳ Ｐゴシック"/>
                <a:ea typeface="ＭＳ Ｐゴシック"/>
              </a:rPr>
              <a:t>200</a:t>
            </a:r>
            <a:r>
              <a:rPr lang="ja-JP" altLang="en-US" sz="1300" dirty="0">
                <a:latin typeface="ＭＳ Ｐゴシック"/>
                <a:ea typeface="ＭＳ Ｐゴシック"/>
              </a:rPr>
              <a:t>万円未満となる場合でも、工事</a:t>
            </a:r>
            <a:r>
              <a:rPr lang="en-US" altLang="ja-JP" sz="1300" dirty="0">
                <a:latin typeface="ＭＳ Ｐゴシック"/>
                <a:ea typeface="ＭＳ Ｐゴシック"/>
              </a:rPr>
              <a:t>1</a:t>
            </a:r>
            <a:r>
              <a:rPr lang="ja-JP" altLang="en-US" sz="1300" dirty="0">
                <a:latin typeface="ＭＳ Ｐゴシック"/>
                <a:ea typeface="ＭＳ Ｐゴシック"/>
              </a:rPr>
              <a:t>件当たりの金額で考える。</a:t>
            </a:r>
            <a:endParaRPr lang="en-US" altLang="ja-JP" sz="1300" dirty="0">
              <a:latin typeface="ＭＳ Ｐゴシック"/>
              <a:ea typeface="ＭＳ Ｐゴシック"/>
            </a:endParaRPr>
          </a:p>
        </p:txBody>
      </p:sp>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3" name="Text Box 5"/>
          <p:cNvSpPr txBox="1">
            <a:spLocks noChangeArrowheads="1"/>
          </p:cNvSpPr>
          <p:nvPr/>
        </p:nvSpPr>
        <p:spPr bwMode="auto">
          <a:xfrm>
            <a:off x="0" y="0"/>
            <a:ext cx="6858000" cy="246130"/>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組織の設立</a:t>
            </a:r>
          </a:p>
        </p:txBody>
      </p:sp>
      <p:sp>
        <p:nvSpPr>
          <p:cNvPr id="6" name="テキスト ボックス 5"/>
          <p:cNvSpPr txBox="1">
            <a:spLocks noChangeArrowheads="1"/>
          </p:cNvSpPr>
          <p:nvPr/>
        </p:nvSpPr>
        <p:spPr bwMode="auto">
          <a:xfrm>
            <a:off x="4502152" y="340456"/>
            <a:ext cx="2232249" cy="138499"/>
          </a:xfrm>
          <a:prstGeom prst="rect">
            <a:avLst/>
          </a:prstGeom>
          <a:noFill/>
          <a:ln w="9525">
            <a:noFill/>
            <a:prstDash val="dash"/>
            <a:miter lim="800000"/>
            <a:headEnd/>
            <a:tailEnd/>
          </a:ln>
        </p:spPr>
        <p:txBody>
          <a:bodyPr wrap="square" lIns="0" tIns="0" rIns="0" bIns="0">
            <a:spAutoFit/>
          </a:bodyPr>
          <a:lstStyle/>
          <a:p>
            <a:pPr indent="144000">
              <a:spcAft>
                <a:spcPts val="600"/>
              </a:spcAft>
              <a:defRPr/>
            </a:pPr>
            <a:r>
              <a:rPr lang="en-US" altLang="ja-JP" sz="900" dirty="0">
                <a:latin typeface="HG丸ｺﾞｼｯｸM-PRO" pitchFamily="50" charset="-128"/>
                <a:ea typeface="HG丸ｺﾞｼｯｸM-PRO" pitchFamily="50" charset="-128"/>
              </a:rPr>
              <a:t>※</a:t>
            </a:r>
            <a:r>
              <a:rPr lang="ja-JP" altLang="en-US" sz="900" dirty="0">
                <a:latin typeface="HG丸ｺﾞｼｯｸM-PRO" pitchFamily="50" charset="-128"/>
                <a:ea typeface="HG丸ｺﾞｼｯｸM-PRO" pitchFamily="50" charset="-128"/>
              </a:rPr>
              <a:t>緑文字は愛媛県独自の特認項目です。</a:t>
            </a:r>
            <a:endParaRPr lang="en-US" altLang="ja-JP" sz="900" dirty="0">
              <a:latin typeface="HG丸ｺﾞｼｯｸM-PRO" pitchFamily="50" charset="-128"/>
              <a:ea typeface="HG丸ｺﾞｼｯｸM-PRO" pitchFamily="50" charset="-128"/>
            </a:endParaRPr>
          </a:p>
        </p:txBody>
      </p:sp>
      <p:sp>
        <p:nvSpPr>
          <p:cNvPr id="7" name="Text Box 52"/>
          <p:cNvSpPr txBox="1">
            <a:spLocks noChangeArrowheads="1"/>
          </p:cNvSpPr>
          <p:nvPr/>
        </p:nvSpPr>
        <p:spPr bwMode="auto">
          <a:xfrm>
            <a:off x="3105150" y="9703346"/>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66</a:t>
            </a:r>
          </a:p>
        </p:txBody>
      </p:sp>
      <p:pic>
        <p:nvPicPr>
          <p:cNvPr id="5" name="図 4">
            <a:extLst>
              <a:ext uri="{FF2B5EF4-FFF2-40B4-BE49-F238E27FC236}">
                <a16:creationId xmlns:a16="http://schemas.microsoft.com/office/drawing/2014/main" id="{6E5FEA96-D73A-BAE9-4B2C-8E71C5B43F3C}"/>
              </a:ext>
            </a:extLst>
          </p:cNvPr>
          <p:cNvPicPr>
            <a:picLocks noChangeAspect="1"/>
          </p:cNvPicPr>
          <p:nvPr/>
        </p:nvPicPr>
        <p:blipFill>
          <a:blip r:embed="rId2"/>
          <a:stretch>
            <a:fillRect/>
          </a:stretch>
        </p:blipFill>
        <p:spPr>
          <a:xfrm>
            <a:off x="238338" y="538074"/>
            <a:ext cx="6381323" cy="7384103"/>
          </a:xfrm>
          <a:prstGeom prst="rect">
            <a:avLst/>
          </a:prstGeom>
        </p:spPr>
      </p:pic>
    </p:spTree>
    <p:extLst>
      <p:ext uri="{BB962C8B-B14F-4D97-AF65-F5344CB8AC3E}">
        <p14:creationId xmlns:p14="http://schemas.microsoft.com/office/powerpoint/2010/main" val="357136883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 name="角丸四角形 138"/>
          <p:cNvSpPr/>
          <p:nvPr/>
        </p:nvSpPr>
        <p:spPr>
          <a:xfrm>
            <a:off x="229745" y="8851105"/>
            <a:ext cx="2988000" cy="669473"/>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16" name="角丸四角形 15"/>
          <p:cNvSpPr/>
          <p:nvPr/>
        </p:nvSpPr>
        <p:spPr>
          <a:xfrm>
            <a:off x="229745" y="1785585"/>
            <a:ext cx="2988000" cy="698927"/>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21506" name="Line 4"/>
          <p:cNvSpPr>
            <a:spLocks noChangeShapeType="1"/>
          </p:cNvSpPr>
          <p:nvPr/>
        </p:nvSpPr>
        <p:spPr bwMode="auto">
          <a:xfrm>
            <a:off x="0" y="272480"/>
            <a:ext cx="6858000" cy="0"/>
          </a:xfrm>
          <a:prstGeom prst="line">
            <a:avLst/>
          </a:prstGeom>
          <a:noFill/>
          <a:ln w="9525">
            <a:solidFill>
              <a:schemeClr val="tx1"/>
            </a:solidFill>
            <a:round/>
            <a:headEnd/>
            <a:tailEnd/>
          </a:ln>
        </p:spPr>
        <p:txBody>
          <a:bodyPr/>
          <a:lstStyle/>
          <a:p>
            <a:endParaRPr lang="ja-JP" altLang="en-US"/>
          </a:p>
        </p:txBody>
      </p:sp>
      <p:sp>
        <p:nvSpPr>
          <p:cNvPr id="21507" name="Text Box 13"/>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多面的機能支払交付金の概要</a:t>
            </a:r>
          </a:p>
        </p:txBody>
      </p:sp>
      <p:sp>
        <p:nvSpPr>
          <p:cNvPr id="9" name="角丸四角形 8"/>
          <p:cNvSpPr/>
          <p:nvPr/>
        </p:nvSpPr>
        <p:spPr bwMode="auto">
          <a:xfrm>
            <a:off x="172368" y="965853"/>
            <a:ext cx="3132000" cy="8622278"/>
          </a:xfrm>
          <a:prstGeom prst="roundRect">
            <a:avLst>
              <a:gd name="adj" fmla="val 0"/>
            </a:avLst>
          </a:pr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21511" name="テキスト ボックス 25"/>
          <p:cNvSpPr txBox="1">
            <a:spLocks noChangeArrowheads="1"/>
          </p:cNvSpPr>
          <p:nvPr/>
        </p:nvSpPr>
        <p:spPr bwMode="auto">
          <a:xfrm>
            <a:off x="174888" y="866585"/>
            <a:ext cx="3132000" cy="276999"/>
          </a:xfrm>
          <a:prstGeom prst="rect">
            <a:avLst/>
          </a:prstGeom>
          <a:solidFill>
            <a:srgbClr val="CCFFFF"/>
          </a:solidFill>
          <a:ln w="25400">
            <a:solidFill>
              <a:srgbClr val="0000FF"/>
            </a:solidFill>
            <a:miter lim="800000"/>
            <a:headEnd/>
            <a:tailEnd/>
          </a:ln>
        </p:spPr>
        <p:txBody>
          <a:bodyPr wrap="square">
            <a:spAutoFit/>
          </a:bodyPr>
          <a:lstStyle/>
          <a:p>
            <a:pPr algn="ctr"/>
            <a:r>
              <a:rPr lang="ja-JP" altLang="en-US" b="1" dirty="0">
                <a:latin typeface="HG丸ｺﾞｼｯｸM-PRO" panose="020F0600000000000000" pitchFamily="50" charset="-128"/>
                <a:ea typeface="HG丸ｺﾞｼｯｸM-PRO" panose="020F0600000000000000" pitchFamily="50" charset="-128"/>
              </a:rPr>
              <a:t>活動組織</a:t>
            </a:r>
          </a:p>
        </p:txBody>
      </p:sp>
      <p:sp>
        <p:nvSpPr>
          <p:cNvPr id="11" name="Rectangle 18"/>
          <p:cNvSpPr>
            <a:spLocks noChangeArrowheads="1"/>
          </p:cNvSpPr>
          <p:nvPr/>
        </p:nvSpPr>
        <p:spPr bwMode="auto">
          <a:xfrm>
            <a:off x="5811071" y="4118520"/>
            <a:ext cx="936000" cy="1922787"/>
          </a:xfrm>
          <a:prstGeom prst="rect">
            <a:avLst/>
          </a:prstGeom>
          <a:noFill/>
          <a:ln w="25400">
            <a:solidFill>
              <a:schemeClr val="accent6"/>
            </a:solidFill>
            <a:miter lim="800000"/>
            <a:headEnd/>
            <a:tailEnd/>
          </a:ln>
        </p:spPr>
        <p:txBody>
          <a:bodyPr vert="eaVert" wrap="none" lIns="94256" tIns="47128" rIns="94256" bIns="47128" anchor="ctr"/>
          <a:lstStyle/>
          <a:p>
            <a:pPr algn="ctr">
              <a:defRPr/>
            </a:pPr>
            <a:endParaRPr lang="ja-JP" altLang="en-US" b="1" dirty="0">
              <a:solidFill>
                <a:schemeClr val="accent6">
                  <a:lumMod val="50000"/>
                </a:schemeClr>
              </a:solidFill>
              <a:ea typeface="HG丸ｺﾞｼｯｸM-PRO" pitchFamily="50" charset="-128"/>
            </a:endParaRPr>
          </a:p>
        </p:txBody>
      </p:sp>
      <p:sp>
        <p:nvSpPr>
          <p:cNvPr id="21515" name="テキスト ボックス 18"/>
          <p:cNvSpPr txBox="1">
            <a:spLocks noChangeArrowheads="1"/>
          </p:cNvSpPr>
          <p:nvPr/>
        </p:nvSpPr>
        <p:spPr bwMode="auto">
          <a:xfrm>
            <a:off x="5811071" y="3849483"/>
            <a:ext cx="936000" cy="276999"/>
          </a:xfrm>
          <a:prstGeom prst="rect">
            <a:avLst/>
          </a:prstGeom>
          <a:solidFill>
            <a:schemeClr val="accent6">
              <a:lumMod val="20000"/>
              <a:lumOff val="80000"/>
            </a:schemeClr>
          </a:solidFill>
          <a:ln w="25400">
            <a:solidFill>
              <a:schemeClr val="accent6"/>
            </a:solidFill>
            <a:miter lim="800000"/>
            <a:headEnd/>
            <a:tailEnd/>
          </a:ln>
        </p:spPr>
        <p:txBody>
          <a:bodyPr wrap="square">
            <a:spAutoFit/>
          </a:bodyPr>
          <a:lstStyle/>
          <a:p>
            <a:pPr algn="ctr"/>
            <a:r>
              <a:rPr lang="ja-JP" altLang="en-US" b="1" dirty="0">
                <a:latin typeface="HG丸ｺﾞｼｯｸM-PRO" pitchFamily="50" charset="-128"/>
                <a:ea typeface="HG丸ｺﾞｼｯｸM-PRO" pitchFamily="50" charset="-128"/>
              </a:rPr>
              <a:t>市町</a:t>
            </a:r>
          </a:p>
        </p:txBody>
      </p:sp>
      <p:sp>
        <p:nvSpPr>
          <p:cNvPr id="49" name="テキスト ボックス 48"/>
          <p:cNvSpPr txBox="1"/>
          <p:nvPr/>
        </p:nvSpPr>
        <p:spPr>
          <a:xfrm>
            <a:off x="5829071" y="4463560"/>
            <a:ext cx="900000" cy="138499"/>
          </a:xfrm>
          <a:prstGeom prst="rect">
            <a:avLst/>
          </a:prstGeom>
          <a:noFill/>
          <a:ln w="19050">
            <a:noFill/>
          </a:ln>
        </p:spPr>
        <p:txBody>
          <a:bodyPr lIns="0" tIns="0" rIns="0" bIns="0" anchor="ctr">
            <a:spAutoFit/>
          </a:bodyPr>
          <a:lstStyle/>
          <a:p>
            <a:pPr algn="ctr">
              <a:defRPr/>
            </a:pPr>
            <a:r>
              <a:rPr lang="en-US" altLang="ja-JP" sz="900" dirty="0">
                <a:latin typeface="+mj-ea"/>
                <a:ea typeface="+mj-ea"/>
              </a:rPr>
              <a:t>【</a:t>
            </a:r>
            <a:r>
              <a:rPr lang="ja-JP" altLang="en-US" sz="900" dirty="0">
                <a:latin typeface="+mj-ea"/>
                <a:ea typeface="+mj-ea"/>
              </a:rPr>
              <a:t>申請期限</a:t>
            </a:r>
            <a:r>
              <a:rPr lang="en-US" altLang="ja-JP" sz="900" dirty="0">
                <a:latin typeface="+mj-ea"/>
                <a:ea typeface="+mj-ea"/>
              </a:rPr>
              <a:t>】</a:t>
            </a:r>
          </a:p>
        </p:txBody>
      </p:sp>
      <p:sp>
        <p:nvSpPr>
          <p:cNvPr id="14" name="テキスト ボックス 13"/>
          <p:cNvSpPr txBox="1"/>
          <p:nvPr/>
        </p:nvSpPr>
        <p:spPr>
          <a:xfrm>
            <a:off x="5879175" y="4653411"/>
            <a:ext cx="835165" cy="215444"/>
          </a:xfrm>
          <a:prstGeom prst="rect">
            <a:avLst/>
          </a:prstGeom>
          <a:noFill/>
        </p:spPr>
        <p:txBody>
          <a:bodyPr wrap="none" lIns="0" tIns="0" rIns="0" bIns="0" rtlCol="0">
            <a:spAutoFit/>
          </a:bodyPr>
          <a:lstStyle/>
          <a:p>
            <a:r>
              <a:rPr kumimoji="1" lang="en-US" altLang="ja-JP" sz="1400" b="1" dirty="0">
                <a:solidFill>
                  <a:srgbClr val="FF0000"/>
                </a:solidFill>
                <a:latin typeface="ＭＳ Ｐゴシック" panose="020B0600070205080204" pitchFamily="50" charset="-128"/>
              </a:rPr>
              <a:t>6</a:t>
            </a:r>
            <a:r>
              <a:rPr kumimoji="1" lang="ja-JP" altLang="en-US" sz="1400" b="1" dirty="0">
                <a:solidFill>
                  <a:srgbClr val="FF0000"/>
                </a:solidFill>
                <a:latin typeface="ＭＳ Ｐゴシック" panose="020B0600070205080204" pitchFamily="50" charset="-128"/>
              </a:rPr>
              <a:t>月</a:t>
            </a:r>
            <a:r>
              <a:rPr kumimoji="1" lang="en-US" altLang="ja-JP" sz="1400" b="1" dirty="0">
                <a:solidFill>
                  <a:srgbClr val="FF0000"/>
                </a:solidFill>
                <a:latin typeface="ＭＳ Ｐゴシック" panose="020B0600070205080204" pitchFamily="50" charset="-128"/>
              </a:rPr>
              <a:t>30</a:t>
            </a:r>
            <a:r>
              <a:rPr kumimoji="1" lang="ja-JP" altLang="en-US" sz="1400" b="1" dirty="0">
                <a:solidFill>
                  <a:srgbClr val="FF0000"/>
                </a:solidFill>
                <a:latin typeface="ＭＳ Ｐゴシック" panose="020B0600070205080204" pitchFamily="50" charset="-128"/>
              </a:rPr>
              <a:t>日</a:t>
            </a:r>
            <a:r>
              <a:rPr kumimoji="1" lang="ja-JP" altLang="en-US" sz="900" dirty="0">
                <a:latin typeface="ＭＳ Ｐゴシック" panose="020B0600070205080204" pitchFamily="50" charset="-128"/>
              </a:rPr>
              <a:t>まで</a:t>
            </a:r>
            <a:endParaRPr kumimoji="1" lang="ja-JP" altLang="en-US" sz="1400" dirty="0">
              <a:latin typeface="ＭＳ Ｐゴシック" panose="020B0600070205080204" pitchFamily="50" charset="-128"/>
            </a:endParaRPr>
          </a:p>
        </p:txBody>
      </p:sp>
      <p:sp>
        <p:nvSpPr>
          <p:cNvPr id="8" name="正方形/長方形 7"/>
          <p:cNvSpPr/>
          <p:nvPr/>
        </p:nvSpPr>
        <p:spPr>
          <a:xfrm>
            <a:off x="331070" y="1939155"/>
            <a:ext cx="2340000" cy="484748"/>
          </a:xfrm>
          <a:prstGeom prst="rect">
            <a:avLst/>
          </a:prstGeom>
        </p:spPr>
        <p:txBody>
          <a:bodyPr wrap="square" lIns="0" tIns="0" rIns="0" bIns="0">
            <a:spAutoFit/>
          </a:bodyPr>
          <a:lstStyle/>
          <a:p>
            <a:pPr indent="108000"/>
            <a:r>
              <a:rPr lang="ja-JP" altLang="en-US" sz="1050" dirty="0">
                <a:latin typeface="ＭＳ Ｐ明朝" panose="02020600040205080304" pitchFamily="18" charset="-128"/>
                <a:ea typeface="ＭＳ Ｐ明朝" panose="02020600040205080304" pitchFamily="18" charset="-128"/>
              </a:rPr>
              <a:t>対象農用地の設定、構成員の取りまとめを行い、組織の設立に必要</a:t>
            </a:r>
            <a:endParaRPr lang="en-US" altLang="ja-JP" sz="1050" dirty="0">
              <a:latin typeface="ＭＳ Ｐ明朝" panose="02020600040205080304" pitchFamily="18" charset="-128"/>
              <a:ea typeface="ＭＳ Ｐ明朝" panose="02020600040205080304" pitchFamily="18" charset="-128"/>
            </a:endParaRPr>
          </a:p>
          <a:p>
            <a:r>
              <a:rPr lang="ja-JP" altLang="en-US" sz="1050" dirty="0">
                <a:latin typeface="ＭＳ Ｐ明朝" panose="02020600040205080304" pitchFamily="18" charset="-128"/>
                <a:ea typeface="ＭＳ Ｐ明朝" panose="02020600040205080304" pitchFamily="18" charset="-128"/>
              </a:rPr>
              <a:t>な規約などの案を作成します。</a:t>
            </a:r>
            <a:endParaRPr lang="en-US" altLang="ja-JP" sz="1050" dirty="0">
              <a:latin typeface="ＭＳ Ｐ明朝" panose="02020600040205080304" pitchFamily="18" charset="-128"/>
              <a:ea typeface="ＭＳ Ｐ明朝" panose="02020600040205080304" pitchFamily="18" charset="-128"/>
            </a:endParaRPr>
          </a:p>
        </p:txBody>
      </p:sp>
      <p:sp>
        <p:nvSpPr>
          <p:cNvPr id="10" name="角丸四角形 9"/>
          <p:cNvSpPr/>
          <p:nvPr/>
        </p:nvSpPr>
        <p:spPr>
          <a:xfrm>
            <a:off x="318704" y="1653799"/>
            <a:ext cx="1417092" cy="252000"/>
          </a:xfrm>
          <a:prstGeom prst="roundRect">
            <a:avLst/>
          </a:prstGeom>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◇規約等の作成</a:t>
            </a:r>
          </a:p>
        </p:txBody>
      </p:sp>
      <p:sp>
        <p:nvSpPr>
          <p:cNvPr id="106" name="角丸四角形 105"/>
          <p:cNvSpPr/>
          <p:nvPr/>
        </p:nvSpPr>
        <p:spPr>
          <a:xfrm>
            <a:off x="229584" y="4638458"/>
            <a:ext cx="2988000" cy="701878"/>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125" name="正方形/長方形 124"/>
          <p:cNvSpPr/>
          <p:nvPr/>
        </p:nvSpPr>
        <p:spPr>
          <a:xfrm>
            <a:off x="330909" y="4819066"/>
            <a:ext cx="1008000" cy="484748"/>
          </a:xfrm>
          <a:prstGeom prst="rect">
            <a:avLst/>
          </a:prstGeom>
        </p:spPr>
        <p:txBody>
          <a:bodyPr wrap="square" lIns="0" tIns="0" rIns="0" bIns="0">
            <a:spAutoFit/>
          </a:bodyPr>
          <a:lstStyle/>
          <a:p>
            <a:pPr indent="108000"/>
            <a:r>
              <a:rPr lang="ja-JP" altLang="en-US" sz="1050" dirty="0">
                <a:latin typeface="ＭＳ Ｐ明朝" panose="02020600040205080304" pitchFamily="18" charset="-128"/>
                <a:ea typeface="ＭＳ Ｐ明朝" panose="02020600040205080304" pitchFamily="18" charset="-128"/>
              </a:rPr>
              <a:t>組織が取り組む活動計画の案を作成します。　</a:t>
            </a:r>
            <a:endParaRPr lang="en-US" altLang="ja-JP" sz="1050" dirty="0">
              <a:latin typeface="ＭＳ Ｐ明朝" panose="02020600040205080304" pitchFamily="18" charset="-128"/>
              <a:ea typeface="ＭＳ Ｐ明朝" panose="02020600040205080304" pitchFamily="18" charset="-128"/>
            </a:endParaRPr>
          </a:p>
        </p:txBody>
      </p:sp>
      <p:sp>
        <p:nvSpPr>
          <p:cNvPr id="129" name="角丸四角形 128"/>
          <p:cNvSpPr/>
          <p:nvPr/>
        </p:nvSpPr>
        <p:spPr>
          <a:xfrm>
            <a:off x="318543" y="4501452"/>
            <a:ext cx="1642762" cy="252000"/>
          </a:xfrm>
          <a:prstGeom prst="roundRect">
            <a:avLst/>
          </a:prstGeom>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◇活動計画書の作成</a:t>
            </a:r>
          </a:p>
        </p:txBody>
      </p:sp>
      <p:sp>
        <p:nvSpPr>
          <p:cNvPr id="138" name="角丸四角形 137"/>
          <p:cNvSpPr/>
          <p:nvPr/>
        </p:nvSpPr>
        <p:spPr>
          <a:xfrm>
            <a:off x="231022" y="8719320"/>
            <a:ext cx="1642762" cy="252000"/>
          </a:xfrm>
          <a:prstGeom prst="roundRect">
            <a:avLst/>
          </a:prstGeom>
          <a:gradFill>
            <a:gsLst>
              <a:gs pos="0">
                <a:srgbClr val="7030A0"/>
              </a:gs>
              <a:gs pos="48000">
                <a:schemeClr val="accent4">
                  <a:lumMod val="20000"/>
                  <a:lumOff val="80000"/>
                </a:schemeClr>
              </a:gs>
              <a:gs pos="100000">
                <a:srgbClr val="7030A0"/>
              </a:gs>
            </a:gsLst>
          </a:gradFill>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tx1"/>
                </a:solidFill>
                <a:latin typeface="HG丸ｺﾞｼｯｸM-PRO" panose="020F0600000000000000" pitchFamily="50" charset="-128"/>
                <a:ea typeface="HG丸ｺﾞｼｯｸM-PRO" panose="020F0600000000000000" pitchFamily="50" charset="-128"/>
              </a:rPr>
              <a:t>②設立総会の開催</a:t>
            </a:r>
          </a:p>
        </p:txBody>
      </p:sp>
      <p:sp>
        <p:nvSpPr>
          <p:cNvPr id="140" name="正方形/長方形 139"/>
          <p:cNvSpPr/>
          <p:nvPr/>
        </p:nvSpPr>
        <p:spPr>
          <a:xfrm>
            <a:off x="331070" y="9078259"/>
            <a:ext cx="2232000" cy="324000"/>
          </a:xfrm>
          <a:prstGeom prst="rect">
            <a:avLst/>
          </a:prstGeom>
        </p:spPr>
        <p:txBody>
          <a:bodyPr wrap="square" lIns="0" tIns="0" rIns="0" bIns="0">
            <a:spAutoFit/>
          </a:bodyPr>
          <a:lstStyle/>
          <a:p>
            <a:pPr indent="108000"/>
            <a:r>
              <a:rPr lang="ja-JP" altLang="en-US" sz="1050" dirty="0">
                <a:latin typeface="ＭＳ Ｐ明朝" panose="02020600040205080304" pitchFamily="18" charset="-128"/>
                <a:ea typeface="ＭＳ Ｐ明朝" panose="02020600040205080304" pitchFamily="18" charset="-128"/>
              </a:rPr>
              <a:t>総会を開催し、規約や事業計画等の案について組織構成員の合意を得ます。</a:t>
            </a:r>
            <a:endParaRPr lang="en-US" altLang="ja-JP" sz="1050" dirty="0">
              <a:latin typeface="ＭＳ Ｐ明朝" panose="02020600040205080304" pitchFamily="18" charset="-128"/>
              <a:ea typeface="ＭＳ Ｐ明朝" panose="02020600040205080304" pitchFamily="18" charset="-128"/>
            </a:endParaRPr>
          </a:p>
        </p:txBody>
      </p:sp>
      <p:sp>
        <p:nvSpPr>
          <p:cNvPr id="22" name="テキスト ボックス 21"/>
          <p:cNvSpPr txBox="1"/>
          <p:nvPr/>
        </p:nvSpPr>
        <p:spPr bwMode="auto">
          <a:xfrm>
            <a:off x="2008802" y="2163715"/>
            <a:ext cx="1133776" cy="244390"/>
          </a:xfrm>
          <a:prstGeom prst="rect">
            <a:avLst/>
          </a:prstGeom>
          <a:solidFill>
            <a:srgbClr val="FFFF99"/>
          </a:solidFill>
          <a:ln>
            <a:solidFill>
              <a:srgbClr val="FFC000"/>
            </a:solidFill>
          </a:ln>
        </p:spPr>
        <p:txBody>
          <a:bodyPr lIns="36000" tIns="36000" rIns="36000" bIns="36000" anchor="ctr"/>
          <a:lstStyle/>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規約</a:t>
            </a:r>
            <a:endParaRPr lang="en-US" altLang="ja-JP" sz="1050" dirty="0">
              <a:latin typeface="ＭＳ ゴシック" panose="020B0609070205080204" pitchFamily="49" charset="-128"/>
              <a:ea typeface="ＭＳ ゴシック" panose="020B0609070205080204" pitchFamily="49" charset="-128"/>
            </a:endParaRPr>
          </a:p>
        </p:txBody>
      </p:sp>
      <p:sp>
        <p:nvSpPr>
          <p:cNvPr id="109" name="テキスト ボックス 108"/>
          <p:cNvSpPr txBox="1"/>
          <p:nvPr/>
        </p:nvSpPr>
        <p:spPr bwMode="auto">
          <a:xfrm>
            <a:off x="1584380" y="4886204"/>
            <a:ext cx="1558037" cy="254172"/>
          </a:xfrm>
          <a:prstGeom prst="rect">
            <a:avLst/>
          </a:prstGeom>
          <a:solidFill>
            <a:srgbClr val="FFFF99"/>
          </a:solidFill>
          <a:ln>
            <a:solidFill>
              <a:srgbClr val="FFC000"/>
            </a:solidFill>
          </a:ln>
        </p:spPr>
        <p:txBody>
          <a:bodyPr lIns="36000" rIns="36000" anchor="ctr"/>
          <a:lstStyle/>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活動計画書</a:t>
            </a:r>
            <a:endParaRPr lang="en-US" altLang="ja-JP" sz="1050" dirty="0">
              <a:latin typeface="+mj-lt"/>
              <a:ea typeface="ＭＳ ゴシック" panose="020B0609070205080204" pitchFamily="49" charset="-128"/>
            </a:endParaRPr>
          </a:p>
        </p:txBody>
      </p:sp>
      <p:sp>
        <p:nvSpPr>
          <p:cNvPr id="143" name="テキスト ボックス 142"/>
          <p:cNvSpPr txBox="1"/>
          <p:nvPr/>
        </p:nvSpPr>
        <p:spPr>
          <a:xfrm>
            <a:off x="2654892" y="9111639"/>
            <a:ext cx="445635" cy="323165"/>
          </a:xfrm>
          <a:prstGeom prst="rect">
            <a:avLst/>
          </a:prstGeom>
          <a:noFill/>
        </p:spPr>
        <p:txBody>
          <a:bodyPr wrap="none" lIns="0" tIns="0" rIns="0" bIns="0" rtlCol="0">
            <a:spAutoFit/>
          </a:bodyPr>
          <a:lstStyle/>
          <a:p>
            <a:r>
              <a:rPr kumimoji="1" lang="ja-JP" altLang="en-US" sz="1050" dirty="0"/>
              <a:t>・・・</a:t>
            </a:r>
            <a:r>
              <a:rPr kumimoji="1" lang="en-US" altLang="ja-JP" sz="1050" dirty="0"/>
              <a:t>P.70</a:t>
            </a:r>
          </a:p>
          <a:p>
            <a:endParaRPr kumimoji="1" lang="en-US" altLang="ja-JP" sz="1050" dirty="0"/>
          </a:p>
        </p:txBody>
      </p:sp>
      <p:sp>
        <p:nvSpPr>
          <p:cNvPr id="155" name="角丸四角形 154"/>
          <p:cNvSpPr/>
          <p:nvPr/>
        </p:nvSpPr>
        <p:spPr>
          <a:xfrm>
            <a:off x="3414430" y="3803209"/>
            <a:ext cx="2304000" cy="926594"/>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156" name="角丸四角形 155"/>
          <p:cNvSpPr/>
          <p:nvPr/>
        </p:nvSpPr>
        <p:spPr>
          <a:xfrm>
            <a:off x="3504796" y="3669510"/>
            <a:ext cx="2058341" cy="252000"/>
          </a:xfrm>
          <a:prstGeom prst="roundRect">
            <a:avLst/>
          </a:prstGeom>
          <a:gradFill>
            <a:gsLst>
              <a:gs pos="0">
                <a:srgbClr val="7030A0"/>
              </a:gs>
              <a:gs pos="48000">
                <a:schemeClr val="accent4">
                  <a:lumMod val="20000"/>
                  <a:lumOff val="80000"/>
                </a:schemeClr>
              </a:gs>
              <a:gs pos="100000">
                <a:srgbClr val="7030A0"/>
              </a:gs>
            </a:gsLst>
          </a:gradFill>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tx1"/>
                </a:solidFill>
                <a:latin typeface="HG丸ｺﾞｼｯｸM-PRO" panose="020F0600000000000000" pitchFamily="50" charset="-128"/>
                <a:ea typeface="HG丸ｺﾞｼｯｸM-PRO" panose="020F0600000000000000" pitchFamily="50" charset="-128"/>
              </a:rPr>
              <a:t>③事業計画の申請</a:t>
            </a:r>
          </a:p>
        </p:txBody>
      </p:sp>
      <p:sp>
        <p:nvSpPr>
          <p:cNvPr id="157" name="正方形/長方形 156"/>
          <p:cNvSpPr/>
          <p:nvPr/>
        </p:nvSpPr>
        <p:spPr>
          <a:xfrm>
            <a:off x="3508838" y="4034775"/>
            <a:ext cx="1692000" cy="484748"/>
          </a:xfrm>
          <a:prstGeom prst="rect">
            <a:avLst/>
          </a:prstGeom>
        </p:spPr>
        <p:txBody>
          <a:bodyPr wrap="square" lIns="0" tIns="0" rIns="0" bIns="0">
            <a:spAutoFit/>
          </a:bodyPr>
          <a:lstStyle/>
          <a:p>
            <a:pPr indent="108000"/>
            <a:r>
              <a:rPr lang="ja-JP" altLang="en-US" sz="1050" dirty="0">
                <a:latin typeface="ＭＳ 明朝" pitchFamily="17" charset="-128"/>
                <a:ea typeface="ＭＳ 明朝" pitchFamily="17" charset="-128"/>
              </a:rPr>
              <a:t>市町長に事業計画書を提出し、事業計画の申請を行います。</a:t>
            </a:r>
            <a:endParaRPr lang="en-US" altLang="ja-JP" sz="1050" dirty="0">
              <a:latin typeface="ＭＳ 明朝" pitchFamily="17" charset="-128"/>
              <a:ea typeface="ＭＳ 明朝" pitchFamily="17" charset="-128"/>
            </a:endParaRPr>
          </a:p>
        </p:txBody>
      </p:sp>
      <p:cxnSp>
        <p:nvCxnSpPr>
          <p:cNvPr id="162" name="直線矢印コネクタ 161"/>
          <p:cNvCxnSpPr/>
          <p:nvPr/>
        </p:nvCxnSpPr>
        <p:spPr>
          <a:xfrm>
            <a:off x="3290137" y="4568934"/>
            <a:ext cx="2520000" cy="0"/>
          </a:xfrm>
          <a:prstGeom prst="straightConnector1">
            <a:avLst/>
          </a:prstGeom>
          <a:ln>
            <a:solidFill>
              <a:srgbClr val="0000FF"/>
            </a:solidFill>
            <a:headEnd type="none" w="med" len="med"/>
            <a:tailEnd type="triangle" w="med" len="med"/>
          </a:ln>
        </p:spPr>
        <p:style>
          <a:lnRef idx="3">
            <a:schemeClr val="accent6"/>
          </a:lnRef>
          <a:fillRef idx="0">
            <a:schemeClr val="accent6"/>
          </a:fillRef>
          <a:effectRef idx="2">
            <a:schemeClr val="accent6"/>
          </a:effectRef>
          <a:fontRef idx="minor">
            <a:schemeClr val="tx1"/>
          </a:fontRef>
        </p:style>
      </p:cxnSp>
      <p:sp>
        <p:nvSpPr>
          <p:cNvPr id="164" name="角丸四角形 163"/>
          <p:cNvSpPr/>
          <p:nvPr/>
        </p:nvSpPr>
        <p:spPr>
          <a:xfrm>
            <a:off x="3414430" y="5042774"/>
            <a:ext cx="2304000" cy="771980"/>
          </a:xfrm>
          <a:prstGeom prst="roundRect">
            <a:avLst>
              <a:gd name="adj" fmla="val 5167"/>
            </a:avLst>
          </a:prstGeom>
          <a:solidFill>
            <a:schemeClr val="accent6">
              <a:lumMod val="20000"/>
              <a:lumOff val="80000"/>
              <a:alpha val="40000"/>
            </a:schemeClr>
          </a:solidFill>
          <a:ln>
            <a:solidFill>
              <a:schemeClr val="accent6">
                <a:lumMod val="75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165" name="角丸四角形 164"/>
          <p:cNvSpPr/>
          <p:nvPr/>
        </p:nvSpPr>
        <p:spPr>
          <a:xfrm>
            <a:off x="3504796" y="4903859"/>
            <a:ext cx="2060569" cy="252000"/>
          </a:xfrm>
          <a:prstGeom prst="roundRect">
            <a:avLst/>
          </a:prstGeom>
          <a:gradFill>
            <a:gsLst>
              <a:gs pos="0">
                <a:schemeClr val="accent6">
                  <a:lumMod val="75000"/>
                </a:schemeClr>
              </a:gs>
              <a:gs pos="48000">
                <a:schemeClr val="accent6">
                  <a:lumMod val="20000"/>
                  <a:lumOff val="80000"/>
                </a:schemeClr>
              </a:gs>
              <a:gs pos="100000">
                <a:schemeClr val="accent6">
                  <a:lumMod val="75000"/>
                </a:schemeClr>
              </a:gs>
            </a:gsLst>
            <a:lin ang="16200000" scaled="0"/>
          </a:gra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tx1"/>
                </a:solidFill>
                <a:latin typeface="HG丸ｺﾞｼｯｸM-PRO" panose="020F0600000000000000" pitchFamily="50" charset="-128"/>
                <a:ea typeface="HG丸ｺﾞｼｯｸM-PRO" panose="020F0600000000000000" pitchFamily="50" charset="-128"/>
              </a:rPr>
              <a:t>④事業計画の認定の通知</a:t>
            </a:r>
          </a:p>
        </p:txBody>
      </p:sp>
      <p:sp>
        <p:nvSpPr>
          <p:cNvPr id="166" name="正方形/長方形 165"/>
          <p:cNvSpPr/>
          <p:nvPr/>
        </p:nvSpPr>
        <p:spPr>
          <a:xfrm>
            <a:off x="3508838" y="5250526"/>
            <a:ext cx="1944000" cy="323165"/>
          </a:xfrm>
          <a:prstGeom prst="rect">
            <a:avLst/>
          </a:prstGeom>
        </p:spPr>
        <p:txBody>
          <a:bodyPr wrap="square" lIns="0" tIns="0" rIns="0" bIns="0">
            <a:spAutoFit/>
          </a:bodyPr>
          <a:lstStyle/>
          <a:p>
            <a:pPr indent="108000"/>
            <a:r>
              <a:rPr lang="ja-JP" altLang="en-US" sz="1050" dirty="0">
                <a:latin typeface="ＭＳ 明朝" pitchFamily="17" charset="-128"/>
                <a:ea typeface="ＭＳ 明朝" pitchFamily="17" charset="-128"/>
              </a:rPr>
              <a:t>市町長から事業計画の認定通知書が送付されます。</a:t>
            </a:r>
            <a:endParaRPr lang="en-US" altLang="ja-JP" sz="1050" dirty="0">
              <a:latin typeface="ＭＳ 明朝" pitchFamily="17" charset="-128"/>
              <a:ea typeface="ＭＳ 明朝" pitchFamily="17" charset="-128"/>
            </a:endParaRPr>
          </a:p>
        </p:txBody>
      </p:sp>
      <p:cxnSp>
        <p:nvCxnSpPr>
          <p:cNvPr id="167" name="直線矢印コネクタ 166"/>
          <p:cNvCxnSpPr/>
          <p:nvPr/>
        </p:nvCxnSpPr>
        <p:spPr>
          <a:xfrm>
            <a:off x="3290137" y="5649838"/>
            <a:ext cx="2520000" cy="0"/>
          </a:xfrm>
          <a:prstGeom prst="straightConnector1">
            <a:avLst/>
          </a:prstGeom>
          <a:ln>
            <a:solidFill>
              <a:schemeClr val="accent6"/>
            </a:solidFill>
            <a:headEnd type="triangle" w="med" len="med"/>
            <a:tailEnd type="none" w="med" len="med"/>
          </a:ln>
        </p:spPr>
        <p:style>
          <a:lnRef idx="3">
            <a:schemeClr val="accent6"/>
          </a:lnRef>
          <a:fillRef idx="0">
            <a:schemeClr val="accent6"/>
          </a:fillRef>
          <a:effectRef idx="2">
            <a:schemeClr val="accent6"/>
          </a:effectRef>
          <a:fontRef idx="minor">
            <a:schemeClr val="tx1"/>
          </a:fontRef>
        </p:style>
      </p:cxnSp>
      <p:sp>
        <p:nvSpPr>
          <p:cNvPr id="150" name="テキスト ボックス 149"/>
          <p:cNvSpPr txBox="1"/>
          <p:nvPr/>
        </p:nvSpPr>
        <p:spPr>
          <a:xfrm>
            <a:off x="5188089" y="4195891"/>
            <a:ext cx="445635" cy="323165"/>
          </a:xfrm>
          <a:prstGeom prst="rect">
            <a:avLst/>
          </a:prstGeom>
          <a:noFill/>
        </p:spPr>
        <p:txBody>
          <a:bodyPr wrap="none" lIns="0" tIns="0" rIns="0" bIns="0" rtlCol="0">
            <a:spAutoFit/>
          </a:bodyPr>
          <a:lstStyle/>
          <a:p>
            <a:r>
              <a:rPr kumimoji="1" lang="ja-JP" altLang="en-US" sz="1050" dirty="0"/>
              <a:t>・・・</a:t>
            </a:r>
            <a:r>
              <a:rPr kumimoji="1" lang="en-US" altLang="ja-JP" sz="1050" dirty="0"/>
              <a:t>P.71</a:t>
            </a:r>
          </a:p>
          <a:p>
            <a:endParaRPr kumimoji="1" lang="en-US" altLang="ja-JP" sz="1050" dirty="0"/>
          </a:p>
        </p:txBody>
      </p:sp>
      <p:sp>
        <p:nvSpPr>
          <p:cNvPr id="220" name="テキスト ボックス 219"/>
          <p:cNvSpPr txBox="1"/>
          <p:nvPr/>
        </p:nvSpPr>
        <p:spPr>
          <a:xfrm>
            <a:off x="2722218" y="1939155"/>
            <a:ext cx="378309" cy="323165"/>
          </a:xfrm>
          <a:prstGeom prst="rect">
            <a:avLst/>
          </a:prstGeom>
          <a:noFill/>
        </p:spPr>
        <p:txBody>
          <a:bodyPr wrap="none" lIns="0" tIns="0" rIns="0" bIns="0" rtlCol="0">
            <a:spAutoFit/>
          </a:bodyPr>
          <a:lstStyle/>
          <a:p>
            <a:r>
              <a:rPr kumimoji="1" lang="ja-JP" altLang="en-US" sz="1050" dirty="0"/>
              <a:t>・・・</a:t>
            </a:r>
            <a:r>
              <a:rPr kumimoji="1" lang="en-US" altLang="ja-JP" sz="1050" dirty="0"/>
              <a:t>P.5</a:t>
            </a:r>
          </a:p>
          <a:p>
            <a:endParaRPr kumimoji="1" lang="en-US" altLang="ja-JP" sz="1050" dirty="0"/>
          </a:p>
        </p:txBody>
      </p:sp>
      <p:sp>
        <p:nvSpPr>
          <p:cNvPr id="95" name="正方形/長方形 94"/>
          <p:cNvSpPr/>
          <p:nvPr/>
        </p:nvSpPr>
        <p:spPr>
          <a:xfrm>
            <a:off x="2376974" y="405555"/>
            <a:ext cx="3141018" cy="305024"/>
          </a:xfrm>
          <a:prstGeom prst="rect">
            <a:avLst/>
          </a:prstGeom>
          <a:gradFill>
            <a:gsLst>
              <a:gs pos="0">
                <a:srgbClr val="009900"/>
              </a:gs>
              <a:gs pos="100000">
                <a:srgbClr val="99FF66"/>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dirty="0">
                <a:latin typeface="HG丸ｺﾞｼｯｸM-PRO" pitchFamily="50" charset="-128"/>
                <a:ea typeface="HG丸ｺﾞｼｯｸM-PRO" pitchFamily="50" charset="-128"/>
              </a:rPr>
              <a:t>組織の設立から事業計画の認定まで</a:t>
            </a:r>
            <a:endParaRPr lang="ja-JP" altLang="en-US" sz="1400" dirty="0"/>
          </a:p>
        </p:txBody>
      </p:sp>
      <p:sp>
        <p:nvSpPr>
          <p:cNvPr id="88" name="角丸四角形 87"/>
          <p:cNvSpPr/>
          <p:nvPr/>
        </p:nvSpPr>
        <p:spPr>
          <a:xfrm>
            <a:off x="229745" y="2708521"/>
            <a:ext cx="2988000" cy="732347"/>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86" name="角丸四角形 85"/>
          <p:cNvSpPr/>
          <p:nvPr/>
        </p:nvSpPr>
        <p:spPr>
          <a:xfrm>
            <a:off x="318704" y="2576736"/>
            <a:ext cx="1690092" cy="252000"/>
          </a:xfrm>
          <a:prstGeom prst="roundRect">
            <a:avLst/>
          </a:prstGeom>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◇事業計画書の作成</a:t>
            </a:r>
          </a:p>
        </p:txBody>
      </p:sp>
      <p:sp>
        <p:nvSpPr>
          <p:cNvPr id="97" name="テキスト ボックス 96"/>
          <p:cNvSpPr txBox="1"/>
          <p:nvPr/>
        </p:nvSpPr>
        <p:spPr bwMode="auto">
          <a:xfrm>
            <a:off x="1584541" y="2966445"/>
            <a:ext cx="1558037" cy="254172"/>
          </a:xfrm>
          <a:prstGeom prst="rect">
            <a:avLst/>
          </a:prstGeom>
          <a:solidFill>
            <a:srgbClr val="FFFF99"/>
          </a:solidFill>
          <a:ln>
            <a:solidFill>
              <a:srgbClr val="FFC000"/>
            </a:solidFill>
          </a:ln>
        </p:spPr>
        <p:txBody>
          <a:bodyPr lIns="36000" rIns="36000" anchor="ctr"/>
          <a:lstStyle/>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事業計画書</a:t>
            </a:r>
            <a:endParaRPr lang="en-US" altLang="ja-JP" sz="1050" dirty="0">
              <a:latin typeface="ＭＳ ゴシック" panose="020B0609070205080204" pitchFamily="49" charset="-128"/>
              <a:ea typeface="ＭＳ ゴシック" panose="020B0609070205080204" pitchFamily="49" charset="-128"/>
            </a:endParaRPr>
          </a:p>
        </p:txBody>
      </p:sp>
      <p:sp>
        <p:nvSpPr>
          <p:cNvPr id="99" name="正方形/長方形 98"/>
          <p:cNvSpPr/>
          <p:nvPr/>
        </p:nvSpPr>
        <p:spPr>
          <a:xfrm>
            <a:off x="331070" y="2912469"/>
            <a:ext cx="1116000" cy="504000"/>
          </a:xfrm>
          <a:prstGeom prst="rect">
            <a:avLst/>
          </a:prstGeom>
        </p:spPr>
        <p:txBody>
          <a:bodyPr wrap="square" lIns="0" tIns="0" rIns="0" bIns="0">
            <a:spAutoFit/>
          </a:bodyPr>
          <a:lstStyle/>
          <a:p>
            <a:pPr indent="108000"/>
            <a:r>
              <a:rPr lang="ja-JP" altLang="en-US" sz="1050" dirty="0">
                <a:latin typeface="ＭＳ Ｐ明朝" panose="02020600040205080304" pitchFamily="18" charset="-128"/>
                <a:ea typeface="ＭＳ Ｐ明朝" panose="02020600040205080304" pitchFamily="18" charset="-128"/>
              </a:rPr>
              <a:t>組織が取り組む事業計画の案を作成します。　</a:t>
            </a:r>
            <a:endParaRPr lang="en-US" altLang="ja-JP" sz="1050" dirty="0">
              <a:latin typeface="ＭＳ Ｐ明朝" panose="02020600040205080304" pitchFamily="18" charset="-128"/>
              <a:ea typeface="ＭＳ Ｐ明朝" panose="02020600040205080304" pitchFamily="18" charset="-128"/>
            </a:endParaRPr>
          </a:p>
        </p:txBody>
      </p:sp>
      <p:sp>
        <p:nvSpPr>
          <p:cNvPr id="101" name="テキスト ボックス 100"/>
          <p:cNvSpPr txBox="1"/>
          <p:nvPr/>
        </p:nvSpPr>
        <p:spPr>
          <a:xfrm>
            <a:off x="2722218" y="2205119"/>
            <a:ext cx="378309" cy="323165"/>
          </a:xfrm>
          <a:prstGeom prst="rect">
            <a:avLst/>
          </a:prstGeom>
          <a:noFill/>
        </p:spPr>
        <p:txBody>
          <a:bodyPr wrap="none" lIns="0" tIns="0" rIns="0" bIns="0" rtlCol="0">
            <a:spAutoFit/>
          </a:bodyPr>
          <a:lstStyle/>
          <a:p>
            <a:r>
              <a:rPr kumimoji="1" lang="ja-JP" altLang="en-US" sz="1050" dirty="0"/>
              <a:t>・・・</a:t>
            </a:r>
            <a:r>
              <a:rPr kumimoji="1" lang="en-US" altLang="ja-JP" sz="1050" dirty="0"/>
              <a:t>P.7</a:t>
            </a:r>
          </a:p>
          <a:p>
            <a:endParaRPr kumimoji="1" lang="en-US" altLang="ja-JP" sz="1050" dirty="0"/>
          </a:p>
        </p:txBody>
      </p:sp>
      <p:sp>
        <p:nvSpPr>
          <p:cNvPr id="104" name="テキスト ボックス 103"/>
          <p:cNvSpPr txBox="1"/>
          <p:nvPr/>
        </p:nvSpPr>
        <p:spPr>
          <a:xfrm>
            <a:off x="2654731" y="4935028"/>
            <a:ext cx="445635" cy="323165"/>
          </a:xfrm>
          <a:prstGeom prst="rect">
            <a:avLst/>
          </a:prstGeom>
          <a:noFill/>
        </p:spPr>
        <p:txBody>
          <a:bodyPr wrap="none" lIns="0" tIns="0" rIns="0" bIns="0" rtlCol="0">
            <a:spAutoFit/>
          </a:bodyPr>
          <a:lstStyle/>
          <a:p>
            <a:r>
              <a:rPr kumimoji="1" lang="ja-JP" altLang="en-US" sz="1050" dirty="0"/>
              <a:t>・・・</a:t>
            </a:r>
            <a:r>
              <a:rPr kumimoji="1" lang="en-US" altLang="ja-JP" sz="1050" dirty="0"/>
              <a:t>P.44</a:t>
            </a:r>
          </a:p>
          <a:p>
            <a:endParaRPr kumimoji="1" lang="en-US" altLang="ja-JP" sz="1050" dirty="0"/>
          </a:p>
        </p:txBody>
      </p:sp>
      <p:sp>
        <p:nvSpPr>
          <p:cNvPr id="107" name="テキスト ボックス 106"/>
          <p:cNvSpPr txBox="1"/>
          <p:nvPr/>
        </p:nvSpPr>
        <p:spPr>
          <a:xfrm>
            <a:off x="2654892" y="3019763"/>
            <a:ext cx="445635" cy="323165"/>
          </a:xfrm>
          <a:prstGeom prst="rect">
            <a:avLst/>
          </a:prstGeom>
          <a:noFill/>
        </p:spPr>
        <p:txBody>
          <a:bodyPr wrap="none" lIns="0" tIns="0" rIns="0" bIns="0" rtlCol="0">
            <a:spAutoFit/>
          </a:bodyPr>
          <a:lstStyle/>
          <a:p>
            <a:r>
              <a:rPr kumimoji="1" lang="ja-JP" altLang="en-US" sz="1050" dirty="0"/>
              <a:t>・・・</a:t>
            </a:r>
            <a:r>
              <a:rPr kumimoji="1" lang="en-US" altLang="ja-JP" sz="1050" dirty="0"/>
              <a:t>P.41</a:t>
            </a:r>
          </a:p>
          <a:p>
            <a:endParaRPr kumimoji="1" lang="en-US" altLang="ja-JP" sz="1050" dirty="0"/>
          </a:p>
        </p:txBody>
      </p:sp>
      <p:sp>
        <p:nvSpPr>
          <p:cNvPr id="90" name="角丸四角形 89"/>
          <p:cNvSpPr/>
          <p:nvPr/>
        </p:nvSpPr>
        <p:spPr>
          <a:xfrm>
            <a:off x="226218" y="5585657"/>
            <a:ext cx="2988000" cy="732347"/>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94" name="テキスト ボックス 93"/>
          <p:cNvSpPr txBox="1"/>
          <p:nvPr/>
        </p:nvSpPr>
        <p:spPr bwMode="auto">
          <a:xfrm>
            <a:off x="1581014" y="5829624"/>
            <a:ext cx="1558037" cy="254172"/>
          </a:xfrm>
          <a:prstGeom prst="rect">
            <a:avLst/>
          </a:prstGeom>
          <a:solidFill>
            <a:srgbClr val="FFFF99"/>
          </a:solidFill>
          <a:ln>
            <a:solidFill>
              <a:srgbClr val="FFC000"/>
            </a:solidFill>
          </a:ln>
        </p:spPr>
        <p:txBody>
          <a:bodyPr lIns="36000" rIns="36000" anchor="ctr"/>
          <a:lstStyle/>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農用地一覧表</a:t>
            </a:r>
            <a:endParaRPr lang="en-US" altLang="ja-JP" sz="1050" dirty="0">
              <a:latin typeface="ＭＳ ゴシック" panose="020B0609070205080204" pitchFamily="49" charset="-128"/>
              <a:ea typeface="ＭＳ ゴシック" panose="020B0609070205080204" pitchFamily="49" charset="-128"/>
            </a:endParaRPr>
          </a:p>
        </p:txBody>
      </p:sp>
      <p:sp>
        <p:nvSpPr>
          <p:cNvPr id="98" name="正方形/長方形 97"/>
          <p:cNvSpPr/>
          <p:nvPr/>
        </p:nvSpPr>
        <p:spPr>
          <a:xfrm>
            <a:off x="327543" y="5775648"/>
            <a:ext cx="1116000" cy="484748"/>
          </a:xfrm>
          <a:prstGeom prst="rect">
            <a:avLst/>
          </a:prstGeom>
        </p:spPr>
        <p:txBody>
          <a:bodyPr wrap="square" lIns="0" tIns="0" rIns="0" bIns="0">
            <a:spAutoFit/>
          </a:bodyPr>
          <a:lstStyle/>
          <a:p>
            <a:pPr indent="108000"/>
            <a:r>
              <a:rPr lang="ja-JP" altLang="en-US" sz="1050" dirty="0">
                <a:latin typeface="ＭＳ Ｐ明朝" panose="02020600040205080304" pitchFamily="18" charset="-128"/>
                <a:ea typeface="ＭＳ Ｐ明朝" panose="02020600040205080304" pitchFamily="18" charset="-128"/>
              </a:rPr>
              <a:t>対象とする農用地の一覧表の案を作成します。　</a:t>
            </a:r>
            <a:endParaRPr lang="en-US" altLang="ja-JP" sz="1050" dirty="0">
              <a:latin typeface="ＭＳ Ｐ明朝" panose="02020600040205080304" pitchFamily="18" charset="-128"/>
              <a:ea typeface="ＭＳ Ｐ明朝" panose="02020600040205080304" pitchFamily="18" charset="-128"/>
            </a:endParaRPr>
          </a:p>
        </p:txBody>
      </p:sp>
      <p:sp>
        <p:nvSpPr>
          <p:cNvPr id="110" name="角丸四角形 109"/>
          <p:cNvSpPr/>
          <p:nvPr/>
        </p:nvSpPr>
        <p:spPr>
          <a:xfrm>
            <a:off x="320129" y="5445643"/>
            <a:ext cx="1864617" cy="277042"/>
          </a:xfrm>
          <a:prstGeom prst="roundRect">
            <a:avLst/>
          </a:prstGeom>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◇農用地一覧表の作成</a:t>
            </a:r>
          </a:p>
        </p:txBody>
      </p:sp>
      <p:sp>
        <p:nvSpPr>
          <p:cNvPr id="111" name="テキスト ボックス 110"/>
          <p:cNvSpPr txBox="1"/>
          <p:nvPr/>
        </p:nvSpPr>
        <p:spPr>
          <a:xfrm>
            <a:off x="2658816" y="5885956"/>
            <a:ext cx="445635" cy="323165"/>
          </a:xfrm>
          <a:prstGeom prst="rect">
            <a:avLst/>
          </a:prstGeom>
          <a:noFill/>
        </p:spPr>
        <p:txBody>
          <a:bodyPr wrap="none" lIns="0" tIns="0" rIns="0" bIns="0" rtlCol="0">
            <a:spAutoFit/>
          </a:bodyPr>
          <a:lstStyle/>
          <a:p>
            <a:r>
              <a:rPr kumimoji="1" lang="ja-JP" altLang="en-US" sz="1050" dirty="0"/>
              <a:t>・・・</a:t>
            </a:r>
            <a:r>
              <a:rPr kumimoji="1" lang="en-US" altLang="ja-JP" sz="1050" dirty="0"/>
              <a:t>P.60</a:t>
            </a:r>
          </a:p>
          <a:p>
            <a:endParaRPr kumimoji="1" lang="en-US" altLang="ja-JP" sz="1050" dirty="0"/>
          </a:p>
        </p:txBody>
      </p:sp>
      <p:sp>
        <p:nvSpPr>
          <p:cNvPr id="112" name="角丸四角形 111"/>
          <p:cNvSpPr/>
          <p:nvPr/>
        </p:nvSpPr>
        <p:spPr>
          <a:xfrm>
            <a:off x="240832" y="6568717"/>
            <a:ext cx="2988000" cy="732347"/>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114" name="テキスト ボックス 113"/>
          <p:cNvSpPr txBox="1"/>
          <p:nvPr/>
        </p:nvSpPr>
        <p:spPr bwMode="auto">
          <a:xfrm>
            <a:off x="1595628" y="6812684"/>
            <a:ext cx="1558037" cy="254172"/>
          </a:xfrm>
          <a:prstGeom prst="rect">
            <a:avLst/>
          </a:prstGeom>
          <a:solidFill>
            <a:srgbClr val="FFFF99"/>
          </a:solidFill>
          <a:ln>
            <a:solidFill>
              <a:srgbClr val="FFC000"/>
            </a:solidFill>
          </a:ln>
        </p:spPr>
        <p:txBody>
          <a:bodyPr lIns="36000" rIns="36000" anchor="ctr"/>
          <a:lstStyle/>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活動項目一覧表</a:t>
            </a:r>
            <a:endParaRPr lang="en-US" altLang="ja-JP" sz="1050" dirty="0">
              <a:latin typeface="ＭＳ ゴシック" panose="020B0609070205080204" pitchFamily="49" charset="-128"/>
              <a:ea typeface="ＭＳ ゴシック" panose="020B0609070205080204" pitchFamily="49" charset="-128"/>
            </a:endParaRPr>
          </a:p>
        </p:txBody>
      </p:sp>
      <p:sp>
        <p:nvSpPr>
          <p:cNvPr id="115" name="正方形/長方形 114"/>
          <p:cNvSpPr/>
          <p:nvPr/>
        </p:nvSpPr>
        <p:spPr>
          <a:xfrm>
            <a:off x="342157" y="6758708"/>
            <a:ext cx="1116000" cy="484748"/>
          </a:xfrm>
          <a:prstGeom prst="rect">
            <a:avLst/>
          </a:prstGeom>
        </p:spPr>
        <p:txBody>
          <a:bodyPr wrap="square" lIns="0" tIns="0" rIns="0" bIns="0">
            <a:spAutoFit/>
          </a:bodyPr>
          <a:lstStyle/>
          <a:p>
            <a:pPr indent="108000"/>
            <a:r>
              <a:rPr lang="ja-JP" altLang="en-US" sz="1050" dirty="0">
                <a:latin typeface="ＭＳ Ｐ明朝" panose="02020600040205080304" pitchFamily="18" charset="-128"/>
                <a:ea typeface="ＭＳ Ｐ明朝" panose="02020600040205080304" pitchFamily="18" charset="-128"/>
              </a:rPr>
              <a:t>実施予定の活動項目の案を作成します。　</a:t>
            </a:r>
            <a:endParaRPr lang="en-US" altLang="ja-JP" sz="1050" dirty="0">
              <a:latin typeface="ＭＳ Ｐ明朝" panose="02020600040205080304" pitchFamily="18" charset="-128"/>
              <a:ea typeface="ＭＳ Ｐ明朝" panose="02020600040205080304" pitchFamily="18" charset="-128"/>
            </a:endParaRPr>
          </a:p>
        </p:txBody>
      </p:sp>
      <p:sp>
        <p:nvSpPr>
          <p:cNvPr id="116" name="角丸四角形 115"/>
          <p:cNvSpPr/>
          <p:nvPr/>
        </p:nvSpPr>
        <p:spPr>
          <a:xfrm>
            <a:off x="334743" y="6428703"/>
            <a:ext cx="1864617" cy="277042"/>
          </a:xfrm>
          <a:prstGeom prst="roundRect">
            <a:avLst/>
          </a:prstGeom>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◇活動項目一覧表の作成</a:t>
            </a:r>
          </a:p>
        </p:txBody>
      </p:sp>
      <p:sp>
        <p:nvSpPr>
          <p:cNvPr id="117" name="テキスト ボックス 116"/>
          <p:cNvSpPr txBox="1"/>
          <p:nvPr/>
        </p:nvSpPr>
        <p:spPr>
          <a:xfrm>
            <a:off x="2736060" y="6869016"/>
            <a:ext cx="378309" cy="323165"/>
          </a:xfrm>
          <a:prstGeom prst="rect">
            <a:avLst/>
          </a:prstGeom>
          <a:noFill/>
        </p:spPr>
        <p:txBody>
          <a:bodyPr wrap="none" lIns="0" tIns="0" rIns="0" bIns="0" rtlCol="0">
            <a:spAutoFit/>
          </a:bodyPr>
          <a:lstStyle/>
          <a:p>
            <a:r>
              <a:rPr kumimoji="1" lang="ja-JP" altLang="en-US" sz="1050" dirty="0"/>
              <a:t>・・</a:t>
            </a:r>
            <a:r>
              <a:rPr kumimoji="1" lang="en-US" altLang="ja-JP" sz="1050" dirty="0"/>
              <a:t>P.63</a:t>
            </a:r>
          </a:p>
          <a:p>
            <a:endParaRPr kumimoji="1" lang="en-US" altLang="ja-JP" sz="1050" dirty="0"/>
          </a:p>
        </p:txBody>
      </p:sp>
      <p:sp>
        <p:nvSpPr>
          <p:cNvPr id="118" name="Text Box 52"/>
          <p:cNvSpPr txBox="1">
            <a:spLocks noChangeArrowheads="1"/>
          </p:cNvSpPr>
          <p:nvPr/>
        </p:nvSpPr>
        <p:spPr bwMode="auto">
          <a:xfrm>
            <a:off x="3105150" y="9675813"/>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4</a:t>
            </a:r>
          </a:p>
        </p:txBody>
      </p:sp>
      <p:sp>
        <p:nvSpPr>
          <p:cNvPr id="119" name="角丸四角形 118"/>
          <p:cNvSpPr/>
          <p:nvPr/>
        </p:nvSpPr>
        <p:spPr>
          <a:xfrm>
            <a:off x="248122" y="7567451"/>
            <a:ext cx="2988000" cy="732347"/>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120" name="下矢印 119"/>
          <p:cNvSpPr/>
          <p:nvPr/>
        </p:nvSpPr>
        <p:spPr>
          <a:xfrm>
            <a:off x="1175010" y="8370082"/>
            <a:ext cx="958590" cy="311660"/>
          </a:xfrm>
          <a:prstGeom prst="down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p>
        </p:txBody>
      </p:sp>
      <p:sp>
        <p:nvSpPr>
          <p:cNvPr id="121" name="テキスト ボックス 120"/>
          <p:cNvSpPr txBox="1"/>
          <p:nvPr/>
        </p:nvSpPr>
        <p:spPr bwMode="auto">
          <a:xfrm>
            <a:off x="1602918" y="7811418"/>
            <a:ext cx="1558037" cy="254172"/>
          </a:xfrm>
          <a:prstGeom prst="rect">
            <a:avLst/>
          </a:prstGeom>
          <a:solidFill>
            <a:srgbClr val="FFFF99"/>
          </a:solidFill>
          <a:ln>
            <a:solidFill>
              <a:srgbClr val="FFC000"/>
            </a:solidFill>
          </a:ln>
        </p:spPr>
        <p:txBody>
          <a:bodyPr lIns="36000" rIns="36000" anchor="ctr"/>
          <a:lstStyle/>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確認書</a:t>
            </a:r>
            <a:endParaRPr lang="en-US" altLang="ja-JP" sz="1050" dirty="0">
              <a:latin typeface="ＭＳ ゴシック" panose="020B0609070205080204" pitchFamily="49" charset="-128"/>
              <a:ea typeface="ＭＳ ゴシック" panose="020B0609070205080204" pitchFamily="49" charset="-128"/>
            </a:endParaRPr>
          </a:p>
        </p:txBody>
      </p:sp>
      <p:sp>
        <p:nvSpPr>
          <p:cNvPr id="122" name="正方形/長方形 121"/>
          <p:cNvSpPr/>
          <p:nvPr/>
        </p:nvSpPr>
        <p:spPr>
          <a:xfrm>
            <a:off x="349447" y="7757442"/>
            <a:ext cx="1116000" cy="484748"/>
          </a:xfrm>
          <a:prstGeom prst="rect">
            <a:avLst/>
          </a:prstGeom>
        </p:spPr>
        <p:txBody>
          <a:bodyPr wrap="square" lIns="0" tIns="0" rIns="0" bIns="0">
            <a:spAutoFit/>
          </a:bodyPr>
          <a:lstStyle/>
          <a:p>
            <a:pPr indent="108000"/>
            <a:r>
              <a:rPr lang="ja-JP" altLang="en-US" sz="1050" dirty="0">
                <a:latin typeface="ＭＳ Ｐ明朝" panose="02020600040205080304" pitchFamily="18" charset="-128"/>
                <a:ea typeface="ＭＳ Ｐ明朝" panose="02020600040205080304" pitchFamily="18" charset="-128"/>
              </a:rPr>
              <a:t>財産譲渡に関する確認書の案を作成します。　</a:t>
            </a:r>
            <a:endParaRPr lang="en-US" altLang="ja-JP" sz="1050" dirty="0">
              <a:latin typeface="ＭＳ Ｐ明朝" panose="02020600040205080304" pitchFamily="18" charset="-128"/>
              <a:ea typeface="ＭＳ Ｐ明朝" panose="02020600040205080304" pitchFamily="18" charset="-128"/>
            </a:endParaRPr>
          </a:p>
        </p:txBody>
      </p:sp>
      <p:sp>
        <p:nvSpPr>
          <p:cNvPr id="123" name="角丸四角形 122"/>
          <p:cNvSpPr/>
          <p:nvPr/>
        </p:nvSpPr>
        <p:spPr>
          <a:xfrm>
            <a:off x="342033" y="7427437"/>
            <a:ext cx="2642393" cy="289296"/>
          </a:xfrm>
          <a:prstGeom prst="roundRect">
            <a:avLst/>
          </a:prstGeom>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◇財産譲渡に関する確認書の作成</a:t>
            </a:r>
          </a:p>
        </p:txBody>
      </p:sp>
      <p:sp>
        <p:nvSpPr>
          <p:cNvPr id="124" name="テキスト ボックス 123"/>
          <p:cNvSpPr txBox="1"/>
          <p:nvPr/>
        </p:nvSpPr>
        <p:spPr>
          <a:xfrm>
            <a:off x="2636912" y="7867750"/>
            <a:ext cx="445635" cy="323165"/>
          </a:xfrm>
          <a:prstGeom prst="rect">
            <a:avLst/>
          </a:prstGeom>
          <a:noFill/>
        </p:spPr>
        <p:txBody>
          <a:bodyPr wrap="none" lIns="0" tIns="0" rIns="0" bIns="0" rtlCol="0">
            <a:spAutoFit/>
          </a:bodyPr>
          <a:lstStyle/>
          <a:p>
            <a:r>
              <a:rPr kumimoji="1" lang="ja-JP" altLang="en-US" sz="1050" dirty="0"/>
              <a:t>・・・</a:t>
            </a:r>
            <a:r>
              <a:rPr kumimoji="1" lang="en-US" altLang="ja-JP" sz="1050" dirty="0"/>
              <a:t>P.67</a:t>
            </a:r>
          </a:p>
          <a:p>
            <a:endParaRPr kumimoji="1" lang="en-US" altLang="ja-JP" sz="1050" dirty="0"/>
          </a:p>
        </p:txBody>
      </p:sp>
      <p:sp>
        <p:nvSpPr>
          <p:cNvPr id="134" name="角丸四角形 133"/>
          <p:cNvSpPr/>
          <p:nvPr/>
        </p:nvSpPr>
        <p:spPr>
          <a:xfrm>
            <a:off x="238744" y="3669677"/>
            <a:ext cx="2988000" cy="732347"/>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135" name="角丸四角形 134"/>
          <p:cNvSpPr/>
          <p:nvPr/>
        </p:nvSpPr>
        <p:spPr>
          <a:xfrm>
            <a:off x="327703" y="3537892"/>
            <a:ext cx="1690092" cy="252000"/>
          </a:xfrm>
          <a:prstGeom prst="roundRect">
            <a:avLst/>
          </a:prstGeom>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◇事業認定書の作成</a:t>
            </a:r>
          </a:p>
        </p:txBody>
      </p:sp>
      <p:sp>
        <p:nvSpPr>
          <p:cNvPr id="137" name="テキスト ボックス 136"/>
          <p:cNvSpPr txBox="1"/>
          <p:nvPr/>
        </p:nvSpPr>
        <p:spPr bwMode="auto">
          <a:xfrm>
            <a:off x="1593540" y="3927601"/>
            <a:ext cx="1558037" cy="254172"/>
          </a:xfrm>
          <a:prstGeom prst="rect">
            <a:avLst/>
          </a:prstGeom>
          <a:solidFill>
            <a:srgbClr val="FFFF99"/>
          </a:solidFill>
          <a:ln>
            <a:solidFill>
              <a:srgbClr val="FFC000"/>
            </a:solidFill>
          </a:ln>
        </p:spPr>
        <p:txBody>
          <a:bodyPr lIns="36000" rIns="36000" anchor="ctr"/>
          <a:lstStyle/>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事業認定書</a:t>
            </a:r>
            <a:endParaRPr lang="en-US" altLang="ja-JP" sz="1050" dirty="0">
              <a:latin typeface="ＭＳ ゴシック" panose="020B0609070205080204" pitchFamily="49" charset="-128"/>
              <a:ea typeface="ＭＳ ゴシック" panose="020B0609070205080204" pitchFamily="49" charset="-128"/>
            </a:endParaRPr>
          </a:p>
        </p:txBody>
      </p:sp>
      <p:sp>
        <p:nvSpPr>
          <p:cNvPr id="141" name="正方形/長方形 140"/>
          <p:cNvSpPr/>
          <p:nvPr/>
        </p:nvSpPr>
        <p:spPr>
          <a:xfrm>
            <a:off x="340069" y="3873625"/>
            <a:ext cx="1116000" cy="484748"/>
          </a:xfrm>
          <a:prstGeom prst="rect">
            <a:avLst/>
          </a:prstGeom>
        </p:spPr>
        <p:txBody>
          <a:bodyPr wrap="square" lIns="0" tIns="0" rIns="0" bIns="0">
            <a:spAutoFit/>
          </a:bodyPr>
          <a:lstStyle/>
          <a:p>
            <a:pPr indent="108000"/>
            <a:r>
              <a:rPr lang="ja-JP" altLang="en-US" sz="1050" dirty="0">
                <a:latin typeface="ＭＳ Ｐ明朝" panose="02020600040205080304" pitchFamily="18" charset="-128"/>
                <a:ea typeface="ＭＳ Ｐ明朝" panose="02020600040205080304" pitchFamily="18" charset="-128"/>
              </a:rPr>
              <a:t>事業認定の申請書の案を作成します。　</a:t>
            </a:r>
            <a:endParaRPr lang="en-US" altLang="ja-JP" sz="1050" dirty="0">
              <a:latin typeface="ＭＳ Ｐ明朝" panose="02020600040205080304" pitchFamily="18" charset="-128"/>
              <a:ea typeface="ＭＳ Ｐ明朝" panose="02020600040205080304" pitchFamily="18" charset="-128"/>
            </a:endParaRPr>
          </a:p>
        </p:txBody>
      </p:sp>
      <p:sp>
        <p:nvSpPr>
          <p:cNvPr id="142" name="テキスト ボックス 141"/>
          <p:cNvSpPr txBox="1"/>
          <p:nvPr/>
        </p:nvSpPr>
        <p:spPr>
          <a:xfrm>
            <a:off x="2663891" y="3980919"/>
            <a:ext cx="445635" cy="323165"/>
          </a:xfrm>
          <a:prstGeom prst="rect">
            <a:avLst/>
          </a:prstGeom>
          <a:noFill/>
        </p:spPr>
        <p:txBody>
          <a:bodyPr wrap="none" lIns="0" tIns="0" rIns="0" bIns="0" rtlCol="0">
            <a:spAutoFit/>
          </a:bodyPr>
          <a:lstStyle/>
          <a:p>
            <a:r>
              <a:rPr kumimoji="1" lang="ja-JP" altLang="en-US" sz="1050" dirty="0"/>
              <a:t>・・・</a:t>
            </a:r>
            <a:r>
              <a:rPr kumimoji="1" lang="en-US" altLang="ja-JP" sz="1050" dirty="0"/>
              <a:t>P.43</a:t>
            </a:r>
          </a:p>
          <a:p>
            <a:endParaRPr kumimoji="1" lang="en-US" altLang="ja-JP" sz="1050" dirty="0"/>
          </a:p>
        </p:txBody>
      </p:sp>
      <p:sp>
        <p:nvSpPr>
          <p:cNvPr id="69" name="テキスト ボックス 1"/>
          <p:cNvSpPr txBox="1">
            <a:spLocks noChangeArrowheads="1"/>
          </p:cNvSpPr>
          <p:nvPr/>
        </p:nvSpPr>
        <p:spPr bwMode="auto">
          <a:xfrm>
            <a:off x="116632" y="372774"/>
            <a:ext cx="2068115" cy="360000"/>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３．手続きの概要</a:t>
            </a:r>
            <a:endParaRPr lang="en-US" altLang="ja-JP" dirty="0">
              <a:solidFill>
                <a:schemeClr val="tx1"/>
              </a:solidFill>
            </a:endParaRPr>
          </a:p>
        </p:txBody>
      </p:sp>
      <p:sp>
        <p:nvSpPr>
          <p:cNvPr id="70" name="正方形/長方形 69"/>
          <p:cNvSpPr/>
          <p:nvPr/>
        </p:nvSpPr>
        <p:spPr>
          <a:xfrm>
            <a:off x="3444087" y="9028838"/>
            <a:ext cx="3284984" cy="338554"/>
          </a:xfrm>
          <a:prstGeom prst="rect">
            <a:avLst/>
          </a:prstGeom>
          <a:ln w="12700">
            <a:solidFill>
              <a:schemeClr val="tx1"/>
            </a:solidFill>
            <a:prstDash val="dash"/>
          </a:ln>
        </p:spPr>
        <p:txBody>
          <a:bodyPr wrap="square" lIns="0" tIns="0" rIns="0" bIns="0" anchor="ctr">
            <a:spAutoFit/>
          </a:bodyPr>
          <a:lstStyle/>
          <a:p>
            <a:pPr indent="108000"/>
            <a:r>
              <a:rPr lang="ja-JP" altLang="en-US" sz="1100" dirty="0">
                <a:solidFill>
                  <a:srgbClr val="FF0000"/>
                </a:solidFill>
                <a:latin typeface="ＭＳ Ｐ明朝" panose="02020600040205080304" pitchFamily="18" charset="-128"/>
                <a:ea typeface="ＭＳ Ｐ明朝" panose="02020600040205080304" pitchFamily="18" charset="-128"/>
              </a:rPr>
              <a:t>認定後</a:t>
            </a:r>
            <a:r>
              <a:rPr lang="ja-JP" altLang="en-US" sz="1100" dirty="0">
                <a:latin typeface="ＭＳ Ｐ明朝" panose="02020600040205080304" pitchFamily="18" charset="-128"/>
                <a:ea typeface="ＭＳ Ｐ明朝" panose="02020600040205080304" pitchFamily="18" charset="-128"/>
              </a:rPr>
              <a:t>には、交付金の</a:t>
            </a:r>
            <a:r>
              <a:rPr lang="ja-JP" altLang="en-US" sz="1100" dirty="0">
                <a:solidFill>
                  <a:srgbClr val="FF0000"/>
                </a:solidFill>
                <a:latin typeface="ＭＳ Ｐ明朝" panose="02020600040205080304" pitchFamily="18" charset="-128"/>
                <a:ea typeface="ＭＳ Ｐ明朝" panose="02020600040205080304" pitchFamily="18" charset="-128"/>
              </a:rPr>
              <a:t>振込用口座</a:t>
            </a:r>
            <a:r>
              <a:rPr lang="ja-JP" altLang="en-US" sz="1100" dirty="0">
                <a:latin typeface="ＭＳ Ｐ明朝" panose="02020600040205080304" pitchFamily="18" charset="-128"/>
                <a:ea typeface="ＭＳ Ｐ明朝" panose="02020600040205080304" pitchFamily="18" charset="-128"/>
              </a:rPr>
              <a:t>を</a:t>
            </a:r>
            <a:r>
              <a:rPr lang="ja-JP" altLang="en-US" sz="1100" dirty="0">
                <a:solidFill>
                  <a:srgbClr val="FF0000"/>
                </a:solidFill>
                <a:latin typeface="ＭＳ Ｐ明朝" panose="02020600040205080304" pitchFamily="18" charset="-128"/>
                <a:ea typeface="ＭＳ Ｐ明朝" panose="02020600040205080304" pitchFamily="18" charset="-128"/>
              </a:rPr>
              <a:t>開設</a:t>
            </a:r>
            <a:r>
              <a:rPr lang="ja-JP" altLang="en-US" sz="1100" dirty="0">
                <a:latin typeface="ＭＳ Ｐ明朝" panose="02020600040205080304" pitchFamily="18" charset="-128"/>
                <a:ea typeface="ＭＳ Ｐ明朝" panose="02020600040205080304" pitchFamily="18" charset="-128"/>
              </a:rPr>
              <a:t>して下さい。</a:t>
            </a:r>
            <a:endParaRPr lang="en-US" altLang="ja-JP" sz="1100" dirty="0">
              <a:latin typeface="ＭＳ Ｐ明朝" panose="02020600040205080304" pitchFamily="18" charset="-128"/>
              <a:ea typeface="ＭＳ Ｐ明朝" panose="02020600040205080304" pitchFamily="18" charset="-128"/>
            </a:endParaRPr>
          </a:p>
          <a:p>
            <a:pPr indent="108000"/>
            <a:r>
              <a:rPr lang="ja-JP" altLang="en-US" sz="1100" dirty="0">
                <a:latin typeface="ＭＳ Ｐ明朝" panose="02020600040205080304" pitchFamily="18" charset="-128"/>
                <a:ea typeface="ＭＳ Ｐ明朝" panose="02020600040205080304" pitchFamily="18" charset="-128"/>
              </a:rPr>
              <a:t>　（口座は利息の付かない</a:t>
            </a:r>
            <a:r>
              <a:rPr lang="ja-JP" altLang="en-US" sz="1100" b="1" dirty="0">
                <a:latin typeface="ＭＳ Ｐ明朝" panose="02020600040205080304" pitchFamily="18" charset="-128"/>
                <a:ea typeface="ＭＳ Ｐ明朝" panose="02020600040205080304" pitchFamily="18" charset="-128"/>
              </a:rPr>
              <a:t>決済用口座</a:t>
            </a:r>
            <a:r>
              <a:rPr lang="ja-JP" altLang="en-US" sz="1100" dirty="0">
                <a:latin typeface="ＭＳ Ｐ明朝" panose="02020600040205080304" pitchFamily="18" charset="-128"/>
                <a:ea typeface="ＭＳ Ｐ明朝" panose="02020600040205080304" pitchFamily="18" charset="-128"/>
              </a:rPr>
              <a:t>として下さい。）</a:t>
            </a:r>
            <a:endParaRPr lang="en-US" altLang="ja-JP" sz="1100" dirty="0">
              <a:latin typeface="ＭＳ Ｐ明朝" panose="02020600040205080304" pitchFamily="18" charset="-128"/>
              <a:ea typeface="ＭＳ Ｐ明朝" panose="02020600040205080304" pitchFamily="18" charset="-128"/>
            </a:endParaRPr>
          </a:p>
        </p:txBody>
      </p:sp>
      <p:sp>
        <p:nvSpPr>
          <p:cNvPr id="71" name="正方形/長方形 70"/>
          <p:cNvSpPr/>
          <p:nvPr/>
        </p:nvSpPr>
        <p:spPr>
          <a:xfrm>
            <a:off x="3356992" y="1773235"/>
            <a:ext cx="3284984" cy="484748"/>
          </a:xfrm>
          <a:prstGeom prst="rect">
            <a:avLst/>
          </a:prstGeom>
        </p:spPr>
        <p:txBody>
          <a:bodyPr wrap="square" lIns="0" tIns="0" rIns="0" bIns="0">
            <a:spAutoFit/>
          </a:bodyPr>
          <a:lstStyle/>
          <a:p>
            <a:pPr indent="108000"/>
            <a:r>
              <a:rPr lang="en-US" altLang="ja-JP" sz="1050" dirty="0">
                <a:latin typeface="ＭＳ Ｐ明朝" panose="02020600040205080304" pitchFamily="18" charset="-128"/>
                <a:ea typeface="ＭＳ Ｐ明朝" panose="02020600040205080304" pitchFamily="18" charset="-128"/>
              </a:rPr>
              <a:t>※</a:t>
            </a:r>
          </a:p>
          <a:p>
            <a:pPr indent="108000"/>
            <a:r>
              <a:rPr lang="ja-JP" altLang="en-US" sz="1050" dirty="0">
                <a:latin typeface="ＭＳ Ｐ明朝" panose="02020600040205080304" pitchFamily="18" charset="-128"/>
                <a:ea typeface="ＭＳ Ｐ明朝" panose="02020600040205080304" pitchFamily="18" charset="-128"/>
              </a:rPr>
              <a:t>規約の雛形は複数あり。</a:t>
            </a:r>
            <a:endParaRPr lang="en-US" altLang="ja-JP" sz="1050" dirty="0">
              <a:latin typeface="ＭＳ Ｐ明朝" panose="02020600040205080304" pitchFamily="18" charset="-128"/>
              <a:ea typeface="ＭＳ Ｐ明朝" panose="02020600040205080304" pitchFamily="18" charset="-128"/>
            </a:endParaRPr>
          </a:p>
          <a:p>
            <a:pPr indent="108000"/>
            <a:r>
              <a:rPr lang="ja-JP" altLang="en-US" sz="1050" dirty="0">
                <a:latin typeface="ＭＳ Ｐ明朝" panose="02020600040205080304" pitchFamily="18" charset="-128"/>
                <a:ea typeface="ＭＳ Ｐ明朝" panose="02020600040205080304" pitchFamily="18" charset="-128"/>
              </a:rPr>
              <a:t>該当するパターンにて作成する事。　</a:t>
            </a:r>
            <a:endParaRPr lang="en-US" altLang="ja-JP" sz="1050" dirty="0">
              <a:latin typeface="ＭＳ Ｐ明朝" panose="02020600040205080304" pitchFamily="18" charset="-128"/>
              <a:ea typeface="ＭＳ Ｐ明朝" panose="02020600040205080304" pitchFamily="18" charset="-128"/>
            </a:endParaRPr>
          </a:p>
        </p:txBody>
      </p:sp>
      <p:sp>
        <p:nvSpPr>
          <p:cNvPr id="72" name="正方形/長方形 71"/>
          <p:cNvSpPr/>
          <p:nvPr/>
        </p:nvSpPr>
        <p:spPr>
          <a:xfrm>
            <a:off x="3344466" y="7557814"/>
            <a:ext cx="3284984" cy="484748"/>
          </a:xfrm>
          <a:prstGeom prst="rect">
            <a:avLst/>
          </a:prstGeom>
        </p:spPr>
        <p:txBody>
          <a:bodyPr wrap="square" lIns="0" tIns="0" rIns="0" bIns="0">
            <a:spAutoFit/>
          </a:bodyPr>
          <a:lstStyle/>
          <a:p>
            <a:pPr indent="108000"/>
            <a:r>
              <a:rPr lang="en-US" altLang="ja-JP" sz="1050" dirty="0">
                <a:latin typeface="ＭＳ Ｐ明朝" panose="02020600040205080304" pitchFamily="18" charset="-128"/>
                <a:ea typeface="ＭＳ Ｐ明朝" panose="02020600040205080304" pitchFamily="18" charset="-128"/>
              </a:rPr>
              <a:t>※</a:t>
            </a:r>
          </a:p>
          <a:p>
            <a:pPr indent="108000"/>
            <a:r>
              <a:rPr lang="ja-JP" altLang="en-US" sz="1050" dirty="0">
                <a:latin typeface="ＭＳ Ｐ明朝" panose="02020600040205080304" pitchFamily="18" charset="-128"/>
                <a:ea typeface="ＭＳ Ｐ明朝" panose="02020600040205080304" pitchFamily="18" charset="-128"/>
              </a:rPr>
              <a:t>財産譲渡に関する確認書は該当組織のみ。</a:t>
            </a:r>
            <a:endParaRPr lang="en-US" altLang="ja-JP" sz="1050" dirty="0">
              <a:latin typeface="ＭＳ Ｐ明朝" panose="02020600040205080304" pitchFamily="18" charset="-128"/>
              <a:ea typeface="ＭＳ Ｐ明朝" panose="02020600040205080304" pitchFamily="18" charset="-128"/>
            </a:endParaRPr>
          </a:p>
          <a:p>
            <a:pPr indent="108000"/>
            <a:r>
              <a:rPr lang="ja-JP" altLang="en-US" sz="1050" dirty="0">
                <a:latin typeface="ＭＳ Ｐ明朝" panose="02020600040205080304" pitchFamily="18" charset="-128"/>
                <a:ea typeface="ＭＳ Ｐ明朝" panose="02020600040205080304" pitchFamily="18" charset="-128"/>
              </a:rPr>
              <a:t>（必須書類ではない）　</a:t>
            </a:r>
            <a:endParaRPr lang="en-US" altLang="ja-JP" sz="1050" dirty="0">
              <a:latin typeface="ＭＳ Ｐ明朝" panose="02020600040205080304" pitchFamily="18" charset="-128"/>
              <a:ea typeface="ＭＳ Ｐ明朝" panose="02020600040205080304" pitchFamily="18" charset="-128"/>
            </a:endParaRPr>
          </a:p>
        </p:txBody>
      </p:sp>
      <p:sp>
        <p:nvSpPr>
          <p:cNvPr id="67" name="角丸四角形 66"/>
          <p:cNvSpPr/>
          <p:nvPr/>
        </p:nvSpPr>
        <p:spPr>
          <a:xfrm>
            <a:off x="231022" y="1269957"/>
            <a:ext cx="1642762" cy="252000"/>
          </a:xfrm>
          <a:prstGeom prst="roundRect">
            <a:avLst/>
          </a:prstGeom>
          <a:gradFill>
            <a:gsLst>
              <a:gs pos="0">
                <a:srgbClr val="7030A0"/>
              </a:gs>
              <a:gs pos="48000">
                <a:schemeClr val="accent4">
                  <a:lumMod val="20000"/>
                  <a:lumOff val="80000"/>
                </a:schemeClr>
              </a:gs>
              <a:gs pos="100000">
                <a:srgbClr val="7030A0"/>
              </a:gs>
            </a:gsLst>
          </a:gradFill>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tx1"/>
                </a:solidFill>
                <a:latin typeface="HG丸ｺﾞｼｯｸM-PRO" panose="020F0600000000000000" pitchFamily="50" charset="-128"/>
                <a:ea typeface="HG丸ｺﾞｼｯｸM-PRO" panose="020F0600000000000000" pitchFamily="50" charset="-128"/>
              </a:rPr>
              <a:t>①申請書類の作成</a:t>
            </a:r>
          </a:p>
        </p:txBody>
      </p:sp>
      <p:sp>
        <p:nvSpPr>
          <p:cNvPr id="68" name="正方形/長方形 67"/>
          <p:cNvSpPr/>
          <p:nvPr/>
        </p:nvSpPr>
        <p:spPr>
          <a:xfrm>
            <a:off x="3429000" y="2545039"/>
            <a:ext cx="3372079" cy="969496"/>
          </a:xfrm>
          <a:prstGeom prst="rect">
            <a:avLst/>
          </a:prstGeom>
        </p:spPr>
        <p:txBody>
          <a:bodyPr wrap="square" lIns="0" tIns="0" rIns="0" bIns="0">
            <a:spAutoFit/>
          </a:bodyPr>
          <a:lstStyle/>
          <a:p>
            <a:pPr indent="108000"/>
            <a:r>
              <a:rPr lang="en-US" altLang="ja-JP" sz="1050" dirty="0">
                <a:solidFill>
                  <a:srgbClr val="FF0000"/>
                </a:solidFill>
                <a:latin typeface="ＭＳ Ｐ明朝" panose="02020600040205080304" pitchFamily="18" charset="-128"/>
                <a:ea typeface="ＭＳ Ｐ明朝" panose="02020600040205080304" pitchFamily="18" charset="-128"/>
              </a:rPr>
              <a:t>※</a:t>
            </a:r>
          </a:p>
          <a:p>
            <a:pPr indent="108000"/>
            <a:r>
              <a:rPr lang="ja-JP" altLang="en-US" sz="1050" dirty="0">
                <a:solidFill>
                  <a:srgbClr val="FF0000"/>
                </a:solidFill>
                <a:latin typeface="ＭＳ Ｐ明朝" panose="02020600040205080304" pitchFamily="18" charset="-128"/>
                <a:ea typeface="ＭＳ Ｐ明朝" panose="02020600040205080304" pitchFamily="18" charset="-128"/>
              </a:rPr>
              <a:t>長寿命化</a:t>
            </a:r>
            <a:r>
              <a:rPr lang="ja-JP" altLang="en-US" sz="1050" dirty="0">
                <a:latin typeface="ＭＳ Ｐ明朝" panose="02020600040205080304" pitchFamily="18" charset="-128"/>
                <a:ea typeface="ＭＳ Ｐ明朝" panose="02020600040205080304" pitchFamily="18" charset="-128"/>
              </a:rPr>
              <a:t>では、事業申請時に</a:t>
            </a:r>
            <a:r>
              <a:rPr lang="ja-JP" altLang="en-US" sz="1050" dirty="0">
                <a:solidFill>
                  <a:srgbClr val="FF0000"/>
                </a:solidFill>
                <a:latin typeface="ＭＳ Ｐ明朝" panose="02020600040205080304" pitchFamily="18" charset="-128"/>
                <a:ea typeface="ＭＳ Ｐ明朝" panose="02020600040205080304" pitchFamily="18" charset="-128"/>
              </a:rPr>
              <a:t>全工事につき、工事概算事業費の積算根拠資料</a:t>
            </a:r>
            <a:r>
              <a:rPr lang="ja-JP" altLang="en-US" sz="1050" dirty="0">
                <a:latin typeface="ＭＳ Ｐ明朝" panose="02020600040205080304" pitchFamily="18" charset="-128"/>
                <a:ea typeface="ＭＳ Ｐ明朝" panose="02020600040205080304" pitchFamily="18" charset="-128"/>
              </a:rPr>
              <a:t>（積算書や見積書等）の</a:t>
            </a:r>
            <a:r>
              <a:rPr lang="ja-JP" altLang="en-US" sz="1050" dirty="0">
                <a:solidFill>
                  <a:srgbClr val="FF0000"/>
                </a:solidFill>
                <a:latin typeface="ＭＳ Ｐ明朝" panose="02020600040205080304" pitchFamily="18" charset="-128"/>
                <a:ea typeface="ＭＳ Ｐ明朝" panose="02020600040205080304" pitchFamily="18" charset="-128"/>
              </a:rPr>
              <a:t>提出</a:t>
            </a:r>
            <a:r>
              <a:rPr lang="ja-JP" altLang="en-US" sz="1050" dirty="0">
                <a:latin typeface="ＭＳ Ｐ明朝" panose="02020600040205080304" pitchFamily="18" charset="-128"/>
                <a:ea typeface="ＭＳ Ｐ明朝" panose="02020600040205080304" pitchFamily="18" charset="-128"/>
              </a:rPr>
              <a:t>が必要。</a:t>
            </a:r>
            <a:endParaRPr lang="en-US" altLang="ja-JP" sz="1050" dirty="0">
              <a:latin typeface="ＭＳ Ｐ明朝" panose="02020600040205080304" pitchFamily="18" charset="-128"/>
              <a:ea typeface="ＭＳ Ｐ明朝" panose="02020600040205080304" pitchFamily="18" charset="-128"/>
            </a:endParaRPr>
          </a:p>
          <a:p>
            <a:pPr indent="108000"/>
            <a:r>
              <a:rPr lang="ja-JP" altLang="en-US" sz="1050" dirty="0">
                <a:latin typeface="ＭＳ Ｐ明朝" panose="02020600040205080304" pitchFamily="18" charset="-128"/>
                <a:ea typeface="ＭＳ Ｐ明朝" panose="02020600040205080304" pitchFamily="18" charset="-128"/>
              </a:rPr>
              <a:t>また、</a:t>
            </a:r>
            <a:r>
              <a:rPr lang="ja-JP" altLang="en-US" sz="1050" dirty="0">
                <a:solidFill>
                  <a:srgbClr val="FF0000"/>
                </a:solidFill>
                <a:latin typeface="ＭＳ Ｐ明朝" panose="02020600040205080304" pitchFamily="18" charset="-128"/>
                <a:ea typeface="ＭＳ Ｐ明朝" panose="02020600040205080304" pitchFamily="18" charset="-128"/>
              </a:rPr>
              <a:t>工事</a:t>
            </a:r>
            <a:r>
              <a:rPr lang="en-US" altLang="ja-JP" sz="1050" dirty="0">
                <a:solidFill>
                  <a:srgbClr val="FF0000"/>
                </a:solidFill>
                <a:latin typeface="ＭＳ Ｐ明朝" panose="02020600040205080304" pitchFamily="18" charset="-128"/>
                <a:ea typeface="ＭＳ Ｐ明朝" panose="02020600040205080304" pitchFamily="18" charset="-128"/>
              </a:rPr>
              <a:t>1</a:t>
            </a:r>
            <a:r>
              <a:rPr lang="ja-JP" altLang="en-US" sz="1050" dirty="0">
                <a:solidFill>
                  <a:srgbClr val="FF0000"/>
                </a:solidFill>
                <a:latin typeface="ＭＳ Ｐ明朝" panose="02020600040205080304" pitchFamily="18" charset="-128"/>
                <a:ea typeface="ＭＳ Ｐ明朝" panose="02020600040205080304" pitchFamily="18" charset="-128"/>
              </a:rPr>
              <a:t>件当たり</a:t>
            </a:r>
            <a:r>
              <a:rPr lang="en-US" altLang="ja-JP" sz="1050" dirty="0">
                <a:solidFill>
                  <a:srgbClr val="FF0000"/>
                </a:solidFill>
                <a:latin typeface="ＭＳ Ｐ明朝" panose="02020600040205080304" pitchFamily="18" charset="-128"/>
                <a:ea typeface="ＭＳ Ｐ明朝" panose="02020600040205080304" pitchFamily="18" charset="-128"/>
              </a:rPr>
              <a:t>200</a:t>
            </a:r>
            <a:r>
              <a:rPr lang="ja-JP" altLang="en-US" sz="1050" dirty="0">
                <a:solidFill>
                  <a:srgbClr val="FF0000"/>
                </a:solidFill>
                <a:latin typeface="ＭＳ Ｐ明朝" panose="02020600040205080304" pitchFamily="18" charset="-128"/>
                <a:ea typeface="ＭＳ Ｐ明朝" panose="02020600040205080304" pitchFamily="18" charset="-128"/>
              </a:rPr>
              <a:t>万円以上の工事を実施</a:t>
            </a:r>
            <a:r>
              <a:rPr lang="ja-JP" altLang="en-US" sz="1050" dirty="0">
                <a:latin typeface="ＭＳ Ｐ明朝" panose="02020600040205080304" pitchFamily="18" charset="-128"/>
                <a:ea typeface="ＭＳ Ｐ明朝" panose="02020600040205080304" pitchFamily="18" charset="-128"/>
              </a:rPr>
              <a:t>する</a:t>
            </a:r>
            <a:endParaRPr lang="en-US" altLang="ja-JP" sz="1050" dirty="0">
              <a:latin typeface="ＭＳ Ｐ明朝" panose="02020600040205080304" pitchFamily="18" charset="-128"/>
              <a:ea typeface="ＭＳ Ｐ明朝" panose="02020600040205080304" pitchFamily="18" charset="-128"/>
            </a:endParaRPr>
          </a:p>
          <a:p>
            <a:pPr indent="108000"/>
            <a:r>
              <a:rPr lang="ja-JP" altLang="en-US" sz="1050" dirty="0">
                <a:latin typeface="ＭＳ Ｐ明朝" panose="02020600040205080304" pitchFamily="18" charset="-128"/>
                <a:ea typeface="ＭＳ Ｐ明朝" panose="02020600040205080304" pitchFamily="18" charset="-128"/>
              </a:rPr>
              <a:t>場合には、</a:t>
            </a:r>
            <a:r>
              <a:rPr lang="en-US" altLang="ja-JP" sz="1050" dirty="0">
                <a:solidFill>
                  <a:srgbClr val="FF0000"/>
                </a:solidFill>
                <a:latin typeface="ＭＳ Ｐ明朝" panose="02020600040205080304" pitchFamily="18" charset="-128"/>
                <a:ea typeface="ＭＳ Ｐ明朝" panose="02020600040205080304" pitchFamily="18" charset="-128"/>
              </a:rPr>
              <a:t>【</a:t>
            </a:r>
            <a:r>
              <a:rPr lang="ja-JP" altLang="en-US" sz="1050" dirty="0">
                <a:solidFill>
                  <a:srgbClr val="FF0000"/>
                </a:solidFill>
                <a:latin typeface="ＭＳ Ｐ明朝" panose="02020600040205080304" pitchFamily="18" charset="-128"/>
                <a:ea typeface="ＭＳ Ｐ明朝" panose="02020600040205080304" pitchFamily="18" charset="-128"/>
              </a:rPr>
              <a:t>長寿命化整備計画書</a:t>
            </a:r>
            <a:r>
              <a:rPr lang="en-US" altLang="ja-JP" sz="1050" dirty="0">
                <a:solidFill>
                  <a:srgbClr val="FF0000"/>
                </a:solidFill>
                <a:latin typeface="ＭＳ Ｐ明朝" panose="02020600040205080304" pitchFamily="18" charset="-128"/>
                <a:ea typeface="ＭＳ Ｐ明朝" panose="02020600040205080304" pitchFamily="18" charset="-128"/>
              </a:rPr>
              <a:t>】</a:t>
            </a:r>
            <a:r>
              <a:rPr lang="ja-JP" altLang="en-US" sz="1050" dirty="0">
                <a:solidFill>
                  <a:srgbClr val="FF0000"/>
                </a:solidFill>
                <a:latin typeface="ＭＳ Ｐ明朝" panose="02020600040205080304" pitchFamily="18" charset="-128"/>
                <a:ea typeface="ＭＳ Ｐ明朝" panose="02020600040205080304" pitchFamily="18" charset="-128"/>
              </a:rPr>
              <a:t>を作成し提出</a:t>
            </a:r>
            <a:r>
              <a:rPr lang="ja-JP" altLang="en-US" sz="1050" dirty="0">
                <a:latin typeface="ＭＳ Ｐ明朝" panose="02020600040205080304" pitchFamily="18" charset="-128"/>
                <a:ea typeface="ＭＳ Ｐ明朝" panose="02020600040205080304" pitchFamily="18" charset="-128"/>
              </a:rPr>
              <a:t>する事が</a:t>
            </a:r>
            <a:endParaRPr lang="en-US" altLang="ja-JP" sz="1050" dirty="0">
              <a:latin typeface="ＭＳ Ｐ明朝" panose="02020600040205080304" pitchFamily="18" charset="-128"/>
              <a:ea typeface="ＭＳ Ｐ明朝" panose="02020600040205080304" pitchFamily="18" charset="-128"/>
            </a:endParaRPr>
          </a:p>
          <a:p>
            <a:pPr indent="108000"/>
            <a:r>
              <a:rPr lang="ja-JP" altLang="en-US" sz="1050" dirty="0">
                <a:latin typeface="ＭＳ Ｐ明朝" panose="02020600040205080304" pitchFamily="18" charset="-128"/>
                <a:ea typeface="ＭＳ Ｐ明朝" panose="02020600040205080304" pitchFamily="18" charset="-128"/>
              </a:rPr>
              <a:t>必要。　</a:t>
            </a:r>
            <a:endParaRPr lang="en-US" altLang="ja-JP" sz="1050" dirty="0">
              <a:latin typeface="ＭＳ Ｐ明朝" panose="02020600040205080304" pitchFamily="18" charset="-128"/>
              <a:ea typeface="ＭＳ Ｐ明朝" panose="02020600040205080304" pitchFamily="18" charset="-128"/>
            </a:endParaRPr>
          </a:p>
        </p:txBody>
      </p:sp>
    </p:spTree>
    <p:extLst>
      <p:ext uri="{BB962C8B-B14F-4D97-AF65-F5344CB8AC3E}">
        <p14:creationId xmlns:p14="http://schemas.microsoft.com/office/powerpoint/2010/main" val="3977512558"/>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3" name="Text Box 5"/>
          <p:cNvSpPr txBox="1">
            <a:spLocks noChangeArrowheads="1"/>
          </p:cNvSpPr>
          <p:nvPr/>
        </p:nvSpPr>
        <p:spPr bwMode="auto">
          <a:xfrm>
            <a:off x="0" y="0"/>
            <a:ext cx="6858000" cy="246130"/>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組織の設立</a:t>
            </a:r>
          </a:p>
        </p:txBody>
      </p:sp>
      <p:sp>
        <p:nvSpPr>
          <p:cNvPr id="4" name="角丸四角形 3"/>
          <p:cNvSpPr/>
          <p:nvPr/>
        </p:nvSpPr>
        <p:spPr>
          <a:xfrm>
            <a:off x="345168" y="885095"/>
            <a:ext cx="6106690" cy="1293806"/>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spcAft>
                <a:spcPts val="600"/>
              </a:spcAft>
              <a:defRPr/>
            </a:pPr>
            <a:endParaRPr lang="ja-JP" altLang="en-US" sz="1050" dirty="0">
              <a:solidFill>
                <a:schemeClr val="tx1"/>
              </a:solidFill>
            </a:endParaRPr>
          </a:p>
        </p:txBody>
      </p:sp>
      <p:sp>
        <p:nvSpPr>
          <p:cNvPr id="5" name="テキスト ボックス 4"/>
          <p:cNvSpPr txBox="1">
            <a:spLocks noChangeArrowheads="1"/>
          </p:cNvSpPr>
          <p:nvPr/>
        </p:nvSpPr>
        <p:spPr bwMode="auto">
          <a:xfrm>
            <a:off x="453168" y="1011776"/>
            <a:ext cx="5940000" cy="1000274"/>
          </a:xfrm>
          <a:prstGeom prst="rect">
            <a:avLst/>
          </a:prstGeom>
          <a:noFill/>
          <a:ln w="9525">
            <a:noFill/>
            <a:prstDash val="dash"/>
            <a:miter lim="800000"/>
            <a:headEnd/>
            <a:tailEnd/>
          </a:ln>
        </p:spPr>
        <p:txBody>
          <a:bodyPr wrap="square" lIns="0" tIns="0" rIns="0" bIns="0">
            <a:spAutoFit/>
          </a:bodyPr>
          <a:lstStyle/>
          <a:p>
            <a:pPr indent="144000">
              <a:spcAft>
                <a:spcPts val="600"/>
              </a:spcAft>
              <a:defRPr/>
            </a:pPr>
            <a:r>
              <a:rPr lang="ja-JP" altLang="en-US" dirty="0">
                <a:latin typeface="HG丸ｺﾞｼｯｸM-PRO" pitchFamily="50" charset="-128"/>
                <a:ea typeface="HG丸ｺﾞｼｯｸM-PRO" pitchFamily="50" charset="-128"/>
              </a:rPr>
              <a:t>事業認定時の別紙「工事に関する条件」（財産譲渡に関する事項）について、法定外公共物の水路・農道について、底地は市町に帰属するものの管理は地元で行っている施設の更新等に取り組む場合、完了後、市町に譲渡せず、引き続き地元で管理する形で事業計画の認定が可能です。</a:t>
            </a:r>
          </a:p>
          <a:p>
            <a:pPr indent="144000">
              <a:spcAft>
                <a:spcPts val="600"/>
              </a:spcAft>
              <a:defRPr/>
            </a:pPr>
            <a:r>
              <a:rPr lang="ja-JP" altLang="en-US" dirty="0">
                <a:latin typeface="HG丸ｺﾞｼｯｸM-PRO" pitchFamily="50" charset="-128"/>
                <a:ea typeface="HG丸ｺﾞｼｯｸM-PRO" pitchFamily="50" charset="-128"/>
              </a:rPr>
              <a:t> </a:t>
            </a:r>
            <a:r>
              <a:rPr lang="ja-JP" altLang="en-US" b="1" dirty="0">
                <a:solidFill>
                  <a:srgbClr val="FF0000"/>
                </a:solidFill>
                <a:latin typeface="HG丸ｺﾞｼｯｸM-PRO" pitchFamily="50" charset="-128"/>
                <a:ea typeface="HG丸ｺﾞｼｯｸM-PRO" pitchFamily="50" charset="-128"/>
              </a:rPr>
              <a:t>認定申請前に</a:t>
            </a:r>
            <a:r>
              <a:rPr lang="ja-JP" altLang="en-US" dirty="0">
                <a:latin typeface="HG丸ｺﾞｼｯｸM-PRO" pitchFamily="50" charset="-128"/>
                <a:ea typeface="HG丸ｺﾞｼｯｸM-PRO" pitchFamily="50" charset="-128"/>
              </a:rPr>
              <a:t>下記の</a:t>
            </a:r>
            <a:r>
              <a:rPr lang="ja-JP" altLang="en-US" b="1" dirty="0">
                <a:solidFill>
                  <a:srgbClr val="FF0000"/>
                </a:solidFill>
                <a:latin typeface="HG丸ｺﾞｼｯｸM-PRO" pitchFamily="50" charset="-128"/>
                <a:ea typeface="HG丸ｺﾞｼｯｸM-PRO" pitchFamily="50" charset="-128"/>
              </a:rPr>
              <a:t>確認書を交わした場合</a:t>
            </a:r>
            <a:r>
              <a:rPr lang="ja-JP" altLang="en-US" dirty="0">
                <a:latin typeface="HG丸ｺﾞｼｯｸM-PRO" pitchFamily="50" charset="-128"/>
                <a:ea typeface="HG丸ｺﾞｼｯｸM-PRO" pitchFamily="50" charset="-128"/>
              </a:rPr>
              <a:t>は、財産譲渡の手続きが不要となります。</a:t>
            </a:r>
            <a:endParaRPr lang="en-US" altLang="ja-JP" dirty="0">
              <a:latin typeface="HG丸ｺﾞｼｯｸM-PRO" pitchFamily="50" charset="-128"/>
              <a:ea typeface="HG丸ｺﾞｼｯｸM-PRO" pitchFamily="50" charset="-128"/>
            </a:endParaRPr>
          </a:p>
        </p:txBody>
      </p:sp>
      <p:sp>
        <p:nvSpPr>
          <p:cNvPr id="6" name="テキスト ボックス 1"/>
          <p:cNvSpPr txBox="1">
            <a:spLocks noChangeArrowheads="1"/>
          </p:cNvSpPr>
          <p:nvPr/>
        </p:nvSpPr>
        <p:spPr bwMode="auto">
          <a:xfrm>
            <a:off x="215984" y="416496"/>
            <a:ext cx="4365144" cy="360000"/>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９．財産譲渡に関する確認書（案）の作成</a:t>
            </a:r>
          </a:p>
        </p:txBody>
      </p:sp>
      <p:sp>
        <p:nvSpPr>
          <p:cNvPr id="8" name="Text Box 52"/>
          <p:cNvSpPr txBox="1">
            <a:spLocks noChangeArrowheads="1"/>
          </p:cNvSpPr>
          <p:nvPr/>
        </p:nvSpPr>
        <p:spPr bwMode="auto">
          <a:xfrm>
            <a:off x="3105150" y="9703346"/>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67</a:t>
            </a:r>
          </a:p>
        </p:txBody>
      </p:sp>
      <p:pic>
        <p:nvPicPr>
          <p:cNvPr id="7" name="図 6"/>
          <p:cNvPicPr>
            <a:picLocks noChangeAspect="1"/>
          </p:cNvPicPr>
          <p:nvPr/>
        </p:nvPicPr>
        <p:blipFill>
          <a:blip r:embed="rId2"/>
          <a:stretch>
            <a:fillRect/>
          </a:stretch>
        </p:blipFill>
        <p:spPr>
          <a:xfrm>
            <a:off x="733422" y="2410348"/>
            <a:ext cx="5401526" cy="7087808"/>
          </a:xfrm>
          <a:prstGeom prst="rect">
            <a:avLst/>
          </a:prstGeom>
          <a:ln>
            <a:solidFill>
              <a:schemeClr val="tx1"/>
            </a:solidFill>
          </a:ln>
        </p:spPr>
      </p:pic>
    </p:spTree>
    <p:extLst>
      <p:ext uri="{BB962C8B-B14F-4D97-AF65-F5344CB8AC3E}">
        <p14:creationId xmlns:p14="http://schemas.microsoft.com/office/powerpoint/2010/main" val="268130337"/>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図 9">
            <a:extLst>
              <a:ext uri="{FF2B5EF4-FFF2-40B4-BE49-F238E27FC236}">
                <a16:creationId xmlns:a16="http://schemas.microsoft.com/office/drawing/2014/main" id="{1DFDD578-CC23-43F1-98E4-F5D2D94ED179}"/>
              </a:ext>
            </a:extLst>
          </p:cNvPr>
          <p:cNvPicPr>
            <a:picLocks noChangeAspect="1"/>
          </p:cNvPicPr>
          <p:nvPr/>
        </p:nvPicPr>
        <p:blipFill>
          <a:blip r:embed="rId2"/>
          <a:stretch>
            <a:fillRect/>
          </a:stretch>
        </p:blipFill>
        <p:spPr>
          <a:xfrm>
            <a:off x="958638" y="2051052"/>
            <a:ext cx="4914866" cy="7586289"/>
          </a:xfrm>
          <a:prstGeom prst="rect">
            <a:avLst/>
          </a:prstGeom>
          <a:ln>
            <a:solidFill>
              <a:schemeClr val="tx1"/>
            </a:solidFill>
          </a:ln>
        </p:spPr>
      </p:pic>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3" name="Text Box 5"/>
          <p:cNvSpPr txBox="1">
            <a:spLocks noChangeArrowheads="1"/>
          </p:cNvSpPr>
          <p:nvPr/>
        </p:nvSpPr>
        <p:spPr bwMode="auto">
          <a:xfrm>
            <a:off x="0" y="0"/>
            <a:ext cx="6858000" cy="246130"/>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組織の設立</a:t>
            </a:r>
          </a:p>
        </p:txBody>
      </p:sp>
      <p:sp>
        <p:nvSpPr>
          <p:cNvPr id="4" name="角丸四角形 3"/>
          <p:cNvSpPr/>
          <p:nvPr/>
        </p:nvSpPr>
        <p:spPr>
          <a:xfrm>
            <a:off x="344640" y="1248440"/>
            <a:ext cx="6120000" cy="756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5" name="テキスト ボックス 4"/>
          <p:cNvSpPr txBox="1">
            <a:spLocks noChangeArrowheads="1"/>
          </p:cNvSpPr>
          <p:nvPr/>
        </p:nvSpPr>
        <p:spPr bwMode="auto">
          <a:xfrm>
            <a:off x="452640" y="1323464"/>
            <a:ext cx="5832000" cy="553998"/>
          </a:xfrm>
          <a:prstGeom prst="rect">
            <a:avLst/>
          </a:prstGeom>
          <a:noFill/>
          <a:ln w="9525">
            <a:noFill/>
            <a:prstDash val="dash"/>
            <a:miter lim="800000"/>
            <a:headEnd/>
            <a:tailEnd/>
          </a:ln>
        </p:spPr>
        <p:txBody>
          <a:bodyPr lIns="0" tIns="0" rIns="0" bIns="0">
            <a:spAutoFit/>
          </a:bodyPr>
          <a:lstStyle/>
          <a:p>
            <a:pPr indent="144000">
              <a:spcAft>
                <a:spcPts val="600"/>
              </a:spcAft>
            </a:pPr>
            <a:r>
              <a:rPr lang="ja-JP" altLang="en-US" sz="1200" dirty="0">
                <a:latin typeface="HG丸ｺﾞｼｯｸM-PRO" pitchFamily="50" charset="-128"/>
                <a:ea typeface="HG丸ｺﾞｼｯｸM-PRO" pitchFamily="50" charset="-128"/>
              </a:rPr>
              <a:t>土地改良区等（市町を除く）が所有又は管理する施設を対象とした活動を行う活動組織にあっては、当該所有者又は管理者と交わした「工事に関する確認書」を事業計画書と併せて市町長に提出します。</a:t>
            </a:r>
            <a:endParaRPr lang="en-US" altLang="ja-JP" sz="1200" dirty="0">
              <a:latin typeface="HG丸ｺﾞｼｯｸM-PRO" pitchFamily="50" charset="-128"/>
              <a:ea typeface="HG丸ｺﾞｼｯｸM-PRO" pitchFamily="50" charset="-128"/>
            </a:endParaRPr>
          </a:p>
        </p:txBody>
      </p:sp>
      <p:sp>
        <p:nvSpPr>
          <p:cNvPr id="6" name="AutoShape 10"/>
          <p:cNvSpPr>
            <a:spLocks noChangeArrowheads="1"/>
          </p:cNvSpPr>
          <p:nvPr/>
        </p:nvSpPr>
        <p:spPr bwMode="auto">
          <a:xfrm>
            <a:off x="441360" y="857327"/>
            <a:ext cx="1728000" cy="324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工事に関する確認書</a:t>
            </a:r>
          </a:p>
        </p:txBody>
      </p:sp>
      <p:sp>
        <p:nvSpPr>
          <p:cNvPr id="7" name="テキスト ボックス 1"/>
          <p:cNvSpPr txBox="1">
            <a:spLocks noChangeArrowheads="1"/>
          </p:cNvSpPr>
          <p:nvPr/>
        </p:nvSpPr>
        <p:spPr bwMode="auto">
          <a:xfrm>
            <a:off x="224005" y="428417"/>
            <a:ext cx="1476803" cy="335858"/>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１</a:t>
            </a:r>
            <a:r>
              <a:rPr lang="en-US" altLang="ja-JP" dirty="0">
                <a:solidFill>
                  <a:schemeClr val="tx1"/>
                </a:solidFill>
              </a:rPr>
              <a:t>0</a:t>
            </a:r>
            <a:r>
              <a:rPr lang="ja-JP" altLang="en-US" dirty="0" err="1">
                <a:solidFill>
                  <a:schemeClr val="tx1"/>
                </a:solidFill>
              </a:rPr>
              <a:t>．</a:t>
            </a:r>
            <a:r>
              <a:rPr lang="ja-JP" altLang="en-US" dirty="0">
                <a:solidFill>
                  <a:schemeClr val="tx1"/>
                </a:solidFill>
              </a:rPr>
              <a:t>その他</a:t>
            </a:r>
          </a:p>
        </p:txBody>
      </p:sp>
      <p:sp>
        <p:nvSpPr>
          <p:cNvPr id="12" name="フリーフォーム 11"/>
          <p:cNvSpPr/>
          <p:nvPr/>
        </p:nvSpPr>
        <p:spPr>
          <a:xfrm>
            <a:off x="2390851" y="4709278"/>
            <a:ext cx="1275818" cy="167749"/>
          </a:xfrm>
          <a:custGeom>
            <a:avLst/>
            <a:gdLst>
              <a:gd name="connsiteX0" fmla="*/ 631825 w 631825"/>
              <a:gd name="connsiteY0" fmla="*/ 0 h 190500"/>
              <a:gd name="connsiteX1" fmla="*/ 511175 w 631825"/>
              <a:gd name="connsiteY1" fmla="*/ 38100 h 190500"/>
              <a:gd name="connsiteX2" fmla="*/ 234950 w 631825"/>
              <a:gd name="connsiteY2" fmla="*/ 158750 h 190500"/>
              <a:gd name="connsiteX3" fmla="*/ 0 w 631825"/>
              <a:gd name="connsiteY3" fmla="*/ 190500 h 190500"/>
            </a:gdLst>
            <a:ahLst/>
            <a:cxnLst>
              <a:cxn ang="0">
                <a:pos x="connsiteX0" y="connsiteY0"/>
              </a:cxn>
              <a:cxn ang="0">
                <a:pos x="connsiteX1" y="connsiteY1"/>
              </a:cxn>
              <a:cxn ang="0">
                <a:pos x="connsiteX2" y="connsiteY2"/>
              </a:cxn>
              <a:cxn ang="0">
                <a:pos x="connsiteX3" y="connsiteY3"/>
              </a:cxn>
            </a:cxnLst>
            <a:rect l="l" t="t" r="r" b="b"/>
            <a:pathLst>
              <a:path w="631825" h="190500">
                <a:moveTo>
                  <a:pt x="631825" y="0"/>
                </a:moveTo>
                <a:cubicBezTo>
                  <a:pt x="604573" y="5821"/>
                  <a:pt x="577321" y="11642"/>
                  <a:pt x="511175" y="38100"/>
                </a:cubicBezTo>
                <a:cubicBezTo>
                  <a:pt x="445029" y="64558"/>
                  <a:pt x="320146" y="133350"/>
                  <a:pt x="234950" y="158750"/>
                </a:cubicBezTo>
                <a:cubicBezTo>
                  <a:pt x="149754" y="184150"/>
                  <a:pt x="74877" y="187325"/>
                  <a:pt x="0" y="1905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Text Box 52"/>
          <p:cNvSpPr txBox="1">
            <a:spLocks noChangeArrowheads="1"/>
          </p:cNvSpPr>
          <p:nvPr/>
        </p:nvSpPr>
        <p:spPr bwMode="auto">
          <a:xfrm>
            <a:off x="3105150" y="9703346"/>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68</a:t>
            </a:r>
          </a:p>
        </p:txBody>
      </p:sp>
      <p:sp>
        <p:nvSpPr>
          <p:cNvPr id="11" name="テキスト ボックス 10"/>
          <p:cNvSpPr txBox="1"/>
          <p:nvPr/>
        </p:nvSpPr>
        <p:spPr>
          <a:xfrm>
            <a:off x="3666669" y="4564984"/>
            <a:ext cx="2409211"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rPr>
              <a:t>土地改良区等との協議内容に応じて、不要な記述は削除して下さい。</a:t>
            </a:r>
            <a:endParaRPr lang="en-US" altLang="ja-JP" sz="1000" dirty="0">
              <a:solidFill>
                <a:srgbClr val="000000"/>
              </a:solidFill>
            </a:endParaRPr>
          </a:p>
        </p:txBody>
      </p:sp>
    </p:spTree>
    <p:extLst>
      <p:ext uri="{BB962C8B-B14F-4D97-AF65-F5344CB8AC3E}">
        <p14:creationId xmlns:p14="http://schemas.microsoft.com/office/powerpoint/2010/main" val="3935022191"/>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3" name="Text Box 5"/>
          <p:cNvSpPr txBox="1">
            <a:spLocks noChangeArrowheads="1"/>
          </p:cNvSpPr>
          <p:nvPr/>
        </p:nvSpPr>
        <p:spPr bwMode="auto">
          <a:xfrm>
            <a:off x="0" y="0"/>
            <a:ext cx="6858000" cy="246130"/>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組織の設立</a:t>
            </a:r>
          </a:p>
        </p:txBody>
      </p:sp>
      <p:sp>
        <p:nvSpPr>
          <p:cNvPr id="4" name="角丸四角形 3"/>
          <p:cNvSpPr/>
          <p:nvPr/>
        </p:nvSpPr>
        <p:spPr>
          <a:xfrm>
            <a:off x="344640" y="1382122"/>
            <a:ext cx="6120000" cy="93108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5" name="テキスト ボックス 4"/>
          <p:cNvSpPr txBox="1">
            <a:spLocks noChangeArrowheads="1"/>
          </p:cNvSpPr>
          <p:nvPr/>
        </p:nvSpPr>
        <p:spPr bwMode="auto">
          <a:xfrm>
            <a:off x="452640" y="1484442"/>
            <a:ext cx="5832000" cy="707886"/>
          </a:xfrm>
          <a:prstGeom prst="rect">
            <a:avLst/>
          </a:prstGeom>
          <a:noFill/>
          <a:ln w="9525">
            <a:noFill/>
            <a:prstDash val="dash"/>
            <a:miter lim="800000"/>
            <a:headEnd/>
            <a:tailEnd/>
          </a:ln>
        </p:spPr>
        <p:txBody>
          <a:bodyPr lIns="0" tIns="0" rIns="0" bIns="0">
            <a:spAutoFit/>
          </a:bodyPr>
          <a:lstStyle/>
          <a:p>
            <a:pPr indent="144000">
              <a:spcAft>
                <a:spcPts val="600"/>
              </a:spcAft>
            </a:pPr>
            <a:r>
              <a:rPr lang="ja-JP" altLang="en-US" sz="1200" dirty="0">
                <a:latin typeface="HG丸ｺﾞｼｯｸM-PRO" pitchFamily="50" charset="-128"/>
                <a:ea typeface="HG丸ｺﾞｼｯｸM-PRO" pitchFamily="50" charset="-128"/>
              </a:rPr>
              <a:t>県営事業で出来た施設を県が管理委託をしている場合に必要となります。</a:t>
            </a:r>
            <a:endParaRPr lang="en-US" altLang="ja-JP" sz="1200" dirty="0">
              <a:latin typeface="HG丸ｺﾞｼｯｸM-PRO" pitchFamily="50" charset="-128"/>
              <a:ea typeface="HG丸ｺﾞｼｯｸM-PRO" pitchFamily="50" charset="-128"/>
            </a:endParaRPr>
          </a:p>
          <a:p>
            <a:pPr indent="144000">
              <a:spcAft>
                <a:spcPts val="600"/>
              </a:spcAft>
            </a:pPr>
            <a:r>
              <a:rPr lang="ja-JP" altLang="en-US" dirty="0">
                <a:latin typeface="HG丸ｺﾞｼｯｸM-PRO" pitchFamily="50" charset="-128"/>
                <a:ea typeface="HG丸ｺﾞｼｯｸM-PRO" pitchFamily="50" charset="-128"/>
              </a:rPr>
              <a:t>　現在のところ、上記対象施設は</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ダム</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のみ。</a:t>
            </a:r>
            <a:endParaRPr lang="en-US" altLang="ja-JP" sz="1200" dirty="0">
              <a:latin typeface="HG丸ｺﾞｼｯｸM-PRO" pitchFamily="50" charset="-128"/>
              <a:ea typeface="HG丸ｺﾞｼｯｸM-PRO" pitchFamily="50" charset="-128"/>
            </a:endParaRPr>
          </a:p>
          <a:p>
            <a:pPr indent="144000">
              <a:spcAft>
                <a:spcPts val="600"/>
              </a:spcAft>
            </a:pPr>
            <a:r>
              <a:rPr lang="ja-JP" altLang="en-US" dirty="0">
                <a:latin typeface="HG丸ｺﾞｼｯｸM-PRO" pitchFamily="50" charset="-128"/>
                <a:ea typeface="HG丸ｺﾞｼｯｸM-PRO" pitchFamily="50" charset="-128"/>
              </a:rPr>
              <a:t>　</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中山間総合整備事業等で整備した水路等は対象となりません。</a:t>
            </a:r>
            <a:endParaRPr lang="en-US" altLang="ja-JP" sz="1200" dirty="0">
              <a:latin typeface="HG丸ｺﾞｼｯｸM-PRO" pitchFamily="50" charset="-128"/>
              <a:ea typeface="HG丸ｺﾞｼｯｸM-PRO" pitchFamily="50" charset="-128"/>
            </a:endParaRPr>
          </a:p>
        </p:txBody>
      </p:sp>
      <p:sp>
        <p:nvSpPr>
          <p:cNvPr id="6" name="AutoShape 10"/>
          <p:cNvSpPr>
            <a:spLocks noChangeArrowheads="1"/>
          </p:cNvSpPr>
          <p:nvPr/>
        </p:nvSpPr>
        <p:spPr bwMode="auto">
          <a:xfrm>
            <a:off x="441360" y="862192"/>
            <a:ext cx="3779728" cy="339159"/>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県営土地改良施設の管理に関する事項の協議書</a:t>
            </a:r>
          </a:p>
        </p:txBody>
      </p:sp>
      <p:sp>
        <p:nvSpPr>
          <p:cNvPr id="8" name="Text Box 52"/>
          <p:cNvSpPr txBox="1">
            <a:spLocks noChangeArrowheads="1"/>
          </p:cNvSpPr>
          <p:nvPr/>
        </p:nvSpPr>
        <p:spPr bwMode="auto">
          <a:xfrm>
            <a:off x="3105150" y="9703346"/>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69</a:t>
            </a:r>
          </a:p>
        </p:txBody>
      </p:sp>
      <p:pic>
        <p:nvPicPr>
          <p:cNvPr id="9" name="図 8"/>
          <p:cNvPicPr>
            <a:picLocks noChangeAspect="1"/>
          </p:cNvPicPr>
          <p:nvPr/>
        </p:nvPicPr>
        <p:blipFill>
          <a:blip r:embed="rId2"/>
          <a:stretch>
            <a:fillRect/>
          </a:stretch>
        </p:blipFill>
        <p:spPr>
          <a:xfrm>
            <a:off x="368237" y="2601722"/>
            <a:ext cx="6121526" cy="5442070"/>
          </a:xfrm>
          <a:prstGeom prst="rect">
            <a:avLst/>
          </a:prstGeom>
          <a:ln>
            <a:solidFill>
              <a:schemeClr val="tx1"/>
            </a:solidFill>
          </a:ln>
        </p:spPr>
      </p:pic>
    </p:spTree>
    <p:extLst>
      <p:ext uri="{BB962C8B-B14F-4D97-AF65-F5344CB8AC3E}">
        <p14:creationId xmlns:p14="http://schemas.microsoft.com/office/powerpoint/2010/main" val="4234833647"/>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角丸四角形 20"/>
          <p:cNvSpPr/>
          <p:nvPr/>
        </p:nvSpPr>
        <p:spPr>
          <a:xfrm>
            <a:off x="468000" y="956505"/>
            <a:ext cx="6120679" cy="3564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13" name="角丸四角形 12"/>
          <p:cNvSpPr/>
          <p:nvPr/>
        </p:nvSpPr>
        <p:spPr>
          <a:xfrm>
            <a:off x="468000" y="4964608"/>
            <a:ext cx="6012000" cy="2550490"/>
          </a:xfrm>
          <a:prstGeom prst="roundRect">
            <a:avLst>
              <a:gd name="adj" fmla="val 4355"/>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6"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7"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solidFill>
                  <a:srgbClr val="000000"/>
                </a:solidFill>
                <a:ea typeface="HG丸ｺﾞｼｯｸM-PRO" pitchFamily="50" charset="-128"/>
              </a:rPr>
              <a:t>組織の設立</a:t>
            </a:r>
            <a:endParaRPr lang="ja-JP" altLang="en-US" sz="1000" i="1" dirty="0">
              <a:ea typeface="HG丸ｺﾞｼｯｸM-PRO" pitchFamily="50" charset="-128"/>
            </a:endParaRPr>
          </a:p>
        </p:txBody>
      </p:sp>
      <p:sp>
        <p:nvSpPr>
          <p:cNvPr id="14" name="AutoShape 10"/>
          <p:cNvSpPr>
            <a:spLocks noChangeArrowheads="1"/>
          </p:cNvSpPr>
          <p:nvPr/>
        </p:nvSpPr>
        <p:spPr bwMode="auto">
          <a:xfrm>
            <a:off x="360000" y="4592959"/>
            <a:ext cx="2906805"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総会開催から議決までのながれ</a:t>
            </a:r>
          </a:p>
        </p:txBody>
      </p:sp>
      <p:sp>
        <p:nvSpPr>
          <p:cNvPr id="15"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70</a:t>
            </a:r>
          </a:p>
        </p:txBody>
      </p:sp>
      <p:sp>
        <p:nvSpPr>
          <p:cNvPr id="18" name="テキスト ボックス 17"/>
          <p:cNvSpPr txBox="1">
            <a:spLocks noChangeArrowheads="1"/>
          </p:cNvSpPr>
          <p:nvPr/>
        </p:nvSpPr>
        <p:spPr bwMode="auto">
          <a:xfrm>
            <a:off x="576000" y="1046452"/>
            <a:ext cx="5832000" cy="3262432"/>
          </a:xfrm>
          <a:prstGeom prst="rect">
            <a:avLst/>
          </a:prstGeom>
          <a:noFill/>
          <a:ln w="9525">
            <a:noFill/>
            <a:prstDash val="dash"/>
            <a:miter lim="800000"/>
            <a:headEnd/>
            <a:tailEnd/>
          </a:ln>
        </p:spPr>
        <p:txBody>
          <a:bodyPr wrap="square" lIns="0" tIns="0" rIns="0" bIns="0">
            <a:spAutoFit/>
          </a:bodyPr>
          <a:lstStyle/>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多面的機能支払交付金の実施に関する事項は総会で決定し、議決事項は活動組織の構成員全員に周知する必要があります。</a:t>
            </a:r>
          </a:p>
          <a:p>
            <a:pPr>
              <a:spcAft>
                <a:spcPts val="0"/>
              </a:spcAft>
            </a:pPr>
            <a:r>
              <a:rPr lang="ja-JP" altLang="en-US" dirty="0">
                <a:latin typeface="HG丸ｺﾞｼｯｸM-PRO" panose="020F0600000000000000" pitchFamily="50" charset="-128"/>
                <a:ea typeface="HG丸ｺﾞｼｯｸM-PRO" panose="020F0600000000000000" pitchFamily="50" charset="-128"/>
              </a:rPr>
              <a:t>（設立総会）</a:t>
            </a:r>
          </a:p>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はじめに設立総会を開催し、作成した規約（案）、役員（案）、</a:t>
            </a:r>
            <a:r>
              <a:rPr lang="zh-TW" altLang="en-US" dirty="0">
                <a:latin typeface="HG丸ｺﾞｼｯｸM-PRO" panose="020F0600000000000000" pitchFamily="50" charset="-128"/>
                <a:ea typeface="HG丸ｺﾞｼｯｸM-PRO" panose="020F0600000000000000" pitchFamily="50" charset="-128"/>
              </a:rPr>
              <a:t>事業計画（案）</a:t>
            </a:r>
            <a:r>
              <a:rPr lang="ja-JP" altLang="en-US" dirty="0">
                <a:latin typeface="HG丸ｺﾞｼｯｸM-PRO" panose="020F0600000000000000" pitchFamily="50" charset="-128"/>
                <a:ea typeface="HG丸ｺﾞｼｯｸM-PRO" panose="020F0600000000000000" pitchFamily="50" charset="-128"/>
              </a:rPr>
              <a:t>等の活動組織の設立、活動に関する事項を議題として審議し、議決を得る必要があります。</a:t>
            </a:r>
          </a:p>
          <a:p>
            <a:pPr>
              <a:spcAft>
                <a:spcPts val="0"/>
              </a:spcAft>
            </a:pPr>
            <a:r>
              <a:rPr lang="zh-CN" altLang="en-US" dirty="0">
                <a:latin typeface="HG丸ｺﾞｼｯｸM-PRO" panose="020F0600000000000000" pitchFamily="50" charset="-128"/>
                <a:ea typeface="HG丸ｺﾞｼｯｸM-PRO" panose="020F0600000000000000" pitchFamily="50" charset="-128"/>
              </a:rPr>
              <a:t>（通常総会）　</a:t>
            </a:r>
          </a:p>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通常総会は、</a:t>
            </a:r>
            <a:r>
              <a:rPr lang="ja-JP" altLang="en-US"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毎年度１回以上開催する必要があります。</a:t>
            </a:r>
          </a:p>
          <a:p>
            <a:pPr>
              <a:spcAft>
                <a:spcPts val="0"/>
              </a:spcAft>
            </a:pPr>
            <a:r>
              <a:rPr lang="zh-TW" altLang="en-US" dirty="0">
                <a:latin typeface="HG丸ｺﾞｼｯｸM-PRO" panose="020F0600000000000000" pitchFamily="50" charset="-128"/>
                <a:ea typeface="HG丸ｺﾞｼｯｸM-PRO" panose="020F0600000000000000" pitchFamily="50" charset="-128"/>
              </a:rPr>
              <a:t>（臨時総会）</a:t>
            </a:r>
          </a:p>
          <a:p>
            <a:pPr indent="144000">
              <a:spcAft>
                <a:spcPts val="0"/>
              </a:spcAft>
            </a:pPr>
            <a:r>
              <a:rPr lang="ja-JP" altLang="en-US" dirty="0">
                <a:latin typeface="HG丸ｺﾞｼｯｸM-PRO" panose="020F0600000000000000" pitchFamily="50" charset="-128"/>
                <a:ea typeface="HG丸ｺﾞｼｯｸM-PRO" panose="020F0600000000000000" pitchFamily="50" charset="-128"/>
              </a:rPr>
              <a:t>通常総会のほかに、次に掲げる場合に開催する臨時総会があります。</a:t>
            </a:r>
          </a:p>
          <a:p>
            <a:pPr marL="288000" indent="-144000">
              <a:spcAft>
                <a:spcPts val="0"/>
              </a:spcAft>
            </a:pPr>
            <a:r>
              <a:rPr lang="ja-JP" altLang="en-US" dirty="0">
                <a:latin typeface="HG丸ｺﾞｼｯｸM-PRO" panose="020F0600000000000000" pitchFamily="50" charset="-128"/>
                <a:ea typeface="HG丸ｺﾞｼｯｸM-PRO" panose="020F0600000000000000" pitchFamily="50" charset="-128"/>
              </a:rPr>
              <a:t>・構成員現在数の３分の１以上から、会議の目的たる事項を示した書面により請求があったとき</a:t>
            </a:r>
          </a:p>
          <a:p>
            <a:pPr marL="288000" indent="-144000">
              <a:spcAft>
                <a:spcPts val="0"/>
              </a:spcAft>
            </a:pPr>
            <a:r>
              <a:rPr lang="ja-JP" altLang="en-US" dirty="0">
                <a:latin typeface="HG丸ｺﾞｼｯｸM-PRO" panose="020F0600000000000000" pitchFamily="50" charset="-128"/>
                <a:ea typeface="HG丸ｺﾞｼｯｸM-PRO" panose="020F0600000000000000" pitchFamily="50" charset="-128"/>
              </a:rPr>
              <a:t>・監査役が不正な事実を発見し、報告するために招集したとき</a:t>
            </a:r>
          </a:p>
          <a:p>
            <a:pPr marL="288000" indent="-144000">
              <a:spcAft>
                <a:spcPts val="600"/>
              </a:spcAft>
            </a:pPr>
            <a:r>
              <a:rPr lang="ja-JP" altLang="en-US" dirty="0">
                <a:latin typeface="HG丸ｺﾞｼｯｸM-PRO" panose="020F0600000000000000" pitchFamily="50" charset="-128"/>
                <a:ea typeface="HG丸ｺﾞｼｯｸM-PRO" panose="020F0600000000000000" pitchFamily="50" charset="-128"/>
              </a:rPr>
              <a:t>・その他代表が必要と認めたとき</a:t>
            </a:r>
          </a:p>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いずれの</a:t>
            </a:r>
            <a:r>
              <a:rPr lang="ja-JP" altLang="en-US"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総会</a:t>
            </a:r>
            <a:r>
              <a:rPr lang="ja-JP" altLang="en-US" dirty="0">
                <a:latin typeface="HG丸ｺﾞｼｯｸM-PRO" panose="020F0600000000000000" pitchFamily="50" charset="-128"/>
                <a:ea typeface="HG丸ｺﾞｼｯｸM-PRO" panose="020F0600000000000000" pitchFamily="50" charset="-128"/>
              </a:rPr>
              <a:t>も、</a:t>
            </a:r>
            <a:r>
              <a:rPr lang="ja-JP" altLang="en-US"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構成員現在数の過半数の出席（委任状を含む）がなければ成立しません</a:t>
            </a:r>
            <a:r>
              <a:rPr lang="ja-JP" altLang="en-US" dirty="0">
                <a:latin typeface="HG丸ｺﾞｼｯｸM-PRO" panose="020F0600000000000000" pitchFamily="50" charset="-128"/>
                <a:ea typeface="HG丸ｺﾞｼｯｸM-PRO" panose="020F0600000000000000" pitchFamily="50" charset="-128"/>
              </a:rPr>
              <a:t>。</a:t>
            </a:r>
            <a:endParaRPr lang="en-US" altLang="ja-JP" dirty="0">
              <a:latin typeface="HG丸ｺﾞｼｯｸM-PRO" panose="020F0600000000000000" pitchFamily="50" charset="-128"/>
              <a:ea typeface="HG丸ｺﾞｼｯｸM-PRO" panose="020F0600000000000000" pitchFamily="50" charset="-128"/>
            </a:endParaRPr>
          </a:p>
        </p:txBody>
      </p:sp>
      <p:sp>
        <p:nvSpPr>
          <p:cNvPr id="20" name="テキスト ボックス 1"/>
          <p:cNvSpPr txBox="1">
            <a:spLocks noChangeArrowheads="1"/>
          </p:cNvSpPr>
          <p:nvPr/>
        </p:nvSpPr>
        <p:spPr bwMode="auto">
          <a:xfrm>
            <a:off x="360000" y="488504"/>
            <a:ext cx="2088232" cy="369332"/>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１１．総会の開催</a:t>
            </a:r>
          </a:p>
        </p:txBody>
      </p:sp>
      <p:sp>
        <p:nvSpPr>
          <p:cNvPr id="19" name="AutoShape 10"/>
          <p:cNvSpPr>
            <a:spLocks noChangeArrowheads="1"/>
          </p:cNvSpPr>
          <p:nvPr/>
        </p:nvSpPr>
        <p:spPr bwMode="auto">
          <a:xfrm>
            <a:off x="360000" y="7602313"/>
            <a:ext cx="2906805"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総会の開催、議決に当たっての留意点</a:t>
            </a:r>
          </a:p>
        </p:txBody>
      </p:sp>
      <p:sp>
        <p:nvSpPr>
          <p:cNvPr id="22" name="角丸四角形 21"/>
          <p:cNvSpPr/>
          <p:nvPr/>
        </p:nvSpPr>
        <p:spPr>
          <a:xfrm>
            <a:off x="468000" y="7977528"/>
            <a:ext cx="6012000" cy="1728000"/>
          </a:xfrm>
          <a:prstGeom prst="roundRect">
            <a:avLst>
              <a:gd name="adj" fmla="val 6158"/>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2" name="テキスト ボックス 1">
            <a:extLst>
              <a:ext uri="{FF2B5EF4-FFF2-40B4-BE49-F238E27FC236}">
                <a16:creationId xmlns:a16="http://schemas.microsoft.com/office/drawing/2014/main" id="{C1475A1C-0183-5E54-0F30-4FE55DF72BC2}"/>
              </a:ext>
            </a:extLst>
          </p:cNvPr>
          <p:cNvSpPr txBox="1">
            <a:spLocks noChangeArrowheads="1"/>
          </p:cNvSpPr>
          <p:nvPr/>
        </p:nvSpPr>
        <p:spPr bwMode="auto">
          <a:xfrm>
            <a:off x="576000" y="5019493"/>
            <a:ext cx="5796000" cy="2331407"/>
          </a:xfrm>
          <a:prstGeom prst="rect">
            <a:avLst/>
          </a:prstGeom>
          <a:noFill/>
          <a:ln w="9525">
            <a:noFill/>
            <a:miter lim="800000"/>
            <a:headEnd/>
            <a:tailEnd/>
          </a:ln>
        </p:spPr>
        <p:txBody>
          <a:bodyPr lIns="0" tIns="0" rIns="0" bIns="0">
            <a:spAutoFit/>
          </a:bodyPr>
          <a:lstStyle/>
          <a:p>
            <a:pPr marL="144000" indent="-144000">
              <a:spcAft>
                <a:spcPts val="600"/>
              </a:spcAft>
              <a:defRPr/>
            </a:pPr>
            <a:r>
              <a:rPr lang="ja-JP" altLang="en-US" sz="1050" dirty="0">
                <a:latin typeface="HG丸ｺﾞｼｯｸM-PRO" pitchFamily="50" charset="-128"/>
                <a:ea typeface="HG丸ｺﾞｼｯｸM-PRO" pitchFamily="50" charset="-128"/>
              </a:rPr>
              <a:t>１）あらかじめ役員会等で話し合い、総会の審議事項、開催日、開催方法（対面、書面、オンライン等）等について設定します。審議事項は、活動計画の作成又は変更、収支決算及び実施計画に関すること等の活動組織の運営に関する重要な事項等となります。</a:t>
            </a:r>
            <a:endParaRPr lang="en-US" altLang="ja-JP" sz="1050" dirty="0">
              <a:latin typeface="HG丸ｺﾞｼｯｸM-PRO" pitchFamily="50" charset="-128"/>
              <a:ea typeface="HG丸ｺﾞｼｯｸM-PRO" pitchFamily="50" charset="-128"/>
            </a:endParaRPr>
          </a:p>
          <a:p>
            <a:pPr marL="144000" indent="-144000">
              <a:spcAft>
                <a:spcPts val="600"/>
              </a:spcAft>
              <a:defRPr/>
            </a:pPr>
            <a:r>
              <a:rPr lang="ja-JP" altLang="en-US" sz="1050" dirty="0">
                <a:latin typeface="HG丸ｺﾞｼｯｸM-PRO" pitchFamily="50" charset="-128"/>
                <a:ea typeface="HG丸ｺﾞｼｯｸM-PRO" pitchFamily="50" charset="-128"/>
              </a:rPr>
              <a:t>２）総会の招集を行います。招集にあたっては、規約で定める日までに（規約例では、開催の７日前まで）、書面にて会議の日時、場所、オンライン開催の場合は、招待</a:t>
            </a:r>
            <a:r>
              <a:rPr lang="en-US" altLang="ja-JP" sz="1050" dirty="0">
                <a:latin typeface="HG丸ｺﾞｼｯｸM-PRO" pitchFamily="50" charset="-128"/>
                <a:ea typeface="HG丸ｺﾞｼｯｸM-PRO" pitchFamily="50" charset="-128"/>
              </a:rPr>
              <a:t>ID</a:t>
            </a:r>
            <a:r>
              <a:rPr lang="ja-JP" altLang="en-US" sz="1050" dirty="0">
                <a:latin typeface="HG丸ｺﾞｼｯｸM-PRO" pitchFamily="50" charset="-128"/>
                <a:ea typeface="HG丸ｺﾞｼｯｸM-PRO" pitchFamily="50" charset="-128"/>
              </a:rPr>
              <a:t>等の案内方法、目的、審議事項を構成員に通知します。</a:t>
            </a:r>
            <a:endParaRPr lang="en-US" altLang="ja-JP" sz="1050" dirty="0">
              <a:latin typeface="HG丸ｺﾞｼｯｸM-PRO" pitchFamily="50" charset="-128"/>
              <a:ea typeface="HG丸ｺﾞｼｯｸM-PRO" pitchFamily="50" charset="-128"/>
            </a:endParaRPr>
          </a:p>
          <a:p>
            <a:pPr marL="144000" indent="-144000">
              <a:spcAft>
                <a:spcPts val="0"/>
              </a:spcAft>
              <a:defRPr/>
            </a:pPr>
            <a:r>
              <a:rPr lang="ja-JP" altLang="en-US" sz="1050" dirty="0">
                <a:latin typeface="HG丸ｺﾞｼｯｸM-PRO" pitchFamily="50" charset="-128"/>
                <a:ea typeface="HG丸ｺﾞｼｯｸM-PRO" pitchFamily="50" charset="-128"/>
              </a:rPr>
              <a:t>３）総会は、構成員現在数の過半数の出席をもって成立します。開会前に出席者数の確認を行います。なお、出席は委任状をもって代えることができます。</a:t>
            </a:r>
            <a:endParaRPr lang="en-US" altLang="ja-JP" sz="1050" dirty="0">
              <a:latin typeface="HG丸ｺﾞｼｯｸM-PRO" pitchFamily="50" charset="-128"/>
              <a:ea typeface="HG丸ｺﾞｼｯｸM-PRO" pitchFamily="50" charset="-128"/>
            </a:endParaRPr>
          </a:p>
          <a:p>
            <a:pPr marL="144000" indent="144000">
              <a:spcAft>
                <a:spcPts val="0"/>
              </a:spcAft>
              <a:defRPr/>
            </a:pPr>
            <a:r>
              <a:rPr lang="ja-JP" altLang="en-US" sz="1050" dirty="0">
                <a:latin typeface="HG丸ｺﾞｼｯｸM-PRO" pitchFamily="50" charset="-128"/>
                <a:ea typeface="HG丸ｺﾞｼｯｸM-PRO" pitchFamily="50" charset="-128"/>
              </a:rPr>
              <a:t>議事は、出席した構成員の過半数（特別議決事項にあっては３分の２以上）で決します。</a:t>
            </a:r>
            <a:endParaRPr lang="en-US" altLang="ja-JP" sz="1050" dirty="0">
              <a:latin typeface="HG丸ｺﾞｼｯｸM-PRO" pitchFamily="50" charset="-128"/>
              <a:ea typeface="HG丸ｺﾞｼｯｸM-PRO" pitchFamily="50" charset="-128"/>
            </a:endParaRPr>
          </a:p>
          <a:p>
            <a:pPr marL="144000" indent="144000">
              <a:spcAft>
                <a:spcPts val="600"/>
              </a:spcAft>
              <a:defRPr/>
            </a:pPr>
            <a:r>
              <a:rPr lang="ja-JP" altLang="en-US" sz="1050" dirty="0">
                <a:latin typeface="HG丸ｺﾞｼｯｸM-PRO" pitchFamily="50" charset="-128"/>
                <a:ea typeface="HG丸ｺﾞｼｯｸM-PRO" pitchFamily="50" charset="-128"/>
              </a:rPr>
              <a:t>議決前に議案説明、質疑応答を行った上で採決を行って下さい。</a:t>
            </a:r>
            <a:endParaRPr lang="en-US" altLang="ja-JP" sz="1050" dirty="0">
              <a:latin typeface="HG丸ｺﾞｼｯｸM-PRO" pitchFamily="50" charset="-128"/>
              <a:ea typeface="HG丸ｺﾞｼｯｸM-PRO" pitchFamily="50" charset="-128"/>
            </a:endParaRPr>
          </a:p>
          <a:p>
            <a:pPr marL="144000" indent="-144000">
              <a:spcAft>
                <a:spcPts val="600"/>
              </a:spcAft>
              <a:defRPr/>
            </a:pPr>
            <a:r>
              <a:rPr lang="ja-JP" altLang="en-US" sz="1050" dirty="0">
                <a:latin typeface="HG丸ｺﾞｼｯｸM-PRO" pitchFamily="50" charset="-128"/>
                <a:ea typeface="HG丸ｺﾞｼｯｸM-PRO" pitchFamily="50" charset="-128"/>
              </a:rPr>
              <a:t>４）活動事項を構成員全員の承知のもとで実施するため、総会閉会後速やかに、規約で定める方法により（規約例では、総会で決定した事項を記載した書面を作成して、その写しを構成員全員に配布する）構成員全員に確実に周知します。</a:t>
            </a:r>
          </a:p>
        </p:txBody>
      </p:sp>
      <p:sp>
        <p:nvSpPr>
          <p:cNvPr id="3" name="テキスト ボックス 2">
            <a:extLst>
              <a:ext uri="{FF2B5EF4-FFF2-40B4-BE49-F238E27FC236}">
                <a16:creationId xmlns:a16="http://schemas.microsoft.com/office/drawing/2014/main" id="{8E6468C8-2FF8-72A3-4604-921AB76F3B6A}"/>
              </a:ext>
            </a:extLst>
          </p:cNvPr>
          <p:cNvSpPr txBox="1">
            <a:spLocks noChangeArrowheads="1"/>
          </p:cNvSpPr>
          <p:nvPr/>
        </p:nvSpPr>
        <p:spPr bwMode="auto">
          <a:xfrm>
            <a:off x="556643" y="8109456"/>
            <a:ext cx="5796000" cy="1523494"/>
          </a:xfrm>
          <a:prstGeom prst="rect">
            <a:avLst/>
          </a:prstGeom>
          <a:noFill/>
          <a:ln w="9525">
            <a:noFill/>
            <a:miter lim="800000"/>
            <a:headEnd/>
            <a:tailEnd/>
          </a:ln>
        </p:spPr>
        <p:txBody>
          <a:bodyPr lIns="0" tIns="0" rIns="0" bIns="0">
            <a:spAutoFit/>
          </a:bodyPr>
          <a:lstStyle/>
          <a:p>
            <a:pPr marL="144000" indent="-144000">
              <a:spcAft>
                <a:spcPts val="600"/>
              </a:spcAft>
              <a:defRPr/>
            </a:pPr>
            <a:r>
              <a:rPr lang="ja-JP" altLang="en-US" sz="1050" dirty="0">
                <a:latin typeface="HG丸ｺﾞｼｯｸM-PRO" pitchFamily="50" charset="-128"/>
                <a:ea typeface="HG丸ｺﾞｼｯｸM-PRO" pitchFamily="50" charset="-128"/>
              </a:rPr>
              <a:t>・総会は、規約に基づいて行われます。規約制定時に構成員で話し合い、総会の議決方法等について地域の事情に応じて適切に定めて下さい。</a:t>
            </a:r>
          </a:p>
          <a:p>
            <a:pPr marL="144000" indent="-144000">
              <a:spcAft>
                <a:spcPts val="600"/>
              </a:spcAft>
              <a:defRPr/>
            </a:pPr>
            <a:r>
              <a:rPr lang="ja-JP" altLang="en-US" sz="1050" dirty="0">
                <a:latin typeface="HG丸ｺﾞｼｯｸM-PRO" pitchFamily="50" charset="-128"/>
                <a:ea typeface="HG丸ｺﾞｼｯｸM-PRO" pitchFamily="50" charset="-128"/>
              </a:rPr>
              <a:t>・採決にあたっては、挙手や起立等の賛成者数を把握できる方法で行い、賛成者数、反対者数を把握し、議決の可否を確認して下さい。また、議事録に議案ごとの賛成者数を記録して下さい。</a:t>
            </a:r>
          </a:p>
          <a:p>
            <a:pPr marL="144000" indent="-144000">
              <a:spcAft>
                <a:spcPts val="600"/>
              </a:spcAft>
              <a:defRPr/>
            </a:pPr>
            <a:r>
              <a:rPr lang="ja-JP" altLang="en-US" sz="1050" dirty="0">
                <a:latin typeface="HG丸ｺﾞｼｯｸM-PRO" pitchFamily="50" charset="-128"/>
                <a:ea typeface="HG丸ｺﾞｼｯｸM-PRO" pitchFamily="50" charset="-128"/>
              </a:rPr>
              <a:t>・総会資料や議事録は、実施状況報告の根拠資料ともなりますので、適切に記録し、５年間保管して下さい。</a:t>
            </a:r>
          </a:p>
          <a:p>
            <a:pPr marL="144000" indent="-144000">
              <a:spcAft>
                <a:spcPts val="600"/>
              </a:spcAft>
              <a:defRPr/>
            </a:pPr>
            <a:r>
              <a:rPr lang="ja-JP" altLang="en-US" sz="1050" dirty="0">
                <a:latin typeface="HG丸ｺﾞｼｯｸM-PRO" pitchFamily="50" charset="-128"/>
                <a:ea typeface="HG丸ｺﾞｼｯｸM-PRO" pitchFamily="50" charset="-128"/>
              </a:rPr>
              <a:t>・総会を欠席された方へも、記録を書面配布するなどにより、総会の議決事項の周知を行ってください。</a:t>
            </a:r>
          </a:p>
        </p:txBody>
      </p:sp>
    </p:spTree>
    <p:extLst>
      <p:ext uri="{BB962C8B-B14F-4D97-AF65-F5344CB8AC3E}">
        <p14:creationId xmlns:p14="http://schemas.microsoft.com/office/powerpoint/2010/main" val="552284330"/>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角丸四角形 27"/>
          <p:cNvSpPr/>
          <p:nvPr/>
        </p:nvSpPr>
        <p:spPr>
          <a:xfrm>
            <a:off x="477352" y="1556098"/>
            <a:ext cx="6120000" cy="1498331"/>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3" name="角丸四角形 2"/>
          <p:cNvSpPr/>
          <p:nvPr/>
        </p:nvSpPr>
        <p:spPr>
          <a:xfrm>
            <a:off x="260350" y="919056"/>
            <a:ext cx="6408738" cy="611801"/>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sp>
        <p:nvSpPr>
          <p:cNvPr id="4" name="Rectangle 2"/>
          <p:cNvSpPr>
            <a:spLocks noChangeArrowheads="1"/>
          </p:cNvSpPr>
          <p:nvPr/>
        </p:nvSpPr>
        <p:spPr bwMode="auto">
          <a:xfrm>
            <a:off x="-3015" y="337094"/>
            <a:ext cx="6858000" cy="540000"/>
          </a:xfrm>
          <a:prstGeom prst="rect">
            <a:avLst/>
          </a:prstGeom>
          <a:gradFill rotWithShape="0">
            <a:gsLst>
              <a:gs pos="0">
                <a:srgbClr val="99FFCC"/>
              </a:gs>
              <a:gs pos="100000">
                <a:srgbClr val="DFFFDF"/>
              </a:gs>
            </a:gsLst>
            <a:lin ang="0" scaled="1"/>
          </a:gradFill>
          <a:ln w="9525">
            <a:noFill/>
            <a:miter lim="800000"/>
            <a:headEnd/>
            <a:tailEnd/>
          </a:ln>
        </p:spPr>
        <p:txBody>
          <a:bodyPr wrap="none" lIns="91341" tIns="45675" rIns="91341" bIns="45675" anchor="ctr"/>
          <a:lstStyle/>
          <a:p>
            <a:r>
              <a:rPr lang="ja-JP" altLang="en-US" sz="2400" dirty="0"/>
              <a:t>　　　 事業計画の認定</a:t>
            </a:r>
            <a:endParaRPr lang="ja-JP" altLang="en-US" sz="2000" i="1" dirty="0"/>
          </a:p>
        </p:txBody>
      </p:sp>
      <p:sp>
        <p:nvSpPr>
          <p:cNvPr id="5" name="Rectangle 3"/>
          <p:cNvSpPr>
            <a:spLocks noChangeArrowheads="1"/>
          </p:cNvSpPr>
          <p:nvPr/>
        </p:nvSpPr>
        <p:spPr bwMode="auto">
          <a:xfrm>
            <a:off x="238048" y="400719"/>
            <a:ext cx="457200" cy="412750"/>
          </a:xfrm>
          <a:prstGeom prst="rect">
            <a:avLst/>
          </a:prstGeom>
          <a:solidFill>
            <a:srgbClr val="3366FF"/>
          </a:solidFill>
          <a:ln w="9525">
            <a:noFill/>
            <a:miter lim="800000"/>
            <a:headEnd/>
            <a:tailEnd/>
          </a:ln>
        </p:spPr>
        <p:txBody>
          <a:bodyPr wrap="none" lIns="91341" tIns="45675" rIns="91341" bIns="45675" anchor="ctr"/>
          <a:lstStyle/>
          <a:p>
            <a:pPr algn="ctr"/>
            <a:r>
              <a:rPr lang="en-US" altLang="ja-JP" sz="2000" b="1" i="1" dirty="0">
                <a:solidFill>
                  <a:schemeClr val="bg1"/>
                </a:solidFill>
              </a:rPr>
              <a:t>Ⅱ</a:t>
            </a:r>
            <a:endParaRPr lang="ja-JP" altLang="en-US" sz="2000" b="1" i="1" dirty="0">
              <a:solidFill>
                <a:schemeClr val="bg1"/>
              </a:solidFill>
            </a:endParaRPr>
          </a:p>
        </p:txBody>
      </p:sp>
      <p:sp>
        <p:nvSpPr>
          <p:cNvPr id="6"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8"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事業計画の認定</a:t>
            </a:r>
          </a:p>
        </p:txBody>
      </p:sp>
      <p:sp>
        <p:nvSpPr>
          <p:cNvPr id="9" name="テキスト ボックス 4"/>
          <p:cNvSpPr txBox="1">
            <a:spLocks noChangeArrowheads="1"/>
          </p:cNvSpPr>
          <p:nvPr/>
        </p:nvSpPr>
        <p:spPr bwMode="auto">
          <a:xfrm>
            <a:off x="270804" y="962662"/>
            <a:ext cx="6408738" cy="523220"/>
          </a:xfrm>
          <a:prstGeom prst="rect">
            <a:avLst/>
          </a:prstGeom>
          <a:noFill/>
          <a:ln w="9525">
            <a:noFill/>
            <a:miter lim="800000"/>
            <a:headEnd/>
            <a:tailEnd/>
          </a:ln>
        </p:spPr>
        <p:txBody>
          <a:bodyPr wrap="square">
            <a:spAutoFit/>
          </a:bodyPr>
          <a:lstStyle/>
          <a:p>
            <a:pPr indent="179388"/>
            <a:r>
              <a:rPr lang="ja-JP" altLang="en-US" sz="1400" dirty="0">
                <a:latin typeface="HG丸ｺﾞｼｯｸM-PRO" pitchFamily="50" charset="-128"/>
                <a:ea typeface="HG丸ｺﾞｼｯｸM-PRO" pitchFamily="50" charset="-128"/>
              </a:rPr>
              <a:t>活動組織の代表者は、多面的機能支払交付金の活動に取り組む場合は、事業計画（案）を作成し、市町長に提出して、認定を受ける必要があります。</a:t>
            </a:r>
            <a:endParaRPr lang="en-US" altLang="ja-JP" sz="1400" dirty="0">
              <a:latin typeface="HG丸ｺﾞｼｯｸM-PRO" pitchFamily="50" charset="-128"/>
              <a:ea typeface="HG丸ｺﾞｼｯｸM-PRO" pitchFamily="50" charset="-128"/>
            </a:endParaRPr>
          </a:p>
        </p:txBody>
      </p:sp>
      <p:sp>
        <p:nvSpPr>
          <p:cNvPr id="12" name="テキスト ボックス 4"/>
          <p:cNvSpPr txBox="1">
            <a:spLocks noChangeArrowheads="1"/>
          </p:cNvSpPr>
          <p:nvPr/>
        </p:nvSpPr>
        <p:spPr bwMode="auto">
          <a:xfrm>
            <a:off x="576000" y="1638328"/>
            <a:ext cx="5832000" cy="630942"/>
          </a:xfrm>
          <a:prstGeom prst="rect">
            <a:avLst/>
          </a:prstGeom>
          <a:noFill/>
          <a:ln w="9525">
            <a:noFill/>
            <a:prstDash val="dash"/>
            <a:miter lim="800000"/>
            <a:headEnd/>
            <a:tailEnd/>
          </a:ln>
        </p:spPr>
        <p:txBody>
          <a:bodyPr wrap="square" lIns="0" tIns="0" rIns="0" bIns="0">
            <a:spAutoFit/>
          </a:bodyPr>
          <a:lstStyle/>
          <a:p>
            <a:pPr indent="144000">
              <a:spcAft>
                <a:spcPts val="600"/>
              </a:spcAft>
              <a:defRPr/>
            </a:pPr>
            <a:r>
              <a:rPr lang="ja-JP" altLang="en-US" dirty="0">
                <a:latin typeface="HG丸ｺﾞｼｯｸM-PRO" pitchFamily="50" charset="-128"/>
                <a:ea typeface="HG丸ｺﾞｼｯｸM-PRO" pitchFamily="50" charset="-128"/>
              </a:rPr>
              <a:t>多面的機能支払交付金に係る活動を実施しようとする場合には、事業計画書（案）に活動計画書及び規約を添付し、市町長に提出し、その審査を受けます。</a:t>
            </a:r>
            <a:endParaRPr lang="en-US" altLang="ja-JP" dirty="0">
              <a:latin typeface="HG丸ｺﾞｼｯｸM-PRO" pitchFamily="50" charset="-128"/>
              <a:ea typeface="HG丸ｺﾞｼｯｸM-PRO" pitchFamily="50" charset="-128"/>
            </a:endParaRPr>
          </a:p>
          <a:p>
            <a:pPr indent="144000">
              <a:spcAft>
                <a:spcPts val="600"/>
              </a:spcAft>
              <a:defRPr/>
            </a:pPr>
            <a:r>
              <a:rPr lang="ja-JP" altLang="en-US" dirty="0">
                <a:latin typeface="HG丸ｺﾞｼｯｸM-PRO" pitchFamily="50" charset="-128"/>
                <a:ea typeface="HG丸ｺﾞｼｯｸM-PRO" pitchFamily="50" charset="-128"/>
              </a:rPr>
              <a:t>事業計画が認定されると、市町長から事業計画の認定通知書が送付されます。</a:t>
            </a:r>
            <a:endParaRPr lang="en-US" altLang="ja-JP" dirty="0">
              <a:latin typeface="HG丸ｺﾞｼｯｸM-PRO" pitchFamily="50" charset="-128"/>
              <a:ea typeface="HG丸ｺﾞｼｯｸM-PRO" pitchFamily="50" charset="-128"/>
            </a:endParaRPr>
          </a:p>
        </p:txBody>
      </p:sp>
      <p:sp>
        <p:nvSpPr>
          <p:cNvPr id="13" name="正方形/長方形 12"/>
          <p:cNvSpPr/>
          <p:nvPr/>
        </p:nvSpPr>
        <p:spPr>
          <a:xfrm>
            <a:off x="4977352" y="2377167"/>
            <a:ext cx="1620000" cy="1384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marL="82550" indent="-82550">
              <a:defRPr/>
            </a:pPr>
            <a:r>
              <a:rPr lang="ja-JP" altLang="en-US" sz="900" b="1" dirty="0">
                <a:solidFill>
                  <a:srgbClr val="0000FF"/>
                </a:solidFill>
                <a:latin typeface="ＭＳ Ｐ明朝" pitchFamily="18" charset="-128"/>
                <a:ea typeface="ＭＳ Ｐ明朝" pitchFamily="18" charset="-128"/>
              </a:rPr>
              <a:t>事業計画の様式は</a:t>
            </a:r>
            <a:r>
              <a:rPr lang="en-US" altLang="ja-JP" sz="900" b="1" dirty="0">
                <a:solidFill>
                  <a:srgbClr val="0000FF"/>
                </a:solidFill>
                <a:latin typeface="ＭＳ Ｐ明朝" pitchFamily="18" charset="-128"/>
                <a:ea typeface="ＭＳ Ｐ明朝" pitchFamily="18" charset="-128"/>
              </a:rPr>
              <a:t>41</a:t>
            </a:r>
            <a:r>
              <a:rPr lang="ja-JP" altLang="en-US" sz="900" b="1" dirty="0">
                <a:solidFill>
                  <a:srgbClr val="0000FF"/>
                </a:solidFill>
                <a:latin typeface="ＭＳ Ｐ明朝" pitchFamily="18" charset="-128"/>
                <a:ea typeface="ＭＳ Ｐ明朝" pitchFamily="18" charset="-128"/>
              </a:rPr>
              <a:t>ページへ</a:t>
            </a:r>
            <a:endParaRPr lang="en-US" altLang="ja-JP" sz="900" b="1" dirty="0">
              <a:solidFill>
                <a:srgbClr val="0000FF"/>
              </a:solidFill>
              <a:latin typeface="ＭＳ Ｐ明朝" pitchFamily="18" charset="-128"/>
              <a:ea typeface="ＭＳ Ｐ明朝" pitchFamily="18" charset="-128"/>
            </a:endParaRPr>
          </a:p>
        </p:txBody>
      </p:sp>
      <p:sp>
        <p:nvSpPr>
          <p:cNvPr id="14" name="右矢印 13"/>
          <p:cNvSpPr/>
          <p:nvPr/>
        </p:nvSpPr>
        <p:spPr>
          <a:xfrm>
            <a:off x="4579234" y="2338467"/>
            <a:ext cx="344487" cy="215900"/>
          </a:xfrm>
          <a:prstGeom prst="rightArrow">
            <a:avLst/>
          </a:prstGeom>
          <a:solidFill>
            <a:srgbClr val="6699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26" name="正方形/長方形 25"/>
          <p:cNvSpPr/>
          <p:nvPr/>
        </p:nvSpPr>
        <p:spPr>
          <a:xfrm>
            <a:off x="2834703" y="3550418"/>
            <a:ext cx="972000" cy="1384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marL="82550" indent="-82550">
              <a:defRPr/>
            </a:pPr>
            <a:r>
              <a:rPr lang="ja-JP" altLang="en-US" sz="900" b="1" dirty="0">
                <a:solidFill>
                  <a:srgbClr val="0000FF"/>
                </a:solidFill>
                <a:latin typeface="ＭＳ Ｐ明朝" pitchFamily="18" charset="-128"/>
                <a:ea typeface="ＭＳ Ｐ明朝" pitchFamily="18" charset="-128"/>
              </a:rPr>
              <a:t>様式は</a:t>
            </a:r>
            <a:r>
              <a:rPr lang="en-US" altLang="ja-JP" sz="900" b="1" dirty="0">
                <a:solidFill>
                  <a:srgbClr val="0000FF"/>
                </a:solidFill>
                <a:latin typeface="ＭＳ Ｐ明朝" pitchFamily="18" charset="-128"/>
                <a:ea typeface="ＭＳ Ｐ明朝" pitchFamily="18" charset="-128"/>
              </a:rPr>
              <a:t>44</a:t>
            </a:r>
            <a:r>
              <a:rPr lang="ja-JP" altLang="en-US" sz="900" b="1" dirty="0">
                <a:solidFill>
                  <a:srgbClr val="0000FF"/>
                </a:solidFill>
                <a:latin typeface="ＭＳ Ｐ明朝" pitchFamily="18" charset="-128"/>
                <a:ea typeface="ＭＳ Ｐ明朝" pitchFamily="18" charset="-128"/>
              </a:rPr>
              <a:t>ページへ</a:t>
            </a:r>
            <a:endParaRPr lang="en-US" altLang="ja-JP" sz="900" b="1" dirty="0">
              <a:solidFill>
                <a:srgbClr val="0000FF"/>
              </a:solidFill>
              <a:latin typeface="ＭＳ Ｐ明朝" pitchFamily="18" charset="-128"/>
              <a:ea typeface="ＭＳ Ｐ明朝" pitchFamily="18" charset="-128"/>
            </a:endParaRPr>
          </a:p>
        </p:txBody>
      </p:sp>
      <p:sp>
        <p:nvSpPr>
          <p:cNvPr id="27" name="正方形/長方形 26"/>
          <p:cNvSpPr/>
          <p:nvPr/>
        </p:nvSpPr>
        <p:spPr>
          <a:xfrm>
            <a:off x="2841177" y="3986302"/>
            <a:ext cx="972000" cy="1384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marL="82550" indent="-82550">
              <a:defRPr/>
            </a:pPr>
            <a:r>
              <a:rPr lang="ja-JP" altLang="en-US" sz="900" b="1" dirty="0">
                <a:solidFill>
                  <a:srgbClr val="0000FF"/>
                </a:solidFill>
                <a:latin typeface="ＭＳ Ｐ明朝" pitchFamily="18" charset="-128"/>
                <a:ea typeface="ＭＳ Ｐ明朝" pitchFamily="18" charset="-128"/>
              </a:rPr>
              <a:t>様式は</a:t>
            </a:r>
            <a:r>
              <a:rPr lang="en-US" altLang="ja-JP" sz="900" b="1" dirty="0">
                <a:solidFill>
                  <a:srgbClr val="0000FF"/>
                </a:solidFill>
                <a:latin typeface="ＭＳ Ｐ明朝" pitchFamily="18" charset="-128"/>
                <a:ea typeface="ＭＳ Ｐ明朝" pitchFamily="18" charset="-128"/>
              </a:rPr>
              <a:t>7</a:t>
            </a:r>
            <a:r>
              <a:rPr lang="ja-JP" altLang="en-US" sz="900" b="1" dirty="0">
                <a:solidFill>
                  <a:srgbClr val="0000FF"/>
                </a:solidFill>
                <a:latin typeface="ＭＳ Ｐ明朝" pitchFamily="18" charset="-128"/>
                <a:ea typeface="ＭＳ Ｐ明朝" pitchFamily="18" charset="-128"/>
              </a:rPr>
              <a:t>ページへ</a:t>
            </a:r>
            <a:endParaRPr lang="en-US" altLang="ja-JP" sz="900" b="1" dirty="0">
              <a:solidFill>
                <a:srgbClr val="0000FF"/>
              </a:solidFill>
              <a:latin typeface="ＭＳ Ｐ明朝" pitchFamily="18" charset="-128"/>
              <a:ea typeface="ＭＳ Ｐ明朝" pitchFamily="18" charset="-128"/>
            </a:endParaRPr>
          </a:p>
        </p:txBody>
      </p:sp>
      <p:sp>
        <p:nvSpPr>
          <p:cNvPr id="31"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71</a:t>
            </a:r>
          </a:p>
        </p:txBody>
      </p:sp>
      <p:sp>
        <p:nvSpPr>
          <p:cNvPr id="29" name="テキスト ボックス 4"/>
          <p:cNvSpPr txBox="1">
            <a:spLocks noChangeArrowheads="1"/>
          </p:cNvSpPr>
          <p:nvPr/>
        </p:nvSpPr>
        <p:spPr bwMode="auto">
          <a:xfrm>
            <a:off x="576000" y="2354084"/>
            <a:ext cx="3960000" cy="184666"/>
          </a:xfrm>
          <a:prstGeom prst="rect">
            <a:avLst/>
          </a:prstGeom>
          <a:noFill/>
          <a:ln w="9525">
            <a:noFill/>
            <a:miter lim="800000"/>
            <a:headEnd/>
            <a:tailEnd/>
          </a:ln>
        </p:spPr>
        <p:txBody>
          <a:bodyPr wrap="square" lIns="0" tIns="0" rIns="0" bIns="0">
            <a:spAutoFit/>
          </a:bodyPr>
          <a:lstStyle/>
          <a:p>
            <a:pPr indent="144000">
              <a:defRPr/>
            </a:pPr>
            <a:r>
              <a:rPr lang="ja-JP" altLang="en-US" dirty="0">
                <a:latin typeface="HG丸ｺﾞｼｯｸM-PRO" pitchFamily="50" charset="-128"/>
                <a:ea typeface="HG丸ｺﾞｼｯｸM-PRO" pitchFamily="50" charset="-128"/>
              </a:rPr>
              <a:t>事業計画書（案）に添付する書類は以下のとおりです。</a:t>
            </a:r>
            <a:endParaRPr lang="en-US" altLang="ja-JP" dirty="0">
              <a:latin typeface="HG丸ｺﾞｼｯｸM-PRO" pitchFamily="50" charset="-128"/>
              <a:ea typeface="HG丸ｺﾞｼｯｸM-PRO" pitchFamily="50" charset="-128"/>
            </a:endParaRPr>
          </a:p>
        </p:txBody>
      </p:sp>
      <p:sp>
        <p:nvSpPr>
          <p:cNvPr id="30" name="テキスト ボックス 4"/>
          <p:cNvSpPr txBox="1">
            <a:spLocks noChangeArrowheads="1"/>
          </p:cNvSpPr>
          <p:nvPr/>
        </p:nvSpPr>
        <p:spPr bwMode="auto">
          <a:xfrm>
            <a:off x="567788" y="2567444"/>
            <a:ext cx="3960000" cy="369332"/>
          </a:xfrm>
          <a:prstGeom prst="rect">
            <a:avLst/>
          </a:prstGeom>
          <a:noFill/>
          <a:ln w="9525">
            <a:noFill/>
            <a:miter lim="800000"/>
            <a:headEnd/>
            <a:tailEnd/>
          </a:ln>
        </p:spPr>
        <p:txBody>
          <a:bodyPr wrap="square" lIns="0" tIns="0" rIns="0" bIns="0">
            <a:spAutoFit/>
          </a:bodyPr>
          <a:lstStyle/>
          <a:p>
            <a:pPr indent="144000">
              <a:defRPr/>
            </a:pPr>
            <a:r>
              <a:rPr lang="ja-JP" altLang="en-US" dirty="0">
                <a:latin typeface="HG丸ｺﾞｼｯｸM-PRO" pitchFamily="50" charset="-128"/>
                <a:ea typeface="HG丸ｺﾞｼｯｸM-PRO" pitchFamily="50" charset="-128"/>
              </a:rPr>
              <a:t>その他、市町長の審査に当たり、設立総会の議事録等が必要となる場合があります。</a:t>
            </a:r>
            <a:endParaRPr lang="en-US" altLang="ja-JP" dirty="0">
              <a:latin typeface="HG丸ｺﾞｼｯｸM-PRO" pitchFamily="50" charset="-128"/>
              <a:ea typeface="HG丸ｺﾞｼｯｸM-PRO" pitchFamily="50" charset="-128"/>
            </a:endParaRPr>
          </a:p>
        </p:txBody>
      </p:sp>
      <p:sp>
        <p:nvSpPr>
          <p:cNvPr id="32" name="右矢印 31"/>
          <p:cNvSpPr/>
          <p:nvPr/>
        </p:nvSpPr>
        <p:spPr>
          <a:xfrm>
            <a:off x="4579234" y="2644160"/>
            <a:ext cx="344487" cy="215900"/>
          </a:xfrm>
          <a:prstGeom prst="rightArrow">
            <a:avLst/>
          </a:prstGeom>
          <a:solidFill>
            <a:srgbClr val="6699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33" name="正方形/長方形 32"/>
          <p:cNvSpPr/>
          <p:nvPr/>
        </p:nvSpPr>
        <p:spPr>
          <a:xfrm>
            <a:off x="4984244" y="2629912"/>
            <a:ext cx="1620000" cy="276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marL="82550" indent="-82550">
              <a:defRPr/>
            </a:pPr>
            <a:r>
              <a:rPr lang="ja-JP" altLang="en-US" sz="900" b="1" dirty="0">
                <a:solidFill>
                  <a:srgbClr val="0000FF"/>
                </a:solidFill>
                <a:latin typeface="ＭＳ Ｐ明朝" panose="02020600040205080304" pitchFamily="18" charset="-128"/>
                <a:ea typeface="ＭＳ Ｐ明朝" panose="02020600040205080304" pitchFamily="18" charset="-128"/>
              </a:rPr>
              <a:t>提出資料は市町にお問い合</a:t>
            </a:r>
            <a:endParaRPr lang="en-US" altLang="ja-JP" sz="900" b="1" dirty="0">
              <a:solidFill>
                <a:srgbClr val="0000FF"/>
              </a:solidFill>
              <a:latin typeface="ＭＳ Ｐ明朝" panose="02020600040205080304" pitchFamily="18" charset="-128"/>
              <a:ea typeface="ＭＳ Ｐ明朝" panose="02020600040205080304" pitchFamily="18" charset="-128"/>
            </a:endParaRPr>
          </a:p>
          <a:p>
            <a:pPr marL="82550" indent="-82550">
              <a:defRPr/>
            </a:pPr>
            <a:r>
              <a:rPr lang="ja-JP" altLang="en-US" sz="900" b="1" dirty="0">
                <a:solidFill>
                  <a:srgbClr val="0000FF"/>
                </a:solidFill>
                <a:latin typeface="ＭＳ Ｐ明朝" panose="02020600040205080304" pitchFamily="18" charset="-128"/>
                <a:ea typeface="ＭＳ Ｐ明朝" panose="02020600040205080304" pitchFamily="18" charset="-128"/>
              </a:rPr>
              <a:t>わせください。</a:t>
            </a:r>
            <a:endParaRPr lang="en-US" altLang="ja-JP" sz="900" b="1" dirty="0">
              <a:solidFill>
                <a:srgbClr val="0000FF"/>
              </a:solidFill>
              <a:latin typeface="ＭＳ Ｐ明朝" panose="02020600040205080304" pitchFamily="18" charset="-128"/>
              <a:ea typeface="ＭＳ Ｐ明朝" panose="02020600040205080304" pitchFamily="18" charset="-128"/>
            </a:endParaRPr>
          </a:p>
        </p:txBody>
      </p:sp>
      <p:sp>
        <p:nvSpPr>
          <p:cNvPr id="35" name="正方形/長方形 34"/>
          <p:cNvSpPr/>
          <p:nvPr/>
        </p:nvSpPr>
        <p:spPr>
          <a:xfrm>
            <a:off x="2834703" y="4889657"/>
            <a:ext cx="972000" cy="1384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marL="82550" indent="-82550">
              <a:defRPr/>
            </a:pPr>
            <a:r>
              <a:rPr lang="ja-JP" altLang="en-US" sz="900" b="1" dirty="0">
                <a:solidFill>
                  <a:srgbClr val="0000FF"/>
                </a:solidFill>
                <a:latin typeface="ＭＳ Ｐ明朝" pitchFamily="18" charset="-128"/>
                <a:ea typeface="ＭＳ Ｐ明朝" pitchFamily="18" charset="-128"/>
              </a:rPr>
              <a:t>様式は</a:t>
            </a:r>
            <a:r>
              <a:rPr lang="en-US" altLang="ja-JP" sz="900" b="1" dirty="0">
                <a:solidFill>
                  <a:srgbClr val="0000FF"/>
                </a:solidFill>
                <a:latin typeface="ＭＳ Ｐ明朝" pitchFamily="18" charset="-128"/>
                <a:ea typeface="ＭＳ Ｐ明朝" pitchFamily="18" charset="-128"/>
              </a:rPr>
              <a:t>5</a:t>
            </a:r>
            <a:r>
              <a:rPr lang="ja-JP" altLang="en-US" sz="900" b="1" dirty="0">
                <a:solidFill>
                  <a:srgbClr val="0000FF"/>
                </a:solidFill>
                <a:latin typeface="ＭＳ Ｐ明朝" pitchFamily="18" charset="-128"/>
                <a:ea typeface="ＭＳ Ｐ明朝" pitchFamily="18" charset="-128"/>
              </a:rPr>
              <a:t>５ページへ</a:t>
            </a:r>
            <a:endParaRPr lang="en-US" altLang="ja-JP" sz="900" b="1" dirty="0">
              <a:solidFill>
                <a:srgbClr val="0000FF"/>
              </a:solidFill>
              <a:latin typeface="ＭＳ Ｐ明朝" pitchFamily="18" charset="-128"/>
              <a:ea typeface="ＭＳ Ｐ明朝" pitchFamily="18" charset="-128"/>
            </a:endParaRPr>
          </a:p>
        </p:txBody>
      </p:sp>
      <p:sp>
        <p:nvSpPr>
          <p:cNvPr id="46" name="角丸四角形 36">
            <a:extLst>
              <a:ext uri="{FF2B5EF4-FFF2-40B4-BE49-F238E27FC236}">
                <a16:creationId xmlns:a16="http://schemas.microsoft.com/office/drawing/2014/main" id="{5A137CF8-F117-9CB8-49FB-8A2E846603F0}"/>
              </a:ext>
            </a:extLst>
          </p:cNvPr>
          <p:cNvSpPr/>
          <p:nvPr/>
        </p:nvSpPr>
        <p:spPr>
          <a:xfrm>
            <a:off x="468000" y="6094062"/>
            <a:ext cx="6120000" cy="515122"/>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47" name="テキスト ボックス 4">
            <a:extLst>
              <a:ext uri="{FF2B5EF4-FFF2-40B4-BE49-F238E27FC236}">
                <a16:creationId xmlns:a16="http://schemas.microsoft.com/office/drawing/2014/main" id="{5E0BE886-304F-2B60-8E23-09851E4426F0}"/>
              </a:ext>
            </a:extLst>
          </p:cNvPr>
          <p:cNvSpPr txBox="1">
            <a:spLocks noChangeArrowheads="1"/>
          </p:cNvSpPr>
          <p:nvPr/>
        </p:nvSpPr>
        <p:spPr bwMode="auto">
          <a:xfrm>
            <a:off x="576000" y="6246930"/>
            <a:ext cx="5832000" cy="369332"/>
          </a:xfrm>
          <a:prstGeom prst="rect">
            <a:avLst/>
          </a:prstGeom>
          <a:noFill/>
          <a:ln w="9525">
            <a:noFill/>
            <a:prstDash val="dash"/>
            <a:miter lim="800000"/>
            <a:headEnd/>
            <a:tailEnd/>
          </a:ln>
        </p:spPr>
        <p:txBody>
          <a:bodyPr wrap="square" lIns="0" tIns="0" rIns="0" bIns="0">
            <a:spAutoFit/>
          </a:bodyPr>
          <a:lstStyle/>
          <a:p>
            <a:pPr indent="144000">
              <a:defRPr/>
            </a:pPr>
            <a:r>
              <a:rPr lang="ja-JP" altLang="en-US" dirty="0">
                <a:latin typeface="HG丸ｺﾞｼｯｸM-PRO" pitchFamily="50" charset="-128"/>
                <a:ea typeface="HG丸ｺﾞｼｯｸM-PRO" pitchFamily="50" charset="-128"/>
              </a:rPr>
              <a:t>また、既に活動を実施している活動組織が、認定された事業計画の内容を変更する場合は、以下を参考に手続きを行って下さい。</a:t>
            </a:r>
            <a:endParaRPr lang="en-US" altLang="ja-JP" dirty="0">
              <a:latin typeface="HG丸ｺﾞｼｯｸM-PRO" pitchFamily="50" charset="-128"/>
              <a:ea typeface="HG丸ｺﾞｼｯｸM-PRO" pitchFamily="50" charset="-128"/>
            </a:endParaRPr>
          </a:p>
        </p:txBody>
      </p:sp>
      <p:sp>
        <p:nvSpPr>
          <p:cNvPr id="48" name="角丸四角形 16">
            <a:extLst>
              <a:ext uri="{FF2B5EF4-FFF2-40B4-BE49-F238E27FC236}">
                <a16:creationId xmlns:a16="http://schemas.microsoft.com/office/drawing/2014/main" id="{868AD965-3A04-E75F-034C-FD922C333933}"/>
              </a:ext>
            </a:extLst>
          </p:cNvPr>
          <p:cNvSpPr/>
          <p:nvPr/>
        </p:nvSpPr>
        <p:spPr>
          <a:xfrm>
            <a:off x="468000" y="7071147"/>
            <a:ext cx="6012000" cy="2634381"/>
          </a:xfrm>
          <a:prstGeom prst="roundRect">
            <a:avLst>
              <a:gd name="adj" fmla="val 3147"/>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49" name="AutoShape 10">
            <a:extLst>
              <a:ext uri="{FF2B5EF4-FFF2-40B4-BE49-F238E27FC236}">
                <a16:creationId xmlns:a16="http://schemas.microsoft.com/office/drawing/2014/main" id="{67ECB0C4-5BBA-FA12-D4C1-69722D27E897}"/>
              </a:ext>
            </a:extLst>
          </p:cNvPr>
          <p:cNvSpPr>
            <a:spLocks noChangeArrowheads="1"/>
          </p:cNvSpPr>
          <p:nvPr/>
        </p:nvSpPr>
        <p:spPr bwMode="auto">
          <a:xfrm>
            <a:off x="360000" y="6681191"/>
            <a:ext cx="3240000"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認定された事業計画の変更手続きについて</a:t>
            </a:r>
          </a:p>
        </p:txBody>
      </p:sp>
      <p:sp>
        <p:nvSpPr>
          <p:cNvPr id="50" name="テキスト ボックス 36">
            <a:extLst>
              <a:ext uri="{FF2B5EF4-FFF2-40B4-BE49-F238E27FC236}">
                <a16:creationId xmlns:a16="http://schemas.microsoft.com/office/drawing/2014/main" id="{3BBB2EC6-F115-B9A7-247E-5DDDD0DEA4CB}"/>
              </a:ext>
            </a:extLst>
          </p:cNvPr>
          <p:cNvSpPr txBox="1">
            <a:spLocks noChangeArrowheads="1"/>
          </p:cNvSpPr>
          <p:nvPr/>
        </p:nvSpPr>
        <p:spPr bwMode="auto">
          <a:xfrm>
            <a:off x="627177" y="8944694"/>
            <a:ext cx="2700000" cy="688256"/>
          </a:xfrm>
          <a:prstGeom prst="rect">
            <a:avLst/>
          </a:prstGeom>
          <a:solidFill>
            <a:srgbClr val="CCECFF"/>
          </a:solidFill>
          <a:ln w="9525">
            <a:solidFill>
              <a:srgbClr val="0000FF"/>
            </a:solidFill>
            <a:miter lim="800000"/>
            <a:headEnd/>
            <a:tailEnd/>
          </a:ln>
        </p:spPr>
        <p:txBody>
          <a:bodyPr wrap="square" lIns="36000" tIns="36000" rIns="36000" bIns="36000" anchor="ctr">
            <a:spAutoFit/>
          </a:bodyPr>
          <a:lstStyle/>
          <a:p>
            <a:pPr>
              <a:defRPr/>
            </a:pPr>
            <a:r>
              <a:rPr lang="en-US" altLang="ja-JP" sz="1000" dirty="0">
                <a:latin typeface="HG丸ｺﾞｼｯｸM-PRO" pitchFamily="50" charset="-128"/>
                <a:ea typeface="HG丸ｺﾞｼｯｸM-PRO" pitchFamily="50" charset="-128"/>
              </a:rPr>
              <a:t>【</a:t>
            </a:r>
            <a:r>
              <a:rPr lang="ja-JP" altLang="en-US" sz="1000" dirty="0">
                <a:latin typeface="HG丸ｺﾞｼｯｸM-PRO" pitchFamily="50" charset="-128"/>
                <a:ea typeface="HG丸ｺﾞｼｯｸM-PRO" pitchFamily="50" charset="-128"/>
              </a:rPr>
              <a:t>申請時期</a:t>
            </a:r>
            <a:r>
              <a:rPr lang="en-US" altLang="ja-JP" sz="1000" dirty="0">
                <a:latin typeface="HG丸ｺﾞｼｯｸM-PRO" pitchFamily="50" charset="-128"/>
                <a:ea typeface="HG丸ｺﾞｼｯｸM-PRO" pitchFamily="50" charset="-128"/>
              </a:rPr>
              <a:t>】</a:t>
            </a:r>
          </a:p>
          <a:p>
            <a:pPr marL="182563">
              <a:defRPr/>
            </a:pPr>
            <a:r>
              <a:rPr lang="ja-JP" altLang="en-US" sz="1000" dirty="0">
                <a:latin typeface="HG丸ｺﾞｼｯｸM-PRO" pitchFamily="50" charset="-128"/>
                <a:ea typeface="HG丸ｺﾞｼｯｸM-PRO" pitchFamily="50" charset="-128"/>
              </a:rPr>
              <a:t>上記のいずれかの変更が生じたとき</a:t>
            </a:r>
            <a:endParaRPr lang="en-US" altLang="ja-JP" sz="1000" dirty="0">
              <a:latin typeface="HG丸ｺﾞｼｯｸM-PRO" pitchFamily="50" charset="-128"/>
              <a:ea typeface="HG丸ｺﾞｼｯｸM-PRO" pitchFamily="50" charset="-128"/>
            </a:endParaRPr>
          </a:p>
          <a:p>
            <a:pPr>
              <a:defRPr/>
            </a:pPr>
            <a:r>
              <a:rPr lang="en-US" altLang="ja-JP" sz="1000" dirty="0">
                <a:latin typeface="HG丸ｺﾞｼｯｸM-PRO" pitchFamily="50" charset="-128"/>
                <a:ea typeface="HG丸ｺﾞｼｯｸM-PRO" pitchFamily="50" charset="-128"/>
              </a:rPr>
              <a:t>【</a:t>
            </a:r>
            <a:r>
              <a:rPr lang="ja-JP" altLang="en-US" sz="1000" dirty="0">
                <a:latin typeface="HG丸ｺﾞｼｯｸM-PRO" pitchFamily="50" charset="-128"/>
                <a:ea typeface="HG丸ｺﾞｼｯｸM-PRO" pitchFamily="50" charset="-128"/>
              </a:rPr>
              <a:t>申請書に添付する書類</a:t>
            </a:r>
            <a:r>
              <a:rPr lang="en-US" altLang="ja-JP" sz="1000" dirty="0">
                <a:latin typeface="HG丸ｺﾞｼｯｸM-PRO" pitchFamily="50" charset="-128"/>
                <a:ea typeface="HG丸ｺﾞｼｯｸM-PRO" pitchFamily="50" charset="-128"/>
              </a:rPr>
              <a:t>】</a:t>
            </a:r>
          </a:p>
          <a:p>
            <a:pPr marL="265113" indent="-82550">
              <a:defRPr/>
            </a:pPr>
            <a:r>
              <a:rPr lang="ja-JP" altLang="en-US" sz="1000" dirty="0">
                <a:latin typeface="HG丸ｺﾞｼｯｸM-PRO" pitchFamily="50" charset="-128"/>
                <a:ea typeface="HG丸ｺﾞｼｯｸM-PRO" pitchFamily="50" charset="-128"/>
              </a:rPr>
              <a:t>変更があった事業計画書、活動計画書等</a:t>
            </a:r>
          </a:p>
        </p:txBody>
      </p:sp>
      <p:sp>
        <p:nvSpPr>
          <p:cNvPr id="51" name="テキスト ボックス 50">
            <a:extLst>
              <a:ext uri="{FF2B5EF4-FFF2-40B4-BE49-F238E27FC236}">
                <a16:creationId xmlns:a16="http://schemas.microsoft.com/office/drawing/2014/main" id="{EABF0FA8-9736-31BC-3900-E9CA9CE78A16}"/>
              </a:ext>
            </a:extLst>
          </p:cNvPr>
          <p:cNvSpPr txBox="1"/>
          <p:nvPr/>
        </p:nvSpPr>
        <p:spPr>
          <a:xfrm>
            <a:off x="576000" y="7129790"/>
            <a:ext cx="5832000" cy="323165"/>
          </a:xfrm>
          <a:prstGeom prst="rect">
            <a:avLst/>
          </a:prstGeom>
          <a:noFill/>
        </p:spPr>
        <p:txBody>
          <a:bodyPr lIns="0" tIns="0" rIns="0" bIns="0">
            <a:spAutoFit/>
          </a:bodyPr>
          <a:lstStyle/>
          <a:p>
            <a:pPr indent="144000">
              <a:defRPr/>
            </a:pPr>
            <a:r>
              <a:rPr lang="ja-JP" altLang="en-US" sz="1050" dirty="0">
                <a:latin typeface="HG丸ｺﾞｼｯｸM-PRO" pitchFamily="50" charset="-128"/>
                <a:ea typeface="HG丸ｺﾞｼｯｸM-PRO" pitchFamily="50" charset="-128"/>
              </a:rPr>
              <a:t>認定された事業計画や活動計画等に変更が生じた場合は、以下の①又は②の手続きが必要となります。</a:t>
            </a:r>
            <a:endParaRPr lang="en-US" altLang="ja-JP" sz="1050" dirty="0">
              <a:latin typeface="HG丸ｺﾞｼｯｸM-PRO" pitchFamily="50" charset="-128"/>
              <a:ea typeface="HG丸ｺﾞｼｯｸM-PRO" pitchFamily="50" charset="-128"/>
            </a:endParaRPr>
          </a:p>
        </p:txBody>
      </p:sp>
      <p:sp>
        <p:nvSpPr>
          <p:cNvPr id="52" name="テキスト ボックス 11">
            <a:extLst>
              <a:ext uri="{FF2B5EF4-FFF2-40B4-BE49-F238E27FC236}">
                <a16:creationId xmlns:a16="http://schemas.microsoft.com/office/drawing/2014/main" id="{3E405566-ABA3-6A36-922A-8A45624F746E}"/>
              </a:ext>
            </a:extLst>
          </p:cNvPr>
          <p:cNvSpPr txBox="1">
            <a:spLocks noChangeArrowheads="1"/>
          </p:cNvSpPr>
          <p:nvPr/>
        </p:nvSpPr>
        <p:spPr bwMode="auto">
          <a:xfrm>
            <a:off x="627177" y="7502308"/>
            <a:ext cx="2700000" cy="257369"/>
          </a:xfrm>
          <a:prstGeom prst="rect">
            <a:avLst/>
          </a:prstGeom>
          <a:solidFill>
            <a:srgbClr val="FFFFCC"/>
          </a:solidFill>
          <a:ln w="19050">
            <a:solidFill>
              <a:srgbClr val="FFCC00"/>
            </a:solidFill>
            <a:miter lim="800000"/>
            <a:headEnd/>
            <a:tailEnd/>
          </a:ln>
        </p:spPr>
        <p:txBody>
          <a:bodyPr lIns="72000" tIns="36000" rIns="72000" bIns="36000" anchor="ctr">
            <a:spAutoFit/>
          </a:bodyPr>
          <a:lstStyle/>
          <a:p>
            <a:r>
              <a:rPr lang="ja-JP" altLang="en-US" dirty="0">
                <a:latin typeface="ＭＳ Ｐゴシック" pitchFamily="50" charset="-128"/>
              </a:rPr>
              <a:t>①認定された事業計画の変更の</a:t>
            </a:r>
            <a:r>
              <a:rPr lang="ja-JP" altLang="en-US" b="1" dirty="0">
                <a:solidFill>
                  <a:srgbClr val="FF0000"/>
                </a:solidFill>
                <a:latin typeface="ＭＳ Ｐゴシック" pitchFamily="50" charset="-128"/>
              </a:rPr>
              <a:t>申請</a:t>
            </a:r>
          </a:p>
        </p:txBody>
      </p:sp>
      <p:sp>
        <p:nvSpPr>
          <p:cNvPr id="53" name="テキスト ボックス 11">
            <a:extLst>
              <a:ext uri="{FF2B5EF4-FFF2-40B4-BE49-F238E27FC236}">
                <a16:creationId xmlns:a16="http://schemas.microsoft.com/office/drawing/2014/main" id="{1C286E27-D7D9-4754-2215-71D95078629C}"/>
              </a:ext>
            </a:extLst>
          </p:cNvPr>
          <p:cNvSpPr txBox="1">
            <a:spLocks noChangeArrowheads="1"/>
          </p:cNvSpPr>
          <p:nvPr/>
        </p:nvSpPr>
        <p:spPr bwMode="auto">
          <a:xfrm>
            <a:off x="3609320" y="7502308"/>
            <a:ext cx="2700000" cy="257369"/>
          </a:xfrm>
          <a:prstGeom prst="rect">
            <a:avLst/>
          </a:prstGeom>
          <a:solidFill>
            <a:srgbClr val="FFFFCC"/>
          </a:solidFill>
          <a:ln w="19050">
            <a:solidFill>
              <a:srgbClr val="FFCC00"/>
            </a:solidFill>
            <a:miter lim="800000"/>
            <a:headEnd/>
            <a:tailEnd/>
          </a:ln>
        </p:spPr>
        <p:txBody>
          <a:bodyPr wrap="square" lIns="72000" tIns="36000" rIns="72000" bIns="36000" anchor="ctr">
            <a:spAutoFit/>
          </a:bodyPr>
          <a:lstStyle/>
          <a:p>
            <a:r>
              <a:rPr lang="ja-JP" altLang="en-US" dirty="0">
                <a:latin typeface="ＭＳ Ｐゴシック" pitchFamily="50" charset="-128"/>
              </a:rPr>
              <a:t>②認定された事業計画の変更の</a:t>
            </a:r>
            <a:r>
              <a:rPr lang="ja-JP" altLang="en-US" b="1" dirty="0">
                <a:solidFill>
                  <a:srgbClr val="FF0000"/>
                </a:solidFill>
                <a:latin typeface="ＭＳ Ｐゴシック" pitchFamily="50" charset="-128"/>
              </a:rPr>
              <a:t>届出</a:t>
            </a:r>
          </a:p>
        </p:txBody>
      </p:sp>
      <p:sp>
        <p:nvSpPr>
          <p:cNvPr id="54" name="テキスト ボックス 86">
            <a:extLst>
              <a:ext uri="{FF2B5EF4-FFF2-40B4-BE49-F238E27FC236}">
                <a16:creationId xmlns:a16="http://schemas.microsoft.com/office/drawing/2014/main" id="{B14F6957-68C7-9E2E-B99A-9894FD3BB2BC}"/>
              </a:ext>
            </a:extLst>
          </p:cNvPr>
          <p:cNvSpPr txBox="1">
            <a:spLocks noChangeArrowheads="1"/>
          </p:cNvSpPr>
          <p:nvPr/>
        </p:nvSpPr>
        <p:spPr bwMode="auto">
          <a:xfrm>
            <a:off x="627177" y="7809390"/>
            <a:ext cx="2700000" cy="923330"/>
          </a:xfrm>
          <a:prstGeom prst="rect">
            <a:avLst/>
          </a:prstGeom>
          <a:noFill/>
          <a:ln w="9525">
            <a:noFill/>
            <a:miter lim="800000"/>
            <a:headEnd/>
            <a:tailEnd/>
          </a:ln>
        </p:spPr>
        <p:txBody>
          <a:bodyPr wrap="square" lIns="0" tIns="0" rIns="0" bIns="0">
            <a:spAutoFit/>
          </a:bodyPr>
          <a:lstStyle/>
          <a:p>
            <a:r>
              <a:rPr lang="ja-JP" altLang="en-US" sz="1000" dirty="0">
                <a:latin typeface="HG丸ｺﾞｼｯｸM-PRO" pitchFamily="50" charset="-128"/>
                <a:ea typeface="HG丸ｺﾞｼｯｸM-PRO" pitchFamily="50" charset="-128"/>
              </a:rPr>
              <a:t>・保全管理する対象農用地面積の変更</a:t>
            </a:r>
            <a:endParaRPr lang="en-US" altLang="ja-JP" sz="1000" dirty="0">
              <a:latin typeface="HG丸ｺﾞｼｯｸM-PRO" pitchFamily="50" charset="-128"/>
              <a:ea typeface="HG丸ｺﾞｼｯｸM-PRO" pitchFamily="50" charset="-128"/>
            </a:endParaRPr>
          </a:p>
          <a:p>
            <a:r>
              <a:rPr lang="ja-JP" altLang="en-US" sz="1000" dirty="0">
                <a:latin typeface="HG丸ｺﾞｼｯｸM-PRO" pitchFamily="50" charset="-128"/>
                <a:ea typeface="HG丸ｺﾞｼｯｸM-PRO" pitchFamily="50" charset="-128"/>
              </a:rPr>
              <a:t>・保全管理する対象施設の変更</a:t>
            </a:r>
            <a:endParaRPr lang="en-US" altLang="ja-JP" sz="1000" dirty="0">
              <a:latin typeface="HG丸ｺﾞｼｯｸM-PRO" pitchFamily="50" charset="-128"/>
              <a:ea typeface="HG丸ｺﾞｼｯｸM-PRO" pitchFamily="50" charset="-128"/>
            </a:endParaRPr>
          </a:p>
          <a:p>
            <a:r>
              <a:rPr lang="ja-JP" altLang="en-US" sz="1000" dirty="0">
                <a:latin typeface="HG丸ｺﾞｼｯｸM-PRO" pitchFamily="50" charset="-128"/>
                <a:ea typeface="HG丸ｺﾞｼｯｸM-PRO" pitchFamily="50" charset="-128"/>
              </a:rPr>
              <a:t>・対象組織の変更</a:t>
            </a:r>
            <a:r>
              <a:rPr lang="en-US" altLang="ja-JP" sz="1000" u="sng" dirty="0">
                <a:solidFill>
                  <a:srgbClr val="FF0000"/>
                </a:solidFill>
                <a:latin typeface="HG丸ｺﾞｼｯｸM-PRO" pitchFamily="50" charset="-128"/>
                <a:ea typeface="HG丸ｺﾞｼｯｸM-PRO" pitchFamily="50" charset="-128"/>
              </a:rPr>
              <a:t>※</a:t>
            </a:r>
          </a:p>
          <a:p>
            <a:r>
              <a:rPr lang="ja-JP" altLang="en-US" sz="1000" dirty="0">
                <a:latin typeface="HG丸ｺﾞｼｯｸM-PRO" pitchFamily="50" charset="-128"/>
                <a:ea typeface="HG丸ｺﾞｼｯｸM-PRO" pitchFamily="50" charset="-128"/>
              </a:rPr>
              <a:t>・活動の追加、中止又は廃止（単価に変更があ　</a:t>
            </a:r>
            <a:endParaRPr lang="en-US" altLang="ja-JP" sz="1000" dirty="0">
              <a:latin typeface="HG丸ｺﾞｼｯｸM-PRO" pitchFamily="50" charset="-128"/>
              <a:ea typeface="HG丸ｺﾞｼｯｸM-PRO" pitchFamily="50" charset="-128"/>
            </a:endParaRPr>
          </a:p>
          <a:p>
            <a:r>
              <a:rPr lang="ja-JP" altLang="en-US" sz="1000" dirty="0">
                <a:latin typeface="HG丸ｺﾞｼｯｸM-PRO" pitchFamily="50" charset="-128"/>
                <a:ea typeface="HG丸ｺﾞｼｯｸM-PRO" pitchFamily="50" charset="-128"/>
              </a:rPr>
              <a:t>　る場合含む）</a:t>
            </a:r>
            <a:endParaRPr lang="en-US" altLang="ja-JP" sz="1000" dirty="0">
              <a:latin typeface="HG丸ｺﾞｼｯｸM-PRO" pitchFamily="50" charset="-128"/>
              <a:ea typeface="HG丸ｺﾞｼｯｸM-PRO" pitchFamily="50" charset="-128"/>
            </a:endParaRPr>
          </a:p>
          <a:p>
            <a:r>
              <a:rPr lang="ja-JP" altLang="en-US" sz="1000" dirty="0">
                <a:latin typeface="HG丸ｺﾞｼｯｸM-PRO" pitchFamily="50" charset="-128"/>
                <a:ea typeface="HG丸ｺﾞｼｯｸM-PRO" pitchFamily="50" charset="-128"/>
              </a:rPr>
              <a:t>・活動期間の延長</a:t>
            </a:r>
            <a:endParaRPr lang="en-US" altLang="ja-JP" sz="1000" dirty="0">
              <a:latin typeface="HG丸ｺﾞｼｯｸM-PRO" pitchFamily="50" charset="-128"/>
              <a:ea typeface="HG丸ｺﾞｼｯｸM-PRO" pitchFamily="50" charset="-128"/>
            </a:endParaRPr>
          </a:p>
        </p:txBody>
      </p:sp>
      <p:sp>
        <p:nvSpPr>
          <p:cNvPr id="55" name="テキスト ボックス 87">
            <a:extLst>
              <a:ext uri="{FF2B5EF4-FFF2-40B4-BE49-F238E27FC236}">
                <a16:creationId xmlns:a16="http://schemas.microsoft.com/office/drawing/2014/main" id="{3F739065-19FF-613E-A5E3-685EDE75BA85}"/>
              </a:ext>
            </a:extLst>
          </p:cNvPr>
          <p:cNvSpPr txBox="1">
            <a:spLocks noChangeArrowheads="1"/>
          </p:cNvSpPr>
          <p:nvPr/>
        </p:nvSpPr>
        <p:spPr bwMode="auto">
          <a:xfrm>
            <a:off x="3609320" y="7809390"/>
            <a:ext cx="2700000" cy="769441"/>
          </a:xfrm>
          <a:prstGeom prst="rect">
            <a:avLst/>
          </a:prstGeom>
          <a:noFill/>
          <a:ln w="9525">
            <a:noFill/>
            <a:miter lim="800000"/>
            <a:headEnd/>
            <a:tailEnd/>
          </a:ln>
        </p:spPr>
        <p:txBody>
          <a:bodyPr lIns="0" tIns="0" rIns="0" bIns="0">
            <a:spAutoFit/>
          </a:bodyPr>
          <a:lstStyle/>
          <a:p>
            <a:r>
              <a:rPr lang="ja-JP" altLang="en-US" sz="1000" dirty="0">
                <a:latin typeface="HG丸ｺﾞｼｯｸM-PRO" pitchFamily="50" charset="-128"/>
                <a:ea typeface="HG丸ｺﾞｼｯｸM-PRO" pitchFamily="50" charset="-128"/>
              </a:rPr>
              <a:t>・左記以外の変更</a:t>
            </a:r>
            <a:endParaRPr lang="en-US" altLang="ja-JP" sz="1000" dirty="0">
              <a:latin typeface="HG丸ｺﾞｼｯｸM-PRO" pitchFamily="50" charset="-128"/>
              <a:ea typeface="HG丸ｺﾞｼｯｸM-PRO" pitchFamily="50" charset="-128"/>
            </a:endParaRPr>
          </a:p>
          <a:p>
            <a:r>
              <a:rPr lang="ja-JP" altLang="en-US" sz="1000" dirty="0">
                <a:latin typeface="HG丸ｺﾞｼｯｸM-PRO" pitchFamily="50" charset="-128"/>
                <a:ea typeface="HG丸ｺﾞｼｯｸM-PRO" pitchFamily="50" charset="-128"/>
              </a:rPr>
              <a:t>（例）</a:t>
            </a:r>
            <a:endParaRPr lang="en-US" altLang="ja-JP" sz="1000" dirty="0">
              <a:latin typeface="HG丸ｺﾞｼｯｸM-PRO" pitchFamily="50" charset="-128"/>
              <a:ea typeface="HG丸ｺﾞｼｯｸM-PRO" pitchFamily="50" charset="-128"/>
            </a:endParaRPr>
          </a:p>
          <a:p>
            <a:pPr marL="216000" indent="-108000"/>
            <a:r>
              <a:rPr lang="ja-JP" altLang="en-US" sz="1000" dirty="0">
                <a:latin typeface="HG丸ｺﾞｼｯｸM-PRO" pitchFamily="50" charset="-128"/>
                <a:ea typeface="HG丸ｺﾞｼｯｸM-PRO" pitchFamily="50" charset="-128"/>
              </a:rPr>
              <a:t>・役員の交代、構成員の変更が生じた場合</a:t>
            </a:r>
            <a:endParaRPr lang="en-US" altLang="ja-JP" sz="1000" dirty="0">
              <a:latin typeface="HG丸ｺﾞｼｯｸM-PRO" pitchFamily="50" charset="-128"/>
              <a:ea typeface="HG丸ｺﾞｼｯｸM-PRO" pitchFamily="50" charset="-128"/>
            </a:endParaRPr>
          </a:p>
          <a:p>
            <a:pPr marL="216000" indent="-108000"/>
            <a:r>
              <a:rPr lang="ja-JP" altLang="en-US" sz="1000" dirty="0">
                <a:latin typeface="HG丸ｺﾞｼｯｸM-PRO" pitchFamily="50" charset="-128"/>
                <a:ea typeface="HG丸ｺﾞｼｯｸM-PRO" pitchFamily="50" charset="-128"/>
              </a:rPr>
              <a:t>・遊休農地を一部解消した場合</a:t>
            </a:r>
            <a:endParaRPr lang="en-US" altLang="ja-JP" sz="1000" dirty="0">
              <a:latin typeface="HG丸ｺﾞｼｯｸM-PRO" pitchFamily="50" charset="-128"/>
              <a:ea typeface="HG丸ｺﾞｼｯｸM-PRO" pitchFamily="50" charset="-128"/>
            </a:endParaRPr>
          </a:p>
          <a:p>
            <a:pPr marL="216000" indent="-108000"/>
            <a:r>
              <a:rPr lang="ja-JP" altLang="en-US" sz="1000" dirty="0">
                <a:latin typeface="HG丸ｺﾞｼｯｸM-PRO" pitchFamily="50" charset="-128"/>
                <a:ea typeface="HG丸ｺﾞｼｯｸM-PRO" pitchFamily="50" charset="-128"/>
              </a:rPr>
              <a:t>・保全管理する施設の延長又は路線の増減等</a:t>
            </a:r>
            <a:endParaRPr lang="en-US" altLang="ja-JP" sz="1000" dirty="0">
              <a:latin typeface="HG丸ｺﾞｼｯｸM-PRO" pitchFamily="50" charset="-128"/>
              <a:ea typeface="HG丸ｺﾞｼｯｸM-PRO" pitchFamily="50" charset="-128"/>
            </a:endParaRPr>
          </a:p>
        </p:txBody>
      </p:sp>
      <p:sp>
        <p:nvSpPr>
          <p:cNvPr id="56" name="テキスト ボックス 36">
            <a:extLst>
              <a:ext uri="{FF2B5EF4-FFF2-40B4-BE49-F238E27FC236}">
                <a16:creationId xmlns:a16="http://schemas.microsoft.com/office/drawing/2014/main" id="{A35C54AA-4CCD-5BC2-6902-EDE4BFE3F9B1}"/>
              </a:ext>
            </a:extLst>
          </p:cNvPr>
          <p:cNvSpPr txBox="1">
            <a:spLocks noChangeArrowheads="1"/>
          </p:cNvSpPr>
          <p:nvPr/>
        </p:nvSpPr>
        <p:spPr bwMode="auto">
          <a:xfrm>
            <a:off x="3603412" y="8778804"/>
            <a:ext cx="2700000" cy="842145"/>
          </a:xfrm>
          <a:prstGeom prst="rect">
            <a:avLst/>
          </a:prstGeom>
          <a:solidFill>
            <a:srgbClr val="CCECFF"/>
          </a:solidFill>
          <a:ln w="9525">
            <a:solidFill>
              <a:srgbClr val="0000FF"/>
            </a:solidFill>
            <a:miter lim="800000"/>
            <a:headEnd/>
            <a:tailEnd/>
          </a:ln>
        </p:spPr>
        <p:txBody>
          <a:bodyPr wrap="square" lIns="36000" tIns="36000" rIns="36000" bIns="36000" anchor="ctr">
            <a:spAutoFit/>
          </a:bodyPr>
          <a:lstStyle/>
          <a:p>
            <a:pPr>
              <a:defRPr/>
            </a:pPr>
            <a:r>
              <a:rPr lang="en-US" altLang="ja-JP" sz="1000" dirty="0">
                <a:latin typeface="HG丸ｺﾞｼｯｸM-PRO" pitchFamily="50" charset="-128"/>
                <a:ea typeface="HG丸ｺﾞｼｯｸM-PRO" pitchFamily="50" charset="-128"/>
              </a:rPr>
              <a:t>【</a:t>
            </a:r>
            <a:r>
              <a:rPr lang="ja-JP" altLang="en-US" sz="1000" dirty="0">
                <a:latin typeface="HG丸ｺﾞｼｯｸM-PRO" pitchFamily="50" charset="-128"/>
                <a:ea typeface="HG丸ｺﾞｼｯｸM-PRO" pitchFamily="50" charset="-128"/>
              </a:rPr>
              <a:t>届出時期</a:t>
            </a:r>
            <a:r>
              <a:rPr lang="en-US" altLang="ja-JP" sz="1000" dirty="0">
                <a:latin typeface="HG丸ｺﾞｼｯｸM-PRO" pitchFamily="50" charset="-128"/>
                <a:ea typeface="HG丸ｺﾞｼｯｸM-PRO" pitchFamily="50" charset="-128"/>
              </a:rPr>
              <a:t>】</a:t>
            </a:r>
          </a:p>
          <a:p>
            <a:pPr marL="182563">
              <a:defRPr/>
            </a:pPr>
            <a:r>
              <a:rPr lang="ja-JP" altLang="en-US" sz="1000" dirty="0">
                <a:latin typeface="HG丸ｺﾞｼｯｸM-PRO" pitchFamily="50" charset="-128"/>
                <a:ea typeface="HG丸ｺﾞｼｯｸM-PRO" pitchFamily="50" charset="-128"/>
              </a:rPr>
              <a:t>変更があった年度の実施状況の報告時又は翌年度の交付申請時のいずれか早い期日</a:t>
            </a:r>
            <a:endParaRPr lang="en-US" altLang="ja-JP" sz="1000" dirty="0">
              <a:latin typeface="HG丸ｺﾞｼｯｸM-PRO" pitchFamily="50" charset="-128"/>
              <a:ea typeface="HG丸ｺﾞｼｯｸM-PRO" pitchFamily="50" charset="-128"/>
            </a:endParaRPr>
          </a:p>
          <a:p>
            <a:pPr marL="182563" indent="-182563">
              <a:defRPr/>
            </a:pPr>
            <a:r>
              <a:rPr lang="en-US" altLang="ja-JP" sz="1000" dirty="0">
                <a:latin typeface="HG丸ｺﾞｼｯｸM-PRO" pitchFamily="50" charset="-128"/>
                <a:ea typeface="HG丸ｺﾞｼｯｸM-PRO" pitchFamily="50" charset="-128"/>
              </a:rPr>
              <a:t>【</a:t>
            </a:r>
            <a:r>
              <a:rPr lang="ja-JP" altLang="en-US" sz="1000" dirty="0">
                <a:latin typeface="HG丸ｺﾞｼｯｸM-PRO" pitchFamily="50" charset="-128"/>
                <a:ea typeface="HG丸ｺﾞｼｯｸM-PRO" pitchFamily="50" charset="-128"/>
              </a:rPr>
              <a:t>提出書類</a:t>
            </a:r>
            <a:r>
              <a:rPr lang="en-US" altLang="ja-JP" sz="1000" dirty="0">
                <a:latin typeface="HG丸ｺﾞｼｯｸM-PRO" pitchFamily="50" charset="-128"/>
                <a:ea typeface="HG丸ｺﾞｼｯｸM-PRO" pitchFamily="50" charset="-128"/>
              </a:rPr>
              <a:t>】</a:t>
            </a:r>
          </a:p>
          <a:p>
            <a:pPr marL="265113" indent="-82550">
              <a:defRPr/>
            </a:pPr>
            <a:r>
              <a:rPr lang="ja-JP" altLang="en-US" sz="1000" dirty="0">
                <a:latin typeface="HG丸ｺﾞｼｯｸM-PRO" pitchFamily="50" charset="-128"/>
                <a:ea typeface="HG丸ｺﾞｼｯｸM-PRO" pitchFamily="50" charset="-128"/>
              </a:rPr>
              <a:t>変更があった事業計画書、活動計画書等</a:t>
            </a:r>
          </a:p>
        </p:txBody>
      </p:sp>
      <p:sp>
        <p:nvSpPr>
          <p:cNvPr id="57" name="テキスト ボックス 86">
            <a:extLst>
              <a:ext uri="{FF2B5EF4-FFF2-40B4-BE49-F238E27FC236}">
                <a16:creationId xmlns:a16="http://schemas.microsoft.com/office/drawing/2014/main" id="{685CCB9F-8119-D945-AAA8-1CF59A7C93B7}"/>
              </a:ext>
            </a:extLst>
          </p:cNvPr>
          <p:cNvSpPr txBox="1">
            <a:spLocks noChangeArrowheads="1"/>
          </p:cNvSpPr>
          <p:nvPr/>
        </p:nvSpPr>
        <p:spPr bwMode="auto">
          <a:xfrm>
            <a:off x="752156" y="8779707"/>
            <a:ext cx="2892867" cy="138499"/>
          </a:xfrm>
          <a:prstGeom prst="rect">
            <a:avLst/>
          </a:prstGeom>
          <a:noFill/>
          <a:ln w="9525">
            <a:noFill/>
            <a:miter lim="800000"/>
            <a:headEnd/>
            <a:tailEnd/>
          </a:ln>
        </p:spPr>
        <p:txBody>
          <a:bodyPr wrap="square" lIns="0" tIns="0" rIns="0" bIns="0">
            <a:spAutoFit/>
          </a:bodyPr>
          <a:lstStyle/>
          <a:p>
            <a:r>
              <a:rPr lang="en-US" altLang="ja-JP" sz="900" u="sng" dirty="0">
                <a:solidFill>
                  <a:srgbClr val="FF0000"/>
                </a:solidFill>
                <a:latin typeface="HG丸ｺﾞｼｯｸM-PRO" pitchFamily="50" charset="-128"/>
                <a:ea typeface="HG丸ｺﾞｼｯｸM-PRO" pitchFamily="50" charset="-128"/>
              </a:rPr>
              <a:t>※</a:t>
            </a:r>
            <a:r>
              <a:rPr lang="ja-JP" altLang="en-US" sz="900" u="sng" dirty="0">
                <a:solidFill>
                  <a:srgbClr val="FF0000"/>
                </a:solidFill>
                <a:latin typeface="HG丸ｺﾞｼｯｸM-PRO" pitchFamily="50" charset="-128"/>
                <a:ea typeface="HG丸ｺﾞｼｯｸM-PRO" pitchFamily="50" charset="-128"/>
              </a:rPr>
              <a:t>組織を</a:t>
            </a:r>
            <a:r>
              <a:rPr lang="en-US" altLang="ja-JP" sz="900" u="sng" dirty="0">
                <a:solidFill>
                  <a:srgbClr val="FF0000"/>
                </a:solidFill>
                <a:latin typeface="HG丸ｺﾞｼｯｸM-PRO" pitchFamily="50" charset="-128"/>
                <a:ea typeface="HG丸ｺﾞｼｯｸM-PRO" pitchFamily="50" charset="-128"/>
              </a:rPr>
              <a:t>NPO</a:t>
            </a:r>
            <a:r>
              <a:rPr lang="ja-JP" altLang="en-US" sz="900" u="sng" dirty="0">
                <a:solidFill>
                  <a:srgbClr val="FF0000"/>
                </a:solidFill>
                <a:latin typeface="HG丸ｺﾞｼｯｸM-PRO" pitchFamily="50" charset="-128"/>
                <a:ea typeface="HG丸ｺﾞｼｯｸM-PRO" pitchFamily="50" charset="-128"/>
              </a:rPr>
              <a:t>法人化した場合も該当します</a:t>
            </a:r>
            <a:endParaRPr lang="en-US" altLang="ja-JP" sz="900" dirty="0">
              <a:latin typeface="HG丸ｺﾞｼｯｸM-PRO" pitchFamily="50" charset="-128"/>
              <a:ea typeface="HG丸ｺﾞｼｯｸM-PRO" pitchFamily="50" charset="-128"/>
            </a:endParaRPr>
          </a:p>
        </p:txBody>
      </p:sp>
      <p:sp>
        <p:nvSpPr>
          <p:cNvPr id="58" name="角丸四角形 30">
            <a:extLst>
              <a:ext uri="{FF2B5EF4-FFF2-40B4-BE49-F238E27FC236}">
                <a16:creationId xmlns:a16="http://schemas.microsoft.com/office/drawing/2014/main" id="{9708686C-953C-9A39-E9D0-0F5BB70DBD75}"/>
              </a:ext>
            </a:extLst>
          </p:cNvPr>
          <p:cNvSpPr/>
          <p:nvPr/>
        </p:nvSpPr>
        <p:spPr>
          <a:xfrm>
            <a:off x="382887" y="5483442"/>
            <a:ext cx="6156172" cy="730003"/>
          </a:xfrm>
          <a:prstGeom prst="roundRect">
            <a:avLst>
              <a:gd name="adj" fmla="val 1926"/>
            </a:avLst>
          </a:prstGeom>
          <a:solidFill>
            <a:srgbClr val="FFE7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r>
              <a:rPr lang="ja-JP" altLang="en-US" sz="1000" b="1" u="sng" dirty="0">
                <a:solidFill>
                  <a:schemeClr val="tx1"/>
                </a:solidFill>
                <a:latin typeface="HG丸ｺﾞｼｯｸM-PRO" pitchFamily="50" charset="-128"/>
                <a:ea typeface="HG丸ｺﾞｼｯｸM-PRO" pitchFamily="50" charset="-128"/>
              </a:rPr>
              <a:t>ポイント（令和５年度拡充）活性化計画の作成による提出書類の省略</a:t>
            </a:r>
            <a:endParaRPr lang="en-US" altLang="ja-JP" sz="1000" b="1" u="sng" dirty="0">
              <a:solidFill>
                <a:schemeClr val="tx1"/>
              </a:solidFill>
              <a:latin typeface="HG丸ｺﾞｼｯｸM-PRO" pitchFamily="50" charset="-128"/>
              <a:ea typeface="HG丸ｺﾞｼｯｸM-PRO" pitchFamily="50" charset="-128"/>
            </a:endParaRPr>
          </a:p>
          <a:p>
            <a:pPr>
              <a:defRPr/>
            </a:pPr>
            <a:r>
              <a:rPr lang="ja-JP" altLang="en-US" sz="1000" dirty="0">
                <a:solidFill>
                  <a:schemeClr val="tx1"/>
                </a:solidFill>
                <a:latin typeface="HG丸ｺﾞｼｯｸM-PRO" pitchFamily="50" charset="-128"/>
                <a:ea typeface="HG丸ｺﾞｼｯｸM-PRO" pitchFamily="50" charset="-128"/>
              </a:rPr>
              <a:t>　農山漁村の活性化のための定住等及び地域間交流の促進に関する法律（平成</a:t>
            </a:r>
            <a:r>
              <a:rPr lang="en-US" altLang="ja-JP" sz="1000" dirty="0">
                <a:solidFill>
                  <a:schemeClr val="tx1"/>
                </a:solidFill>
                <a:latin typeface="HG丸ｺﾞｼｯｸM-PRO" pitchFamily="50" charset="-128"/>
                <a:ea typeface="HG丸ｺﾞｼｯｸM-PRO" pitchFamily="50" charset="-128"/>
              </a:rPr>
              <a:t>19</a:t>
            </a:r>
            <a:r>
              <a:rPr lang="ja-JP" altLang="en-US" sz="1000" dirty="0">
                <a:solidFill>
                  <a:schemeClr val="tx1"/>
                </a:solidFill>
                <a:latin typeface="HG丸ｺﾞｼｯｸM-PRO" pitchFamily="50" charset="-128"/>
                <a:ea typeface="HG丸ｺﾞｼｯｸM-PRO" pitchFamily="50" charset="-128"/>
              </a:rPr>
              <a:t>年法律第</a:t>
            </a:r>
            <a:r>
              <a:rPr lang="en-US" altLang="ja-JP" sz="1000" dirty="0">
                <a:solidFill>
                  <a:schemeClr val="tx1"/>
                </a:solidFill>
                <a:latin typeface="HG丸ｺﾞｼｯｸM-PRO" pitchFamily="50" charset="-128"/>
                <a:ea typeface="HG丸ｺﾞｼｯｸM-PRO" pitchFamily="50" charset="-128"/>
              </a:rPr>
              <a:t>48</a:t>
            </a:r>
            <a:r>
              <a:rPr lang="ja-JP" altLang="en-US" sz="1000" dirty="0">
                <a:solidFill>
                  <a:schemeClr val="tx1"/>
                </a:solidFill>
                <a:latin typeface="HG丸ｺﾞｼｯｸM-PRO" pitchFamily="50" charset="-128"/>
                <a:ea typeface="HG丸ｺﾞｼｯｸM-PRO" pitchFamily="50" charset="-128"/>
              </a:rPr>
              <a:t>号）第５条第１項に規定する活性化計画が作成されている場合であって、その添付書類として様式第１－１号から様式第１－５号までを、対象組織が既に市町村に提出している時は、これらの提出を省略できます。</a:t>
            </a:r>
            <a:endParaRPr lang="en-US" altLang="ja-JP" sz="1000" dirty="0">
              <a:solidFill>
                <a:schemeClr val="tx1"/>
              </a:solidFill>
              <a:latin typeface="HG丸ｺﾞｼｯｸM-PRO" pitchFamily="50" charset="-128"/>
              <a:ea typeface="HG丸ｺﾞｼｯｸM-PRO" pitchFamily="50" charset="-128"/>
            </a:endParaRPr>
          </a:p>
        </p:txBody>
      </p:sp>
      <p:graphicFrame>
        <p:nvGraphicFramePr>
          <p:cNvPr id="15" name="表 14"/>
          <p:cNvGraphicFramePr>
            <a:graphicFrameLocks noGrp="1"/>
          </p:cNvGraphicFramePr>
          <p:nvPr>
            <p:extLst>
              <p:ext uri="{D42A27DB-BD31-4B8C-83A1-F6EECF244321}">
                <p14:modId xmlns:p14="http://schemas.microsoft.com/office/powerpoint/2010/main" val="4270783990"/>
              </p:ext>
            </p:extLst>
          </p:nvPr>
        </p:nvGraphicFramePr>
        <p:xfrm>
          <a:off x="570708" y="3064171"/>
          <a:ext cx="5885808" cy="1995925"/>
        </p:xfrm>
        <a:graphic>
          <a:graphicData uri="http://schemas.openxmlformats.org/drawingml/2006/table">
            <a:tbl>
              <a:tblPr firstRow="1">
                <a:tableStyleId>{5C22544A-7EE6-4342-B048-85BDC9FD1C3A}</a:tableStyleId>
              </a:tblPr>
              <a:tblGrid>
                <a:gridCol w="2067128">
                  <a:extLst>
                    <a:ext uri="{9D8B030D-6E8A-4147-A177-3AD203B41FA5}">
                      <a16:colId xmlns:a16="http://schemas.microsoft.com/office/drawing/2014/main" val="20000"/>
                    </a:ext>
                  </a:extLst>
                </a:gridCol>
                <a:gridCol w="1909340">
                  <a:extLst>
                    <a:ext uri="{9D8B030D-6E8A-4147-A177-3AD203B41FA5}">
                      <a16:colId xmlns:a16="http://schemas.microsoft.com/office/drawing/2014/main" val="20001"/>
                    </a:ext>
                  </a:extLst>
                </a:gridCol>
                <a:gridCol w="1909340">
                  <a:extLst>
                    <a:ext uri="{9D8B030D-6E8A-4147-A177-3AD203B41FA5}">
                      <a16:colId xmlns:a16="http://schemas.microsoft.com/office/drawing/2014/main" val="20002"/>
                    </a:ext>
                  </a:extLst>
                </a:gridCol>
              </a:tblGrid>
              <a:tr h="209384">
                <a:tc>
                  <a:txBody>
                    <a:bodyPr/>
                    <a:lstStyle/>
                    <a:p>
                      <a:pPr algn="ctr"/>
                      <a:endParaRPr kumimoji="1" lang="ja-JP" altLang="en-US" sz="1050" dirty="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99"/>
                    </a:solidFill>
                  </a:tcPr>
                </a:tc>
                <a:tc>
                  <a:txBody>
                    <a:bodyPr/>
                    <a:lstStyle/>
                    <a:p>
                      <a:pPr algn="ctr"/>
                      <a:r>
                        <a:rPr kumimoji="1" lang="ja-JP" altLang="en-US" sz="1050" b="0" dirty="0">
                          <a:solidFill>
                            <a:schemeClr val="tx1"/>
                          </a:solidFill>
                          <a:latin typeface="+mn-ea"/>
                          <a:ea typeface="+mn-ea"/>
                        </a:rPr>
                        <a:t>添付書類</a:t>
                      </a:r>
                      <a:endParaRPr kumimoji="1" lang="en-US" altLang="ja-JP" sz="1050" b="0" dirty="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99"/>
                    </a:solidFill>
                  </a:tcPr>
                </a:tc>
                <a:tc>
                  <a:txBody>
                    <a:bodyPr/>
                    <a:lstStyle/>
                    <a:p>
                      <a:pPr algn="ctr"/>
                      <a:r>
                        <a:rPr kumimoji="1" lang="ja-JP" altLang="en-US" sz="1050" b="0" dirty="0">
                          <a:solidFill>
                            <a:schemeClr val="tx1"/>
                          </a:solidFill>
                          <a:latin typeface="+mn-ea"/>
                          <a:ea typeface="+mn-ea"/>
                        </a:rPr>
                        <a:t>提出時期　</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99"/>
                    </a:solidFill>
                  </a:tcPr>
                </a:tc>
                <a:extLst>
                  <a:ext uri="{0D108BD9-81ED-4DB2-BD59-A6C34878D82A}">
                    <a16:rowId xmlns:a16="http://schemas.microsoft.com/office/drawing/2014/main" val="10000"/>
                  </a:ext>
                </a:extLst>
              </a:tr>
              <a:tr h="203039">
                <a:tc>
                  <a:txBody>
                    <a:bodyPr/>
                    <a:lstStyle/>
                    <a:p>
                      <a:endParaRPr kumimoji="1" lang="en-US" altLang="ja-JP" sz="1000" dirty="0">
                        <a:latin typeface="+mn-ea"/>
                        <a:ea typeface="+mn-ea"/>
                      </a:endParaRPr>
                    </a:p>
                    <a:p>
                      <a:r>
                        <a:rPr kumimoji="1" lang="ja-JP" altLang="en-US" sz="1000" dirty="0">
                          <a:latin typeface="+mn-ea"/>
                          <a:ea typeface="+mn-ea"/>
                        </a:rPr>
                        <a:t>農地維持支払交付金</a:t>
                      </a:r>
                      <a:endParaRPr kumimoji="1" lang="en-US" altLang="ja-JP" sz="1000" dirty="0">
                        <a:latin typeface="+mn-ea"/>
                        <a:ea typeface="+mn-ea"/>
                      </a:endParaRPr>
                    </a:p>
                    <a:p>
                      <a:endParaRPr kumimoji="1" lang="ja-JP" altLang="en-US" sz="1000" dirty="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99"/>
                    </a:solidFill>
                  </a:tcPr>
                </a:tc>
                <a:tc rowSpan="3">
                  <a:txBody>
                    <a:bodyPr/>
                    <a:lstStyle/>
                    <a:p>
                      <a:pPr marL="85725" indent="-85725"/>
                      <a:r>
                        <a:rPr kumimoji="1" lang="ja-JP" altLang="en-US" sz="1000" dirty="0">
                          <a:latin typeface="+mn-ea"/>
                          <a:ea typeface="+mn-ea"/>
                        </a:rPr>
                        <a:t>・活動計画書</a:t>
                      </a:r>
                      <a:endParaRPr kumimoji="1" lang="en-US" altLang="ja-JP" sz="1000" dirty="0">
                        <a:latin typeface="+mn-ea"/>
                        <a:ea typeface="+mn-ea"/>
                      </a:endParaRPr>
                    </a:p>
                    <a:p>
                      <a:pPr marL="85725" indent="-85725"/>
                      <a:r>
                        <a:rPr kumimoji="1" lang="ja-JP" altLang="en-US" sz="1000" dirty="0">
                          <a:latin typeface="+mn-ea"/>
                          <a:ea typeface="+mn-ea"/>
                        </a:rPr>
                        <a:t>　</a:t>
                      </a:r>
                      <a:endParaRPr kumimoji="1" lang="en-US" altLang="ja-JP" sz="1000" dirty="0">
                        <a:latin typeface="+mn-ea"/>
                        <a:ea typeface="+mn-ea"/>
                      </a:endParaRPr>
                    </a:p>
                    <a:p>
                      <a:endParaRPr kumimoji="1" lang="en-US" altLang="ja-JP" sz="1000" dirty="0">
                        <a:latin typeface="+mn-ea"/>
                        <a:ea typeface="+mn-ea"/>
                      </a:endParaRPr>
                    </a:p>
                    <a:p>
                      <a:r>
                        <a:rPr kumimoji="1" lang="ja-JP" altLang="en-US" sz="1000" dirty="0">
                          <a:latin typeface="+mn-ea"/>
                          <a:ea typeface="+mn-ea"/>
                        </a:rPr>
                        <a:t>・規約</a:t>
                      </a:r>
                      <a:endParaRPr kumimoji="1" lang="en-US" altLang="ja-JP" sz="1000" dirty="0">
                        <a:latin typeface="+mn-ea"/>
                        <a:ea typeface="+mn-ea"/>
                      </a:endParaRPr>
                    </a:p>
                    <a:p>
                      <a:endParaRPr kumimoji="1" lang="en-US" altLang="ja-JP" sz="1000" dirty="0">
                        <a:latin typeface="+mn-ea"/>
                        <a:ea typeface="+mn-ea"/>
                      </a:endParaRPr>
                    </a:p>
                    <a:p>
                      <a:endParaRPr kumimoji="1" lang="en-US" altLang="ja-JP" sz="1000" u="none" dirty="0">
                        <a:solidFill>
                          <a:schemeClr val="tx1"/>
                        </a:solidFill>
                        <a:latin typeface="+mn-ea"/>
                        <a:ea typeface="+mn-ea"/>
                      </a:endParaRPr>
                    </a:p>
                    <a:p>
                      <a:endParaRPr kumimoji="1" lang="en-US" altLang="ja-JP" sz="1000" u="none" dirty="0">
                        <a:solidFill>
                          <a:schemeClr val="tx1"/>
                        </a:solidFill>
                        <a:latin typeface="+mn-ea"/>
                        <a:ea typeface="+mn-ea"/>
                      </a:endParaRPr>
                    </a:p>
                    <a:p>
                      <a:r>
                        <a:rPr kumimoji="1" lang="ja-JP" altLang="en-US" sz="1000" u="none" dirty="0">
                          <a:solidFill>
                            <a:schemeClr val="tx1"/>
                          </a:solidFill>
                          <a:latin typeface="+mn-ea"/>
                          <a:ea typeface="+mn-ea"/>
                        </a:rPr>
                        <a:t>・長寿命化整備計画書</a:t>
                      </a:r>
                      <a:endParaRPr kumimoji="1" lang="en-US" altLang="ja-JP" sz="900" u="none" dirty="0">
                        <a:solidFill>
                          <a:schemeClr val="tx1"/>
                        </a:solidFill>
                        <a:latin typeface="+mn-ea"/>
                        <a:ea typeface="+mn-ea"/>
                      </a:endParaRPr>
                    </a:p>
                    <a:p>
                      <a:r>
                        <a:rPr kumimoji="1" lang="ja-JP" altLang="en-US" sz="900" u="none" dirty="0">
                          <a:solidFill>
                            <a:schemeClr val="tx1"/>
                          </a:solidFill>
                          <a:latin typeface="+mn-ea"/>
                          <a:ea typeface="+mn-ea"/>
                        </a:rPr>
                        <a:t>　（長寿命化で１工事当たり</a:t>
                      </a:r>
                      <a:r>
                        <a:rPr kumimoji="1" lang="en-US" altLang="ja-JP" sz="900" u="none" dirty="0">
                          <a:solidFill>
                            <a:schemeClr val="tx1"/>
                          </a:solidFill>
                          <a:latin typeface="+mn-ea"/>
                          <a:ea typeface="+mn-ea"/>
                        </a:rPr>
                        <a:t>200</a:t>
                      </a:r>
                      <a:r>
                        <a:rPr kumimoji="1" lang="ja-JP" altLang="en-US" sz="900" u="none" dirty="0">
                          <a:solidFill>
                            <a:schemeClr val="tx1"/>
                          </a:solidFill>
                          <a:latin typeface="+mn-ea"/>
                          <a:ea typeface="+mn-ea"/>
                        </a:rPr>
                        <a:t>万円　</a:t>
                      </a:r>
                      <a:endParaRPr kumimoji="1" lang="en-US" altLang="ja-JP" sz="900" u="none" dirty="0">
                        <a:solidFill>
                          <a:schemeClr val="tx1"/>
                        </a:solidFill>
                        <a:latin typeface="+mn-ea"/>
                        <a:ea typeface="+mn-ea"/>
                      </a:endParaRPr>
                    </a:p>
                    <a:p>
                      <a:r>
                        <a:rPr kumimoji="1" lang="ja-JP" altLang="en-US" sz="900" u="none" dirty="0">
                          <a:solidFill>
                            <a:schemeClr val="tx1"/>
                          </a:solidFill>
                          <a:latin typeface="+mn-ea"/>
                          <a:ea typeface="+mn-ea"/>
                        </a:rPr>
                        <a:t>　以上の工事がある場合）</a:t>
                      </a:r>
                      <a:endParaRPr kumimoji="1" lang="en-US" altLang="ja-JP" sz="900" u="none" dirty="0">
                        <a:solidFill>
                          <a:schemeClr val="tx1"/>
                        </a:solidFill>
                        <a:latin typeface="+mn-ea"/>
                        <a:ea typeface="+mn-ea"/>
                      </a:endParaRPr>
                    </a:p>
                    <a:p>
                      <a:endParaRPr kumimoji="1" lang="ja-JP" altLang="en-US" sz="900" dirty="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3">
                  <a:txBody>
                    <a:bodyPr/>
                    <a:lstStyle/>
                    <a:p>
                      <a:r>
                        <a:rPr kumimoji="1" lang="ja-JP" altLang="en-US" sz="1000" dirty="0">
                          <a:latin typeface="+mn-ea"/>
                          <a:ea typeface="+mn-ea"/>
                        </a:rPr>
                        <a:t>活動を開始しようとする年度の</a:t>
                      </a:r>
                      <a:endParaRPr kumimoji="1" lang="en-US" altLang="ja-JP" sz="1000" dirty="0">
                        <a:latin typeface="+mn-ea"/>
                        <a:ea typeface="+mn-ea"/>
                      </a:endParaRPr>
                    </a:p>
                    <a:p>
                      <a:r>
                        <a:rPr kumimoji="1" lang="ja-JP" altLang="en-US" sz="1000" dirty="0">
                          <a:latin typeface="+mn-ea"/>
                          <a:ea typeface="+mn-ea"/>
                        </a:rPr>
                        <a:t>６月３０日まで。</a:t>
                      </a:r>
                      <a:endParaRPr kumimoji="1" lang="en-US" altLang="ja-JP" sz="1000" dirty="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203039">
                <a:tc>
                  <a:txBody>
                    <a:bodyPr/>
                    <a:lstStyle/>
                    <a:p>
                      <a:endParaRPr kumimoji="1" lang="en-US" altLang="ja-JP" sz="1000" dirty="0">
                        <a:latin typeface="+mn-ea"/>
                        <a:ea typeface="+mn-ea"/>
                      </a:endParaRPr>
                    </a:p>
                    <a:p>
                      <a:r>
                        <a:rPr kumimoji="1" lang="ja-JP" altLang="en-US" sz="1000" dirty="0">
                          <a:latin typeface="+mn-ea"/>
                          <a:ea typeface="+mn-ea"/>
                        </a:rPr>
                        <a:t>資源向上支払交付金（共同）</a:t>
                      </a:r>
                      <a:endParaRPr kumimoji="1" lang="en-US" altLang="ja-JP" sz="1000" dirty="0">
                        <a:latin typeface="+mn-ea"/>
                        <a:ea typeface="+mn-ea"/>
                      </a:endParaRPr>
                    </a:p>
                    <a:p>
                      <a:endParaRPr kumimoji="1" lang="ja-JP" altLang="en-US" sz="1000" dirty="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99"/>
                    </a:solidFill>
                  </a:tcPr>
                </a:tc>
                <a:tc vMerge="1">
                  <a:txBody>
                    <a:bodyPr/>
                    <a:lstStyle/>
                    <a:p>
                      <a:endParaRPr kumimoji="1" lang="ja-JP" altLang="en-US"/>
                    </a:p>
                  </a:txBody>
                  <a:tcPr/>
                </a:tc>
                <a:tc vMerge="1">
                  <a:txBody>
                    <a:bodyPr/>
                    <a:lstStyle/>
                    <a:p>
                      <a:endParaRPr kumimoji="1" lang="ja-JP" altLang="en-US"/>
                    </a:p>
                  </a:txBody>
                  <a:tcPr/>
                </a:tc>
                <a:extLst>
                  <a:ext uri="{0D108BD9-81ED-4DB2-BD59-A6C34878D82A}">
                    <a16:rowId xmlns:a16="http://schemas.microsoft.com/office/drawing/2014/main" val="10002"/>
                  </a:ext>
                </a:extLst>
              </a:tr>
              <a:tr h="647185">
                <a:tc>
                  <a:txBody>
                    <a:bodyPr/>
                    <a:lstStyle/>
                    <a:p>
                      <a:r>
                        <a:rPr kumimoji="1" lang="ja-JP" altLang="en-US" sz="1000" dirty="0">
                          <a:latin typeface="+mn-ea"/>
                          <a:ea typeface="+mn-ea"/>
                        </a:rPr>
                        <a:t>資源向上支払交付金（長寿命化）</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99"/>
                    </a:solidFill>
                  </a:tcPr>
                </a:tc>
                <a:tc vMerge="1">
                  <a:txBody>
                    <a:bodyPr/>
                    <a:lstStyle/>
                    <a:p>
                      <a:endParaRPr kumimoji="1" lang="ja-JP" altLang="en-US" sz="10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endParaRPr kumimoji="1" lang="ja-JP" altLang="en-US" sz="10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2825093281"/>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10"/>
          <p:cNvSpPr>
            <a:spLocks noChangeArrowheads="1"/>
          </p:cNvSpPr>
          <p:nvPr/>
        </p:nvSpPr>
        <p:spPr bwMode="auto">
          <a:xfrm>
            <a:off x="260648" y="560512"/>
            <a:ext cx="4464496"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長寿命化整備計画書（</a:t>
            </a:r>
            <a:r>
              <a:rPr lang="en-US" altLang="ja-JP" dirty="0">
                <a:latin typeface="HG丸ｺﾞｼｯｸM-PRO" pitchFamily="50" charset="-128"/>
                <a:ea typeface="HG丸ｺﾞｼｯｸM-PRO" pitchFamily="50" charset="-128"/>
              </a:rPr>
              <a:t>55</a:t>
            </a:r>
            <a:r>
              <a:rPr lang="ja-JP" altLang="en-US" dirty="0">
                <a:latin typeface="HG丸ｺﾞｼｯｸM-PRO" pitchFamily="50" charset="-128"/>
                <a:ea typeface="HG丸ｺﾞｼｯｸM-PRO" pitchFamily="50" charset="-128"/>
              </a:rPr>
              <a:t>ページ）の認定、変更手続きについて</a:t>
            </a:r>
          </a:p>
        </p:txBody>
      </p:sp>
      <p:sp>
        <p:nvSpPr>
          <p:cNvPr id="3" name="角丸四角形 2"/>
          <p:cNvSpPr/>
          <p:nvPr/>
        </p:nvSpPr>
        <p:spPr>
          <a:xfrm>
            <a:off x="432864" y="1086090"/>
            <a:ext cx="6012000" cy="4803014"/>
          </a:xfrm>
          <a:prstGeom prst="roundRect">
            <a:avLst>
              <a:gd name="adj" fmla="val 3147"/>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4" name="テキスト ボックス 3"/>
          <p:cNvSpPr txBox="1"/>
          <p:nvPr/>
        </p:nvSpPr>
        <p:spPr>
          <a:xfrm>
            <a:off x="544246" y="1499349"/>
            <a:ext cx="5832000" cy="1292662"/>
          </a:xfrm>
          <a:prstGeom prst="rect">
            <a:avLst/>
          </a:prstGeom>
          <a:noFill/>
        </p:spPr>
        <p:txBody>
          <a:bodyPr lIns="0" tIns="0" rIns="0" bIns="0">
            <a:spAutoFit/>
          </a:bodyPr>
          <a:lstStyle/>
          <a:p>
            <a:pPr indent="144000">
              <a:defRPr/>
            </a:pPr>
            <a:r>
              <a:rPr lang="ja-JP" altLang="en-US" sz="1050" dirty="0">
                <a:latin typeface="HG丸ｺﾞｼｯｸM-PRO" pitchFamily="50" charset="-128"/>
                <a:ea typeface="HG丸ｺﾞｼｯｸM-PRO" pitchFamily="50" charset="-128"/>
              </a:rPr>
              <a:t>資源向上支払交付金（長寿命化）で工事１件当たり税込み</a:t>
            </a:r>
            <a:r>
              <a:rPr lang="en-US" altLang="ja-JP" sz="1050" dirty="0">
                <a:latin typeface="HG丸ｺﾞｼｯｸM-PRO" pitchFamily="50" charset="-128"/>
                <a:ea typeface="HG丸ｺﾞｼｯｸM-PRO" pitchFamily="50" charset="-128"/>
              </a:rPr>
              <a:t>200</a:t>
            </a:r>
            <a:r>
              <a:rPr lang="ja-JP" altLang="en-US" sz="1050" dirty="0">
                <a:latin typeface="HG丸ｺﾞｼｯｸM-PRO" pitchFamily="50" charset="-128"/>
                <a:ea typeface="HG丸ｺﾞｼｯｸM-PRO" pitchFamily="50" charset="-128"/>
              </a:rPr>
              <a:t>万円以上の工事となることが明らかな場合は、該当する取組（１件当たり税込み</a:t>
            </a:r>
            <a:r>
              <a:rPr lang="en-US" altLang="ja-JP" sz="1050" dirty="0">
                <a:latin typeface="HG丸ｺﾞｼｯｸM-PRO" pitchFamily="50" charset="-128"/>
                <a:ea typeface="HG丸ｺﾞｼｯｸM-PRO" pitchFamily="50" charset="-128"/>
              </a:rPr>
              <a:t>200</a:t>
            </a:r>
            <a:r>
              <a:rPr lang="ja-JP" altLang="en-US" sz="1050" dirty="0">
                <a:latin typeface="HG丸ｺﾞｼｯｸM-PRO" pitchFamily="50" charset="-128"/>
                <a:ea typeface="HG丸ｺﾞｼｯｸM-PRO" pitchFamily="50" charset="-128"/>
              </a:rPr>
              <a:t>万円以上の工事）について「長寿命化整備計画書」を作成し、事業計画書に添付して市町長に提出します。</a:t>
            </a:r>
            <a:endParaRPr lang="en-US" altLang="ja-JP" sz="1050" dirty="0">
              <a:latin typeface="HG丸ｺﾞｼｯｸM-PRO" pitchFamily="50" charset="-128"/>
              <a:ea typeface="HG丸ｺﾞｼｯｸM-PRO" pitchFamily="50" charset="-128"/>
            </a:endParaRPr>
          </a:p>
          <a:p>
            <a:pPr indent="144000">
              <a:defRPr/>
            </a:pPr>
            <a:r>
              <a:rPr lang="ja-JP" altLang="en-US" sz="1050" b="1" dirty="0">
                <a:solidFill>
                  <a:srgbClr val="FF0000"/>
                </a:solidFill>
                <a:latin typeface="HG丸ｺﾞｼｯｸM-PRO" pitchFamily="50" charset="-128"/>
                <a:ea typeface="HG丸ｺﾞｼｯｸM-PRO" pitchFamily="50" charset="-128"/>
              </a:rPr>
              <a:t>長寿命化整備計画書</a:t>
            </a:r>
            <a:r>
              <a:rPr lang="ja-JP" altLang="en-US" sz="1050" dirty="0">
                <a:latin typeface="HG丸ｺﾞｼｯｸM-PRO" pitchFamily="50" charset="-128"/>
                <a:ea typeface="HG丸ｺﾞｼｯｸM-PRO" pitchFamily="50" charset="-128"/>
              </a:rPr>
              <a:t>は、県が定める要綱基本方針に基づき市町で審査が行われ、必要に応じ</a:t>
            </a:r>
            <a:r>
              <a:rPr lang="ja-JP" altLang="en-US" sz="1050" b="1" dirty="0">
                <a:solidFill>
                  <a:srgbClr val="FF0000"/>
                </a:solidFill>
                <a:latin typeface="HG丸ｺﾞｼｯｸM-PRO" pitchFamily="50" charset="-128"/>
                <a:ea typeface="HG丸ｺﾞｼｯｸM-PRO" pitchFamily="50" charset="-128"/>
              </a:rPr>
              <a:t>県との協議を経た上で、その内容が適当と認められる場合に認定</a:t>
            </a:r>
            <a:r>
              <a:rPr lang="ja-JP" altLang="en-US" sz="1050" dirty="0">
                <a:latin typeface="HG丸ｺﾞｼｯｸM-PRO" pitchFamily="50" charset="-128"/>
                <a:ea typeface="HG丸ｺﾞｼｯｸM-PRO" pitchFamily="50" charset="-128"/>
              </a:rPr>
              <a:t>されます。</a:t>
            </a:r>
            <a:endParaRPr lang="en-US" altLang="ja-JP" sz="1050" dirty="0">
              <a:latin typeface="HG丸ｺﾞｼｯｸM-PRO" pitchFamily="50" charset="-128"/>
              <a:ea typeface="HG丸ｺﾞｼｯｸM-PRO" pitchFamily="50" charset="-128"/>
            </a:endParaRPr>
          </a:p>
          <a:p>
            <a:pPr indent="144000">
              <a:defRPr/>
            </a:pPr>
            <a:endParaRPr lang="en-US" altLang="ja-JP" sz="1050" dirty="0">
              <a:latin typeface="HG丸ｺﾞｼｯｸM-PRO" pitchFamily="50" charset="-128"/>
              <a:ea typeface="HG丸ｺﾞｼｯｸM-PRO" pitchFamily="50" charset="-128"/>
            </a:endParaRPr>
          </a:p>
          <a:p>
            <a:pPr indent="144000">
              <a:defRPr/>
            </a:pPr>
            <a:r>
              <a:rPr lang="ja-JP" altLang="en-US" sz="1050" dirty="0">
                <a:latin typeface="HG丸ｺﾞｼｯｸM-PRO" pitchFamily="50" charset="-128"/>
                <a:ea typeface="HG丸ｺﾞｼｯｸM-PRO" pitchFamily="50" charset="-128"/>
              </a:rPr>
              <a:t>なお審査の結果、</a:t>
            </a:r>
            <a:r>
              <a:rPr lang="ja-JP" altLang="en-US" sz="1050" b="1" dirty="0">
                <a:solidFill>
                  <a:srgbClr val="FF0000"/>
                </a:solidFill>
                <a:latin typeface="HG丸ｺﾞｼｯｸM-PRO" pitchFamily="50" charset="-128"/>
                <a:ea typeface="HG丸ｺﾞｼｯｸM-PRO" pitchFamily="50" charset="-128"/>
              </a:rPr>
              <a:t>整備内容等の見直しを市町から指示されることもあり得ます</a:t>
            </a:r>
            <a:r>
              <a:rPr lang="ja-JP" altLang="en-US" sz="1050" dirty="0">
                <a:latin typeface="HG丸ｺﾞｼｯｸM-PRO" pitchFamily="50" charset="-128"/>
                <a:ea typeface="HG丸ｺﾞｼｯｸM-PRO" pitchFamily="50" charset="-128"/>
              </a:rPr>
              <a:t>ので、その場合は市町の指示に従い、必要な長寿命化整備計画や活動計画書の見直しを行ってください。</a:t>
            </a:r>
            <a:endParaRPr lang="en-US" altLang="ja-JP" sz="1050" dirty="0">
              <a:latin typeface="HG丸ｺﾞｼｯｸM-PRO" pitchFamily="50" charset="-128"/>
              <a:ea typeface="HG丸ｺﾞｼｯｸM-PRO" pitchFamily="50" charset="-128"/>
            </a:endParaRPr>
          </a:p>
        </p:txBody>
      </p:sp>
      <p:sp>
        <p:nvSpPr>
          <p:cNvPr id="5" name="テキスト ボックス 11"/>
          <p:cNvSpPr txBox="1">
            <a:spLocks noChangeArrowheads="1"/>
          </p:cNvSpPr>
          <p:nvPr/>
        </p:nvSpPr>
        <p:spPr bwMode="auto">
          <a:xfrm>
            <a:off x="517606" y="1173842"/>
            <a:ext cx="2160240" cy="257369"/>
          </a:xfrm>
          <a:prstGeom prst="rect">
            <a:avLst/>
          </a:prstGeom>
          <a:solidFill>
            <a:srgbClr val="FFFFCC"/>
          </a:solidFill>
          <a:ln w="19050">
            <a:solidFill>
              <a:srgbClr val="FFCC00"/>
            </a:solidFill>
            <a:miter lim="800000"/>
            <a:headEnd/>
            <a:tailEnd/>
          </a:ln>
        </p:spPr>
        <p:txBody>
          <a:bodyPr wrap="square" lIns="72000" tIns="36000" rIns="72000" bIns="36000" anchor="ctr">
            <a:spAutoFit/>
          </a:bodyPr>
          <a:lstStyle/>
          <a:p>
            <a:r>
              <a:rPr lang="ja-JP" altLang="en-US" dirty="0">
                <a:latin typeface="ＭＳ Ｐゴシック" pitchFamily="50" charset="-128"/>
              </a:rPr>
              <a:t>①長寿命化整備計画書の</a:t>
            </a:r>
            <a:r>
              <a:rPr lang="ja-JP" altLang="en-US" b="1" dirty="0">
                <a:latin typeface="ＭＳ Ｐゴシック" pitchFamily="50" charset="-128"/>
              </a:rPr>
              <a:t>認定</a:t>
            </a:r>
          </a:p>
        </p:txBody>
      </p:sp>
      <p:sp>
        <p:nvSpPr>
          <p:cNvPr id="6" name="テキスト ボックス 11"/>
          <p:cNvSpPr txBox="1">
            <a:spLocks noChangeArrowheads="1"/>
          </p:cNvSpPr>
          <p:nvPr/>
        </p:nvSpPr>
        <p:spPr bwMode="auto">
          <a:xfrm>
            <a:off x="517606" y="2984468"/>
            <a:ext cx="2160240" cy="257369"/>
          </a:xfrm>
          <a:prstGeom prst="rect">
            <a:avLst/>
          </a:prstGeom>
          <a:solidFill>
            <a:srgbClr val="FFFFCC"/>
          </a:solidFill>
          <a:ln w="19050">
            <a:solidFill>
              <a:srgbClr val="FFCC00"/>
            </a:solidFill>
            <a:miter lim="800000"/>
            <a:headEnd/>
            <a:tailEnd/>
          </a:ln>
        </p:spPr>
        <p:txBody>
          <a:bodyPr wrap="square" lIns="72000" tIns="36000" rIns="72000" bIns="36000" anchor="ctr">
            <a:spAutoFit/>
          </a:bodyPr>
          <a:lstStyle/>
          <a:p>
            <a:r>
              <a:rPr lang="ja-JP" altLang="en-US" dirty="0">
                <a:latin typeface="ＭＳ Ｐゴシック" pitchFamily="50" charset="-128"/>
              </a:rPr>
              <a:t>②長寿命化整備計画書の</a:t>
            </a:r>
            <a:r>
              <a:rPr lang="ja-JP" altLang="en-US" b="1" dirty="0">
                <a:latin typeface="ＭＳ Ｐゴシック" pitchFamily="50" charset="-128"/>
              </a:rPr>
              <a:t>変更</a:t>
            </a:r>
          </a:p>
        </p:txBody>
      </p:sp>
      <p:sp>
        <p:nvSpPr>
          <p:cNvPr id="7" name="テキスト ボックス 6"/>
          <p:cNvSpPr txBox="1"/>
          <p:nvPr/>
        </p:nvSpPr>
        <p:spPr>
          <a:xfrm>
            <a:off x="522864" y="3285470"/>
            <a:ext cx="5832000" cy="969496"/>
          </a:xfrm>
          <a:prstGeom prst="rect">
            <a:avLst/>
          </a:prstGeom>
          <a:noFill/>
        </p:spPr>
        <p:txBody>
          <a:bodyPr lIns="0" tIns="0" rIns="0" bIns="0">
            <a:spAutoFit/>
          </a:bodyPr>
          <a:lstStyle/>
          <a:p>
            <a:pPr indent="144000">
              <a:defRPr/>
            </a:pPr>
            <a:r>
              <a:rPr lang="ja-JP" altLang="en-US" sz="1050" dirty="0">
                <a:latin typeface="HG丸ｺﾞｼｯｸM-PRO" pitchFamily="50" charset="-128"/>
                <a:ea typeface="HG丸ｺﾞｼｯｸM-PRO" pitchFamily="50" charset="-128"/>
              </a:rPr>
              <a:t>認定された長寿命化整備計画書の記載事項に</a:t>
            </a:r>
            <a:r>
              <a:rPr lang="ja-JP" altLang="en-US" sz="1050" b="1" dirty="0">
                <a:solidFill>
                  <a:srgbClr val="FF0000"/>
                </a:solidFill>
                <a:latin typeface="HG丸ｺﾞｼｯｸM-PRO" pitchFamily="50" charset="-128"/>
                <a:ea typeface="HG丸ｺﾞｼｯｸM-PRO" pitchFamily="50" charset="-128"/>
              </a:rPr>
              <a:t>以下の変更が生じた場合</a:t>
            </a:r>
            <a:r>
              <a:rPr lang="ja-JP" altLang="en-US" sz="1050" dirty="0">
                <a:latin typeface="HG丸ｺﾞｼｯｸM-PRO" pitchFamily="50" charset="-128"/>
                <a:ea typeface="HG丸ｺﾞｼｯｸM-PRO" pitchFamily="50" charset="-128"/>
              </a:rPr>
              <a:t>は、</a:t>
            </a:r>
            <a:r>
              <a:rPr lang="en-US" altLang="ja-JP" sz="1050" dirty="0">
                <a:latin typeface="HG丸ｺﾞｼｯｸM-PRO" pitchFamily="50" charset="-128"/>
                <a:ea typeface="HG丸ｺﾞｼｯｸM-PRO" pitchFamily="50" charset="-128"/>
              </a:rPr>
              <a:t>55</a:t>
            </a:r>
            <a:r>
              <a:rPr lang="ja-JP" altLang="en-US" sz="1050" dirty="0">
                <a:latin typeface="HG丸ｺﾞｼｯｸM-PRO" pitchFamily="50" charset="-128"/>
                <a:ea typeface="HG丸ｺﾞｼｯｸM-PRO" pitchFamily="50" charset="-128"/>
              </a:rPr>
              <a:t>ページの計画変更の有無にかかわらず、</a:t>
            </a:r>
            <a:r>
              <a:rPr lang="ja-JP" altLang="en-US" sz="1050" b="1" dirty="0">
                <a:solidFill>
                  <a:srgbClr val="FF0000"/>
                </a:solidFill>
                <a:latin typeface="HG丸ｺﾞｼｯｸM-PRO" pitchFamily="50" charset="-128"/>
                <a:ea typeface="HG丸ｺﾞｼｯｸM-PRO" pitchFamily="50" charset="-128"/>
              </a:rPr>
              <a:t>変更内容を記載した長寿命化整備計画書を市町長に提出</a:t>
            </a:r>
            <a:r>
              <a:rPr lang="ja-JP" altLang="en-US" sz="1050" dirty="0">
                <a:latin typeface="HG丸ｺﾞｼｯｸM-PRO" pitchFamily="50" charset="-128"/>
                <a:ea typeface="HG丸ｺﾞｼｯｸM-PRO" pitchFamily="50" charset="-128"/>
              </a:rPr>
              <a:t>し、その審査・認定を受けます。</a:t>
            </a:r>
            <a:endParaRPr lang="en-US" altLang="ja-JP" sz="1050" dirty="0">
              <a:latin typeface="HG丸ｺﾞｼｯｸM-PRO" pitchFamily="50" charset="-128"/>
              <a:ea typeface="HG丸ｺﾞｼｯｸM-PRO" pitchFamily="50" charset="-128"/>
            </a:endParaRPr>
          </a:p>
          <a:p>
            <a:pPr indent="144000">
              <a:defRPr/>
            </a:pPr>
            <a:r>
              <a:rPr lang="ja-JP" altLang="en-US" sz="1050" dirty="0">
                <a:latin typeface="HG丸ｺﾞｼｯｸM-PRO" pitchFamily="50" charset="-128"/>
                <a:ea typeface="HG丸ｺﾞｼｯｸM-PRO" pitchFamily="50" charset="-128"/>
              </a:rPr>
              <a:t>また以下に該当しない変更の場合は、市町長への届け出を行います。</a:t>
            </a:r>
            <a:endParaRPr lang="en-US" altLang="ja-JP" sz="1050" dirty="0">
              <a:latin typeface="HG丸ｺﾞｼｯｸM-PRO" pitchFamily="50" charset="-128"/>
              <a:ea typeface="HG丸ｺﾞｼｯｸM-PRO" pitchFamily="50" charset="-128"/>
            </a:endParaRPr>
          </a:p>
          <a:p>
            <a:pPr indent="144000">
              <a:defRPr/>
            </a:pPr>
            <a:endParaRPr lang="en-US" altLang="ja-JP" sz="1050" dirty="0">
              <a:latin typeface="HG丸ｺﾞｼｯｸM-PRO" pitchFamily="50" charset="-128"/>
              <a:ea typeface="HG丸ｺﾞｼｯｸM-PRO" pitchFamily="50" charset="-128"/>
            </a:endParaRPr>
          </a:p>
          <a:p>
            <a:pPr indent="144000">
              <a:defRPr/>
            </a:pPr>
            <a:endParaRPr lang="en-US" altLang="ja-JP" sz="1050" dirty="0">
              <a:latin typeface="HG丸ｺﾞｼｯｸM-PRO" pitchFamily="50" charset="-128"/>
              <a:ea typeface="HG丸ｺﾞｼｯｸM-PRO" pitchFamily="50" charset="-128"/>
            </a:endParaRPr>
          </a:p>
        </p:txBody>
      </p:sp>
      <p:sp>
        <p:nvSpPr>
          <p:cNvPr id="8" name="テキスト ボックス 36"/>
          <p:cNvSpPr txBox="1">
            <a:spLocks noChangeArrowheads="1"/>
          </p:cNvSpPr>
          <p:nvPr/>
        </p:nvSpPr>
        <p:spPr bwMode="auto">
          <a:xfrm>
            <a:off x="576880" y="3989371"/>
            <a:ext cx="5799366" cy="1899733"/>
          </a:xfrm>
          <a:prstGeom prst="rect">
            <a:avLst/>
          </a:prstGeom>
          <a:noFill/>
          <a:ln w="9525">
            <a:noFill/>
            <a:miter lim="800000"/>
            <a:headEnd/>
            <a:tailEnd/>
          </a:ln>
        </p:spPr>
        <p:txBody>
          <a:bodyPr wrap="square" lIns="72000" tIns="72000" rIns="72000" bIns="72000" anchor="ctr">
            <a:spAutoFit/>
          </a:bodyPr>
          <a:lstStyle/>
          <a:p>
            <a:pPr>
              <a:defRPr/>
            </a:pPr>
            <a:r>
              <a:rPr lang="ja-JP" altLang="en-US" sz="1050" dirty="0">
                <a:latin typeface="HG丸ｺﾞｼｯｸM-PRO" pitchFamily="50" charset="-128"/>
                <a:ea typeface="HG丸ｺﾞｼｯｸM-PRO" pitchFamily="50" charset="-128"/>
              </a:rPr>
              <a:t>○工事１件当たり税込み</a:t>
            </a:r>
            <a:r>
              <a:rPr lang="en-US" altLang="ja-JP" sz="1050" dirty="0">
                <a:latin typeface="HG丸ｺﾞｼｯｸM-PRO" pitchFamily="50" charset="-128"/>
                <a:ea typeface="HG丸ｺﾞｼｯｸM-PRO" pitchFamily="50" charset="-128"/>
              </a:rPr>
              <a:t>200</a:t>
            </a:r>
            <a:r>
              <a:rPr lang="ja-JP" altLang="en-US" sz="1050" dirty="0">
                <a:latin typeface="HG丸ｺﾞｼｯｸM-PRO" pitchFamily="50" charset="-128"/>
                <a:ea typeface="HG丸ｺﾞｼｯｸM-PRO" pitchFamily="50" charset="-128"/>
              </a:rPr>
              <a:t>万円以上の工事の追加</a:t>
            </a:r>
            <a:endParaRPr lang="en-US" altLang="ja-JP" sz="1050" dirty="0">
              <a:latin typeface="HG丸ｺﾞｼｯｸM-PRO" pitchFamily="50" charset="-128"/>
              <a:ea typeface="HG丸ｺﾞｼｯｸM-PRO" pitchFamily="50" charset="-128"/>
            </a:endParaRPr>
          </a:p>
          <a:p>
            <a:pPr>
              <a:defRPr/>
            </a:pPr>
            <a:r>
              <a:rPr lang="ja-JP" altLang="en-US" sz="900" dirty="0">
                <a:latin typeface="HG丸ｺﾞｼｯｸM-PRO" pitchFamily="50" charset="-128"/>
                <a:ea typeface="HG丸ｺﾞｼｯｸM-PRO" pitchFamily="50" charset="-128"/>
              </a:rPr>
              <a:t>　　</a:t>
            </a:r>
            <a:endParaRPr lang="en-US" altLang="ja-JP" sz="900" dirty="0">
              <a:latin typeface="HG丸ｺﾞｼｯｸM-PRO" pitchFamily="50" charset="-128"/>
              <a:ea typeface="HG丸ｺﾞｼｯｸM-PRO" pitchFamily="50" charset="-128"/>
            </a:endParaRPr>
          </a:p>
          <a:p>
            <a:pPr>
              <a:defRPr/>
            </a:pPr>
            <a:r>
              <a:rPr lang="ja-JP" altLang="en-US" sz="1050" dirty="0">
                <a:latin typeface="HG丸ｺﾞｼｯｸM-PRO" pitchFamily="50" charset="-128"/>
                <a:ea typeface="HG丸ｺﾞｼｯｸM-PRO" pitchFamily="50" charset="-128"/>
              </a:rPr>
              <a:t>○工事１件当たり概算事業費の３割以上の増加</a:t>
            </a:r>
            <a:endParaRPr lang="en-US" altLang="ja-JP" sz="1050" dirty="0">
              <a:latin typeface="HG丸ｺﾞｼｯｸM-PRO" pitchFamily="50" charset="-128"/>
              <a:ea typeface="HG丸ｺﾞｼｯｸM-PRO" pitchFamily="50" charset="-128"/>
            </a:endParaRPr>
          </a:p>
          <a:p>
            <a:pPr>
              <a:defRPr/>
            </a:pPr>
            <a:endParaRPr lang="en-US" altLang="ja-JP" sz="1050" dirty="0">
              <a:latin typeface="HG丸ｺﾞｼｯｸM-PRO" pitchFamily="50" charset="-128"/>
              <a:ea typeface="HG丸ｺﾞｼｯｸM-PRO" pitchFamily="50" charset="-128"/>
            </a:endParaRPr>
          </a:p>
          <a:p>
            <a:pPr>
              <a:defRPr/>
            </a:pPr>
            <a:r>
              <a:rPr lang="ja-JP" altLang="en-US" sz="1050" dirty="0">
                <a:latin typeface="HG丸ｺﾞｼｯｸM-PRO" pitchFamily="50" charset="-128"/>
                <a:ea typeface="HG丸ｺﾞｼｯｸM-PRO" pitchFamily="50" charset="-128"/>
              </a:rPr>
              <a:t>≪注意点≫</a:t>
            </a:r>
            <a:endParaRPr lang="en-US" altLang="ja-JP" sz="1050" dirty="0">
              <a:latin typeface="HG丸ｺﾞｼｯｸM-PRO" pitchFamily="50" charset="-128"/>
              <a:ea typeface="HG丸ｺﾞｼｯｸM-PRO" pitchFamily="50" charset="-128"/>
            </a:endParaRPr>
          </a:p>
          <a:p>
            <a:pPr>
              <a:defRPr/>
            </a:pPr>
            <a:r>
              <a:rPr lang="ja-JP" altLang="en-US" sz="1050" dirty="0">
                <a:latin typeface="HG丸ｺﾞｼｯｸM-PRO" pitchFamily="50" charset="-128"/>
                <a:ea typeface="HG丸ｺﾞｼｯｸM-PRO" pitchFamily="50" charset="-128"/>
              </a:rPr>
              <a:t>（</a:t>
            </a:r>
            <a:r>
              <a:rPr lang="ja-JP" altLang="en-US" sz="1050" u="sng" dirty="0">
                <a:latin typeface="HG丸ｺﾞｼｯｸM-PRO" pitchFamily="50" charset="-128"/>
                <a:ea typeface="HG丸ｺﾞｼｯｸM-PRO" pitchFamily="50" charset="-128"/>
              </a:rPr>
              <a:t>事業申請時には、税込み</a:t>
            </a:r>
            <a:r>
              <a:rPr lang="en-US" altLang="ja-JP" sz="1050" u="sng" dirty="0">
                <a:latin typeface="HG丸ｺﾞｼｯｸM-PRO" pitchFamily="50" charset="-128"/>
                <a:ea typeface="HG丸ｺﾞｼｯｸM-PRO" pitchFamily="50" charset="-128"/>
              </a:rPr>
              <a:t>200</a:t>
            </a:r>
            <a:r>
              <a:rPr lang="ja-JP" altLang="en-US" sz="1050" u="sng" dirty="0">
                <a:latin typeface="HG丸ｺﾞｼｯｸM-PRO" pitchFamily="50" charset="-128"/>
                <a:ea typeface="HG丸ｺﾞｼｯｸM-PRO" pitchFamily="50" charset="-128"/>
              </a:rPr>
              <a:t>万円未満</a:t>
            </a:r>
            <a:r>
              <a:rPr lang="en-US" altLang="ja-JP" sz="1050" u="sng" dirty="0">
                <a:latin typeface="HG丸ｺﾞｼｯｸM-PRO" pitchFamily="50" charset="-128"/>
                <a:ea typeface="HG丸ｺﾞｼｯｸM-PRO" pitchFamily="50" charset="-128"/>
              </a:rPr>
              <a:t>/</a:t>
            </a:r>
            <a:r>
              <a:rPr lang="ja-JP" altLang="en-US" sz="1050" u="sng" dirty="0">
                <a:latin typeface="HG丸ｺﾞｼｯｸM-PRO" pitchFamily="50" charset="-128"/>
                <a:ea typeface="HG丸ｺﾞｼｯｸM-PRO" pitchFamily="50" charset="-128"/>
              </a:rPr>
              <a:t>件の工事であったため、長寿命化整備計画書を作成していない工事の実施にあたり</a:t>
            </a:r>
            <a:r>
              <a:rPr lang="ja-JP" altLang="en-US" sz="1050" dirty="0">
                <a:solidFill>
                  <a:srgbClr val="FF0000"/>
                </a:solidFill>
                <a:latin typeface="HG丸ｺﾞｼｯｸM-PRO" pitchFamily="50" charset="-128"/>
                <a:ea typeface="HG丸ｺﾞｼｯｸM-PRO" pitchFamily="50" charset="-128"/>
              </a:rPr>
              <a:t>税込み</a:t>
            </a:r>
            <a:r>
              <a:rPr lang="en-US" altLang="ja-JP" sz="1050" dirty="0">
                <a:solidFill>
                  <a:srgbClr val="FF0000"/>
                </a:solidFill>
                <a:latin typeface="HG丸ｺﾞｼｯｸM-PRO" pitchFamily="50" charset="-128"/>
                <a:ea typeface="HG丸ｺﾞｼｯｸM-PRO" pitchFamily="50" charset="-128"/>
              </a:rPr>
              <a:t>200</a:t>
            </a:r>
            <a:r>
              <a:rPr lang="ja-JP" altLang="en-US" sz="1050" dirty="0">
                <a:solidFill>
                  <a:srgbClr val="FF0000"/>
                </a:solidFill>
                <a:latin typeface="HG丸ｺﾞｼｯｸM-PRO" pitchFamily="50" charset="-128"/>
                <a:ea typeface="HG丸ｺﾞｼｯｸM-PRO" pitchFamily="50" charset="-128"/>
              </a:rPr>
              <a:t>万円</a:t>
            </a:r>
            <a:r>
              <a:rPr lang="en-US" altLang="ja-JP" sz="1050" dirty="0">
                <a:solidFill>
                  <a:srgbClr val="FF0000"/>
                </a:solidFill>
                <a:latin typeface="HG丸ｺﾞｼｯｸM-PRO" pitchFamily="50" charset="-128"/>
                <a:ea typeface="HG丸ｺﾞｼｯｸM-PRO" pitchFamily="50" charset="-128"/>
              </a:rPr>
              <a:t>/</a:t>
            </a:r>
            <a:r>
              <a:rPr lang="ja-JP" altLang="en-US" sz="1050" dirty="0">
                <a:solidFill>
                  <a:srgbClr val="FF0000"/>
                </a:solidFill>
                <a:latin typeface="HG丸ｺﾞｼｯｸM-PRO" pitchFamily="50" charset="-128"/>
                <a:ea typeface="HG丸ｺﾞｼｯｸM-PRO" pitchFamily="50" charset="-128"/>
              </a:rPr>
              <a:t>件以上となる工事へ変更となる場合</a:t>
            </a:r>
            <a:r>
              <a:rPr lang="ja-JP" altLang="en-US" sz="1050" dirty="0">
                <a:latin typeface="HG丸ｺﾞｼｯｸM-PRO" pitchFamily="50" charset="-128"/>
                <a:ea typeface="HG丸ｺﾞｼｯｸM-PRO" pitchFamily="50" charset="-128"/>
              </a:rPr>
              <a:t>には、</a:t>
            </a:r>
            <a:r>
              <a:rPr lang="ja-JP" altLang="en-US" sz="1050" dirty="0">
                <a:solidFill>
                  <a:srgbClr val="FF0000"/>
                </a:solidFill>
                <a:latin typeface="HG丸ｺﾞｼｯｸM-PRO" pitchFamily="50" charset="-128"/>
                <a:ea typeface="HG丸ｺﾞｼｯｸM-PRO" pitchFamily="50" charset="-128"/>
              </a:rPr>
              <a:t>長寿命化整備計画書の作成をし、県との協議</a:t>
            </a:r>
            <a:r>
              <a:rPr lang="ja-JP" altLang="en-US" sz="1050" dirty="0">
                <a:latin typeface="HG丸ｺﾞｼｯｸM-PRO" pitchFamily="50" charset="-128"/>
                <a:ea typeface="HG丸ｺﾞｼｯｸM-PRO" pitchFamily="50" charset="-128"/>
              </a:rPr>
              <a:t>を経て、その内容が適当と認められる場合は、</a:t>
            </a:r>
            <a:r>
              <a:rPr lang="ja-JP" altLang="en-US" sz="1050" dirty="0">
                <a:solidFill>
                  <a:srgbClr val="FF0000"/>
                </a:solidFill>
                <a:latin typeface="HG丸ｺﾞｼｯｸM-PRO" pitchFamily="50" charset="-128"/>
                <a:ea typeface="HG丸ｺﾞｼｯｸM-PRO" pitchFamily="50" charset="-128"/>
              </a:rPr>
              <a:t>認定変更を行い、その後の実施</a:t>
            </a:r>
            <a:r>
              <a:rPr lang="ja-JP" altLang="en-US" sz="1050" dirty="0">
                <a:latin typeface="HG丸ｺﾞｼｯｸM-PRO" pitchFamily="50" charset="-128"/>
                <a:ea typeface="HG丸ｺﾞｼｯｸM-PRO" pitchFamily="50" charset="-128"/>
              </a:rPr>
              <a:t>となる。）</a:t>
            </a:r>
            <a:endParaRPr lang="en-US" altLang="ja-JP" sz="1050" dirty="0">
              <a:latin typeface="HG丸ｺﾞｼｯｸM-PRO" pitchFamily="50" charset="-128"/>
              <a:ea typeface="HG丸ｺﾞｼｯｸM-PRO" pitchFamily="50" charset="-128"/>
            </a:endParaRPr>
          </a:p>
          <a:p>
            <a:pPr>
              <a:defRPr/>
            </a:pPr>
            <a:endParaRPr lang="en-US" altLang="ja-JP" sz="1050" dirty="0">
              <a:latin typeface="HG丸ｺﾞｼｯｸM-PRO" pitchFamily="50" charset="-128"/>
              <a:ea typeface="HG丸ｺﾞｼｯｸM-PRO" pitchFamily="50" charset="-128"/>
            </a:endParaRPr>
          </a:p>
          <a:p>
            <a:pPr>
              <a:defRPr/>
            </a:pPr>
            <a:endParaRPr lang="ja-JP" altLang="en-US" sz="1050" dirty="0">
              <a:latin typeface="HG丸ｺﾞｼｯｸM-PRO" pitchFamily="50" charset="-128"/>
              <a:ea typeface="HG丸ｺﾞｼｯｸM-PRO" pitchFamily="50" charset="-128"/>
            </a:endParaRPr>
          </a:p>
        </p:txBody>
      </p:sp>
      <p:sp>
        <p:nvSpPr>
          <p:cNvPr id="11"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72</a:t>
            </a:r>
          </a:p>
        </p:txBody>
      </p:sp>
      <p:sp>
        <p:nvSpPr>
          <p:cNvPr id="1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1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事業計画の認定</a:t>
            </a:r>
          </a:p>
        </p:txBody>
      </p:sp>
      <p:sp>
        <p:nvSpPr>
          <p:cNvPr id="14" name="テキスト ボックス 13"/>
          <p:cNvSpPr txBox="1"/>
          <p:nvPr/>
        </p:nvSpPr>
        <p:spPr>
          <a:xfrm>
            <a:off x="107262" y="6753200"/>
            <a:ext cx="6668850" cy="2534861"/>
          </a:xfrm>
          <a:prstGeom prst="rect">
            <a:avLst/>
          </a:prstGeom>
          <a:noFill/>
        </p:spPr>
        <p:txBody>
          <a:bodyPr wrap="square" lIns="0" tIns="0" rIns="0" bIns="0">
            <a:spAutoFit/>
          </a:bodyPr>
          <a:lstStyle/>
          <a:p>
            <a:pPr indent="144000">
              <a:lnSpc>
                <a:spcPct val="150000"/>
              </a:lnSpc>
              <a:defRPr/>
            </a:pPr>
            <a:r>
              <a:rPr lang="ja-JP" altLang="en-US" sz="1400" b="1" dirty="0">
                <a:solidFill>
                  <a:srgbClr val="FF0000"/>
                </a:solidFill>
                <a:latin typeface="HG丸ｺﾞｼｯｸM-PRO" pitchFamily="50" charset="-128"/>
                <a:ea typeface="HG丸ｺﾞｼｯｸM-PRO" pitchFamily="50" charset="-128"/>
              </a:rPr>
              <a:t>申請時に予定していなかった工事を実施する場合</a:t>
            </a:r>
            <a:r>
              <a:rPr lang="ja-JP" altLang="en-US" sz="1400" dirty="0">
                <a:latin typeface="HG丸ｺﾞｼｯｸM-PRO" pitchFamily="50" charset="-128"/>
                <a:ea typeface="HG丸ｺﾞｼｯｸM-PRO" pitchFamily="50" charset="-128"/>
              </a:rPr>
              <a:t>には、</a:t>
            </a:r>
            <a:r>
              <a:rPr lang="ja-JP" altLang="en-US" sz="1400" b="1" dirty="0">
                <a:solidFill>
                  <a:srgbClr val="FF0000"/>
                </a:solidFill>
                <a:latin typeface="HG丸ｺﾞｼｯｸM-PRO" pitchFamily="50" charset="-128"/>
                <a:ea typeface="HG丸ｺﾞｼｯｸM-PRO" pitchFamily="50" charset="-128"/>
              </a:rPr>
              <a:t>事前に</a:t>
            </a:r>
            <a:r>
              <a:rPr lang="ja-JP" altLang="en-US" sz="1400" dirty="0">
                <a:latin typeface="HG丸ｺﾞｼｯｸM-PRO" pitchFamily="50" charset="-128"/>
                <a:ea typeface="HG丸ｺﾞｼｯｸM-PRO" pitchFamily="50" charset="-128"/>
              </a:rPr>
              <a:t>市町の担当者に</a:t>
            </a:r>
            <a:r>
              <a:rPr lang="ja-JP" altLang="en-US" sz="1400" b="1" dirty="0">
                <a:solidFill>
                  <a:srgbClr val="FF0000"/>
                </a:solidFill>
                <a:latin typeface="HG丸ｺﾞｼｯｸM-PRO" pitchFamily="50" charset="-128"/>
                <a:ea typeface="HG丸ｺﾞｼｯｸM-PRO" pitchFamily="50" charset="-128"/>
              </a:rPr>
              <a:t>当該工事の見積等を提出</a:t>
            </a:r>
            <a:r>
              <a:rPr lang="ja-JP" altLang="en-US" sz="1400" dirty="0">
                <a:latin typeface="HG丸ｺﾞｼｯｸM-PRO" pitchFamily="50" charset="-128"/>
                <a:ea typeface="HG丸ｺﾞｼｯｸM-PRO" pitchFamily="50" charset="-128"/>
              </a:rPr>
              <a:t>し、打合せを行い、</a:t>
            </a:r>
            <a:r>
              <a:rPr lang="ja-JP" altLang="en-US" sz="1400" b="1" dirty="0">
                <a:solidFill>
                  <a:srgbClr val="FF0000"/>
                </a:solidFill>
                <a:latin typeface="HG丸ｺﾞｼｯｸM-PRO" pitchFamily="50" charset="-128"/>
                <a:ea typeface="HG丸ｺﾞｼｯｸM-PRO" pitchFamily="50" charset="-128"/>
              </a:rPr>
              <a:t>市町からの許可を得てから実施</a:t>
            </a:r>
            <a:r>
              <a:rPr lang="ja-JP" altLang="en-US" sz="1400" dirty="0">
                <a:latin typeface="HG丸ｺﾞｼｯｸM-PRO" pitchFamily="50" charset="-128"/>
                <a:ea typeface="HG丸ｺﾞｼｯｸM-PRO" pitchFamily="50" charset="-128"/>
              </a:rPr>
              <a:t>すること。</a:t>
            </a:r>
            <a:endParaRPr lang="en-US" altLang="ja-JP" sz="1400" dirty="0">
              <a:latin typeface="HG丸ｺﾞｼｯｸM-PRO" pitchFamily="50" charset="-128"/>
              <a:ea typeface="HG丸ｺﾞｼｯｸM-PRO" pitchFamily="50" charset="-128"/>
            </a:endParaRPr>
          </a:p>
          <a:p>
            <a:pPr indent="144000">
              <a:lnSpc>
                <a:spcPct val="150000"/>
              </a:lnSpc>
              <a:defRPr/>
            </a:pPr>
            <a:r>
              <a:rPr lang="ja-JP" altLang="en-US" sz="1400" dirty="0">
                <a:latin typeface="HG丸ｺﾞｼｯｸM-PRO" pitchFamily="50" charset="-128"/>
                <a:ea typeface="HG丸ｺﾞｼｯｸM-PRO" pitchFamily="50" charset="-128"/>
              </a:rPr>
              <a:t>なお、この際、工事</a:t>
            </a:r>
            <a:r>
              <a:rPr lang="en-US" altLang="ja-JP" sz="1400" dirty="0">
                <a:latin typeface="HG丸ｺﾞｼｯｸM-PRO" pitchFamily="50" charset="-128"/>
                <a:ea typeface="HG丸ｺﾞｼｯｸM-PRO" pitchFamily="50" charset="-128"/>
              </a:rPr>
              <a:t>1</a:t>
            </a:r>
            <a:r>
              <a:rPr lang="ja-JP" altLang="en-US" sz="1400" dirty="0">
                <a:latin typeface="HG丸ｺﾞｼｯｸM-PRO" pitchFamily="50" charset="-128"/>
                <a:ea typeface="HG丸ｺﾞｼｯｸM-PRO" pitchFamily="50" charset="-128"/>
              </a:rPr>
              <a:t>件あたり</a:t>
            </a:r>
            <a:r>
              <a:rPr lang="ja-JP" altLang="en-US" sz="1400" b="1" dirty="0">
                <a:solidFill>
                  <a:srgbClr val="FF0000"/>
                </a:solidFill>
                <a:latin typeface="HG丸ｺﾞｼｯｸM-PRO" pitchFamily="50" charset="-128"/>
                <a:ea typeface="HG丸ｺﾞｼｯｸM-PRO" pitchFamily="50" charset="-128"/>
              </a:rPr>
              <a:t>税込み</a:t>
            </a:r>
            <a:r>
              <a:rPr lang="en-US" altLang="ja-JP" sz="1400" b="1" dirty="0">
                <a:solidFill>
                  <a:srgbClr val="FF0000"/>
                </a:solidFill>
                <a:latin typeface="HG丸ｺﾞｼｯｸM-PRO" pitchFamily="50" charset="-128"/>
                <a:ea typeface="HG丸ｺﾞｼｯｸM-PRO" pitchFamily="50" charset="-128"/>
              </a:rPr>
              <a:t>200</a:t>
            </a:r>
            <a:r>
              <a:rPr lang="ja-JP" altLang="en-US" sz="1400" b="1" dirty="0">
                <a:solidFill>
                  <a:srgbClr val="FF0000"/>
                </a:solidFill>
                <a:latin typeface="HG丸ｺﾞｼｯｸM-PRO" pitchFamily="50" charset="-128"/>
                <a:ea typeface="HG丸ｺﾞｼｯｸM-PRO" pitchFamily="50" charset="-128"/>
              </a:rPr>
              <a:t>万円以上となる工事</a:t>
            </a:r>
            <a:r>
              <a:rPr lang="ja-JP" altLang="en-US" sz="1400" dirty="0">
                <a:latin typeface="HG丸ｺﾞｼｯｸM-PRO" pitchFamily="50" charset="-128"/>
                <a:ea typeface="HG丸ｺﾞｼｯｸM-PRO" pitchFamily="50" charset="-128"/>
              </a:rPr>
              <a:t>は、</a:t>
            </a:r>
            <a:r>
              <a:rPr lang="ja-JP" altLang="en-US" sz="1400" b="1" dirty="0">
                <a:solidFill>
                  <a:srgbClr val="FF0000"/>
                </a:solidFill>
                <a:latin typeface="HG丸ｺﾞｼｯｸM-PRO" pitchFamily="50" charset="-128"/>
                <a:ea typeface="HG丸ｺﾞｼｯｸM-PRO" pitchFamily="50" charset="-128"/>
              </a:rPr>
              <a:t>県との協議を経て</a:t>
            </a:r>
            <a:r>
              <a:rPr lang="ja-JP" altLang="en-US" sz="1400" dirty="0">
                <a:latin typeface="HG丸ｺﾞｼｯｸM-PRO" pitchFamily="50" charset="-128"/>
                <a:ea typeface="HG丸ｺﾞｼｯｸM-PRO" pitchFamily="50" charset="-128"/>
              </a:rPr>
              <a:t>、その内容が適当と認められる場合は</a:t>
            </a:r>
            <a:r>
              <a:rPr lang="ja-JP" altLang="en-US" sz="1400" b="1" dirty="0">
                <a:solidFill>
                  <a:srgbClr val="FF0000"/>
                </a:solidFill>
                <a:latin typeface="HG丸ｺﾞｼｯｸM-PRO" pitchFamily="50" charset="-128"/>
                <a:ea typeface="HG丸ｺﾞｼｯｸM-PRO" pitchFamily="50" charset="-128"/>
              </a:rPr>
              <a:t>認定変更を行い、その後の実施</a:t>
            </a:r>
            <a:r>
              <a:rPr lang="ja-JP" altLang="en-US" sz="1400" dirty="0">
                <a:latin typeface="HG丸ｺﾞｼｯｸM-PRO" pitchFamily="50" charset="-128"/>
                <a:ea typeface="HG丸ｺﾞｼｯｸM-PRO" pitchFamily="50" charset="-128"/>
              </a:rPr>
              <a:t>となります。</a:t>
            </a:r>
            <a:endParaRPr lang="en-US" altLang="ja-JP" sz="1400" dirty="0">
              <a:latin typeface="HG丸ｺﾞｼｯｸM-PRO" pitchFamily="50" charset="-128"/>
              <a:ea typeface="HG丸ｺﾞｼｯｸM-PRO" pitchFamily="50" charset="-128"/>
            </a:endParaRPr>
          </a:p>
          <a:p>
            <a:pPr indent="144000">
              <a:lnSpc>
                <a:spcPct val="150000"/>
              </a:lnSpc>
              <a:defRPr/>
            </a:pPr>
            <a:endParaRPr lang="en-US" altLang="ja-JP" sz="1400" dirty="0">
              <a:latin typeface="HG丸ｺﾞｼｯｸM-PRO" pitchFamily="50" charset="-128"/>
              <a:ea typeface="HG丸ｺﾞｼｯｸM-PRO" pitchFamily="50" charset="-128"/>
            </a:endParaRPr>
          </a:p>
          <a:p>
            <a:pPr indent="144000">
              <a:lnSpc>
                <a:spcPct val="150000"/>
              </a:lnSpc>
              <a:defRPr/>
            </a:pPr>
            <a:r>
              <a:rPr lang="ja-JP" altLang="en-US" sz="1400" u="sng" dirty="0">
                <a:latin typeface="HG丸ｺﾞｼｯｸM-PRO" pitchFamily="50" charset="-128"/>
                <a:ea typeface="HG丸ｺﾞｼｯｸM-PRO" pitchFamily="50" charset="-128"/>
              </a:rPr>
              <a:t>県との協議にて実施許可が必要な工事</a:t>
            </a:r>
            <a:r>
              <a:rPr lang="ja-JP" altLang="en-US" sz="1400" dirty="0">
                <a:latin typeface="HG丸ｺﾞｼｯｸM-PRO" pitchFamily="50" charset="-128"/>
                <a:ea typeface="HG丸ｺﾞｼｯｸM-PRO" pitchFamily="50" charset="-128"/>
              </a:rPr>
              <a:t>を、</a:t>
            </a:r>
            <a:r>
              <a:rPr lang="ja-JP" altLang="en-US" sz="1400" b="1" dirty="0">
                <a:solidFill>
                  <a:srgbClr val="FF0000"/>
                </a:solidFill>
                <a:latin typeface="HG丸ｺﾞｼｯｸM-PRO" pitchFamily="50" charset="-128"/>
                <a:ea typeface="HG丸ｺﾞｼｯｸM-PRO" pitchFamily="50" charset="-128"/>
              </a:rPr>
              <a:t>協議することなく実施した場合</a:t>
            </a:r>
            <a:r>
              <a:rPr lang="ja-JP" altLang="en-US" sz="1400" dirty="0">
                <a:latin typeface="HG丸ｺﾞｼｯｸM-PRO" pitchFamily="50" charset="-128"/>
                <a:ea typeface="HG丸ｺﾞｼｯｸM-PRO" pitchFamily="50" charset="-128"/>
              </a:rPr>
              <a:t>には、</a:t>
            </a:r>
            <a:r>
              <a:rPr lang="ja-JP" altLang="en-US" sz="1400" b="1" dirty="0">
                <a:solidFill>
                  <a:srgbClr val="FF0000"/>
                </a:solidFill>
                <a:latin typeface="HG丸ｺﾞｼｯｸM-PRO" pitchFamily="50" charset="-128"/>
                <a:ea typeface="HG丸ｺﾞｼｯｸM-PRO" pitchFamily="50" charset="-128"/>
              </a:rPr>
              <a:t>本交付金の使用は認められません</a:t>
            </a:r>
            <a:r>
              <a:rPr lang="ja-JP" altLang="en-US" sz="1400" dirty="0">
                <a:latin typeface="HG丸ｺﾞｼｯｸM-PRO" pitchFamily="50" charset="-128"/>
                <a:ea typeface="HG丸ｺﾞｼｯｸM-PRO" pitchFamily="50" charset="-128"/>
              </a:rPr>
              <a:t>ので十分にご注意ください。</a:t>
            </a:r>
            <a:endParaRPr lang="en-US" altLang="ja-JP" sz="1400" dirty="0">
              <a:latin typeface="HG丸ｺﾞｼｯｸM-PRO" pitchFamily="50" charset="-128"/>
              <a:ea typeface="HG丸ｺﾞｼｯｸM-PRO" pitchFamily="50" charset="-128"/>
            </a:endParaRPr>
          </a:p>
        </p:txBody>
      </p:sp>
      <p:sp>
        <p:nvSpPr>
          <p:cNvPr id="15" name="テキスト ボックス 14"/>
          <p:cNvSpPr txBox="1"/>
          <p:nvPr/>
        </p:nvSpPr>
        <p:spPr>
          <a:xfrm>
            <a:off x="189150" y="6393160"/>
            <a:ext cx="5832000" cy="311624"/>
          </a:xfrm>
          <a:prstGeom prst="rect">
            <a:avLst/>
          </a:prstGeom>
          <a:noFill/>
        </p:spPr>
        <p:txBody>
          <a:bodyPr lIns="0" tIns="0" rIns="0" bIns="0">
            <a:spAutoFit/>
          </a:bodyPr>
          <a:lstStyle/>
          <a:p>
            <a:pPr indent="144000">
              <a:lnSpc>
                <a:spcPct val="150000"/>
              </a:lnSpc>
              <a:defRPr/>
            </a:pPr>
            <a:r>
              <a:rPr lang="en-US" altLang="ja-JP" sz="1600" b="1" dirty="0">
                <a:latin typeface="HG丸ｺﾞｼｯｸM-PRO" pitchFamily="50" charset="-128"/>
                <a:ea typeface="HG丸ｺﾞｼｯｸM-PRO" pitchFamily="50" charset="-128"/>
              </a:rPr>
              <a:t>【 </a:t>
            </a:r>
            <a:r>
              <a:rPr lang="ja-JP" altLang="en-US" sz="1600" b="1" dirty="0">
                <a:latin typeface="HG丸ｺﾞｼｯｸM-PRO" pitchFamily="50" charset="-128"/>
                <a:ea typeface="HG丸ｺﾞｼｯｸM-PRO" pitchFamily="50" charset="-128"/>
              </a:rPr>
              <a:t>補 足 </a:t>
            </a:r>
            <a:r>
              <a:rPr lang="en-US" altLang="ja-JP" sz="1600" b="1" dirty="0">
                <a:latin typeface="HG丸ｺﾞｼｯｸM-PRO" pitchFamily="50" charset="-128"/>
                <a:ea typeface="HG丸ｺﾞｼｯｸM-PRO" pitchFamily="50" charset="-128"/>
              </a:rPr>
              <a:t>】</a:t>
            </a:r>
            <a:endParaRPr lang="en-US" altLang="ja-JP" sz="1600" dirty="0">
              <a:latin typeface="HG丸ｺﾞｼｯｸM-PRO" pitchFamily="50" charset="-128"/>
              <a:ea typeface="HG丸ｺﾞｼｯｸM-PRO" pitchFamily="50" charset="-128"/>
            </a:endParaRPr>
          </a:p>
        </p:txBody>
      </p:sp>
    </p:spTree>
    <p:extLst>
      <p:ext uri="{BB962C8B-B14F-4D97-AF65-F5344CB8AC3E}">
        <p14:creationId xmlns:p14="http://schemas.microsoft.com/office/powerpoint/2010/main" val="3216307226"/>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10"/>
          <p:cNvSpPr>
            <a:spLocks noChangeArrowheads="1"/>
          </p:cNvSpPr>
          <p:nvPr/>
        </p:nvSpPr>
        <p:spPr bwMode="auto">
          <a:xfrm>
            <a:off x="313012" y="360162"/>
            <a:ext cx="5083470" cy="373138"/>
          </a:xfrm>
          <a:prstGeom prst="roundRect">
            <a:avLst>
              <a:gd name="adj" fmla="val 50000"/>
            </a:avLst>
          </a:prstGeom>
          <a:solidFill>
            <a:srgbClr val="FFFFC9"/>
          </a:solidFill>
          <a:ln w="9525">
            <a:solidFill>
              <a:schemeClr val="tx1"/>
            </a:solidFill>
            <a:round/>
            <a:headEnd/>
            <a:tailEnd/>
          </a:ln>
        </p:spPr>
        <p:txBody>
          <a:bodyPr wrap="none" lIns="33231" tIns="33231" rIns="33231" bIns="33231" anchor="ctr"/>
          <a:lstStyle/>
          <a:p>
            <a:pPr algn="ctr">
              <a:defRPr/>
            </a:pPr>
            <a:r>
              <a:rPr lang="ja-JP" altLang="en-US" sz="1108" dirty="0">
                <a:uFill>
                  <a:solidFill>
                    <a:srgbClr val="FF0000"/>
                  </a:solidFill>
                </a:uFill>
                <a:latin typeface="HG丸ｺﾞｼｯｸM-PRO" panose="020F0600000000000000" pitchFamily="50" charset="-128"/>
                <a:ea typeface="HG丸ｺﾞｼｯｸM-PRO" panose="020F0600000000000000" pitchFamily="50" charset="-128"/>
              </a:rPr>
              <a:t>長寿命化にかかる工事１件の考え方と長寿命化整備計画書作成の必要性</a:t>
            </a:r>
          </a:p>
        </p:txBody>
      </p:sp>
      <p:sp>
        <p:nvSpPr>
          <p:cNvPr id="52" name="テキスト ボックス 51"/>
          <p:cNvSpPr txBox="1"/>
          <p:nvPr/>
        </p:nvSpPr>
        <p:spPr>
          <a:xfrm>
            <a:off x="633214" y="830980"/>
            <a:ext cx="5619328" cy="341332"/>
          </a:xfrm>
          <a:prstGeom prst="rect">
            <a:avLst/>
          </a:prstGeom>
          <a:solidFill>
            <a:schemeClr val="bg1"/>
          </a:solidFill>
          <a:ln w="12700">
            <a:solidFill>
              <a:srgbClr val="FF0000"/>
            </a:solidFill>
          </a:ln>
        </p:spPr>
        <p:txBody>
          <a:bodyPr wrap="square" lIns="33231" tIns="33231" rIns="33231" bIns="0" rtlCol="0">
            <a:spAutoFit/>
          </a:bodyPr>
          <a:lstStyle/>
          <a:p>
            <a:pPr algn="ctr"/>
            <a:endParaRPr lang="en-US" altLang="ja-JP" sz="500" b="1" dirty="0">
              <a:solidFill>
                <a:srgbClr val="FF0000"/>
              </a:solidFill>
            </a:endParaRPr>
          </a:p>
          <a:p>
            <a:pPr algn="ctr"/>
            <a:r>
              <a:rPr lang="ja-JP" altLang="en-US" sz="1000" b="1" dirty="0">
                <a:solidFill>
                  <a:srgbClr val="FF0000"/>
                </a:solidFill>
              </a:rPr>
              <a:t>・ イメージ図は、水路の更新・補修の場合。あくまでイメージであり、必ずこれによるものではありません。</a:t>
            </a:r>
            <a:endParaRPr lang="en-US" altLang="ja-JP" sz="1000" b="1" dirty="0">
              <a:solidFill>
                <a:srgbClr val="FF0000"/>
              </a:solidFill>
            </a:endParaRPr>
          </a:p>
          <a:p>
            <a:pPr algn="ctr"/>
            <a:endParaRPr lang="ja-JP" altLang="en-US" sz="500" b="1" dirty="0">
              <a:solidFill>
                <a:srgbClr val="FF0000"/>
              </a:solidFill>
            </a:endParaRPr>
          </a:p>
        </p:txBody>
      </p:sp>
      <p:sp>
        <p:nvSpPr>
          <p:cNvPr id="36" name="Text Box 52">
            <a:extLst>
              <a:ext uri="{FF2B5EF4-FFF2-40B4-BE49-F238E27FC236}">
                <a16:creationId xmlns:a16="http://schemas.microsoft.com/office/drawing/2014/main" id="{566425F8-E9DB-4209-B7D4-AE4CFFEB98D4}"/>
              </a:ext>
            </a:extLst>
          </p:cNvPr>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73</a:t>
            </a:r>
          </a:p>
        </p:txBody>
      </p:sp>
      <p:sp>
        <p:nvSpPr>
          <p:cNvPr id="38"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9"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事業計画の認定</a:t>
            </a:r>
          </a:p>
        </p:txBody>
      </p:sp>
      <p:sp>
        <p:nvSpPr>
          <p:cNvPr id="40" name="角丸四角形 21">
            <a:extLst>
              <a:ext uri="{FF2B5EF4-FFF2-40B4-BE49-F238E27FC236}">
                <a16:creationId xmlns:a16="http://schemas.microsoft.com/office/drawing/2014/main" id="{5DC91069-5841-4700-AB7B-D59BEFA00B7D}"/>
              </a:ext>
            </a:extLst>
          </p:cNvPr>
          <p:cNvSpPr/>
          <p:nvPr/>
        </p:nvSpPr>
        <p:spPr>
          <a:xfrm>
            <a:off x="364313" y="1281602"/>
            <a:ext cx="6129374" cy="4889785"/>
          </a:xfrm>
          <a:prstGeom prst="roundRect">
            <a:avLst>
              <a:gd name="adj" fmla="val 2259"/>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662">
              <a:solidFill>
                <a:prstClr val="white"/>
              </a:solidFill>
              <a:latin typeface="HG丸ｺﾞｼｯｸM-PRO" panose="020F0600000000000000" pitchFamily="50" charset="-128"/>
              <a:ea typeface="HG丸ｺﾞｼｯｸM-PRO" panose="020F0600000000000000" pitchFamily="50" charset="-128"/>
            </a:endParaRPr>
          </a:p>
        </p:txBody>
      </p:sp>
      <p:sp>
        <p:nvSpPr>
          <p:cNvPr id="41" name="テキスト ボックス 4">
            <a:extLst>
              <a:ext uri="{FF2B5EF4-FFF2-40B4-BE49-F238E27FC236}">
                <a16:creationId xmlns:a16="http://schemas.microsoft.com/office/drawing/2014/main" id="{0D2BA327-9303-4DCE-AE36-E463B0552A76}"/>
              </a:ext>
            </a:extLst>
          </p:cNvPr>
          <p:cNvSpPr txBox="1">
            <a:spLocks noChangeArrowheads="1"/>
          </p:cNvSpPr>
          <p:nvPr/>
        </p:nvSpPr>
        <p:spPr bwMode="auto">
          <a:xfrm>
            <a:off x="429763" y="1805753"/>
            <a:ext cx="5132421" cy="262572"/>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nSpc>
                <a:spcPts val="1500"/>
              </a:lnSpc>
              <a:defRPr/>
            </a:pPr>
            <a:r>
              <a:rPr lang="ja-JP" altLang="en-US" b="1" u="sng" dirty="0">
                <a:solidFill>
                  <a:prstClr val="black"/>
                </a:solidFill>
                <a:latin typeface="ＭＳ Ｐゴシック" panose="020B0600070205080204" pitchFamily="50" charset="-128"/>
              </a:rPr>
              <a:t>パターン①</a:t>
            </a:r>
            <a:r>
              <a:rPr lang="ja-JP" altLang="en-US" b="1" dirty="0">
                <a:solidFill>
                  <a:prstClr val="black"/>
                </a:solidFill>
                <a:latin typeface="ＭＳ Ｐゴシック" panose="020B0600070205080204" pitchFamily="50" charset="-128"/>
              </a:rPr>
              <a:t>　異なる路線別に補修工事を一括で発注（</a:t>
            </a:r>
            <a:r>
              <a:rPr lang="en-US" altLang="ja-JP" b="1" dirty="0">
                <a:solidFill>
                  <a:prstClr val="black"/>
                </a:solidFill>
                <a:latin typeface="ＭＳ Ｐゴシック" panose="020B0600070205080204" pitchFamily="50" charset="-128"/>
              </a:rPr>
              <a:t>450</a:t>
            </a:r>
            <a:r>
              <a:rPr lang="ja-JP" altLang="en-US" b="1" dirty="0">
                <a:solidFill>
                  <a:prstClr val="black"/>
                </a:solidFill>
                <a:latin typeface="ＭＳ Ｐゴシック" panose="020B0600070205080204" pitchFamily="50" charset="-128"/>
              </a:rPr>
              <a:t>万円）</a:t>
            </a:r>
            <a:endParaRPr lang="en-US" altLang="ja-JP" b="1" dirty="0">
              <a:solidFill>
                <a:prstClr val="black"/>
              </a:solidFill>
              <a:latin typeface="ＭＳ Ｐゴシック" panose="020B0600070205080204" pitchFamily="50" charset="-128"/>
            </a:endParaRPr>
          </a:p>
        </p:txBody>
      </p:sp>
      <p:sp>
        <p:nvSpPr>
          <p:cNvPr id="43" name="右矢印 49">
            <a:extLst>
              <a:ext uri="{FF2B5EF4-FFF2-40B4-BE49-F238E27FC236}">
                <a16:creationId xmlns:a16="http://schemas.microsoft.com/office/drawing/2014/main" id="{85C1F623-F8AD-48BE-A044-FC4B3090CBCF}"/>
              </a:ext>
            </a:extLst>
          </p:cNvPr>
          <p:cNvSpPr/>
          <p:nvPr/>
        </p:nvSpPr>
        <p:spPr>
          <a:xfrm>
            <a:off x="3991525" y="2894667"/>
            <a:ext cx="310074" cy="289026"/>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ja-JP" altLang="en-US">
              <a:solidFill>
                <a:prstClr val="white"/>
              </a:solidFill>
              <a:latin typeface="ＭＳ Ｐゴシック" panose="020B0600070205080204" pitchFamily="50" charset="-128"/>
            </a:endParaRPr>
          </a:p>
        </p:txBody>
      </p:sp>
      <p:pic>
        <p:nvPicPr>
          <p:cNvPr id="44" name="図 43">
            <a:extLst>
              <a:ext uri="{FF2B5EF4-FFF2-40B4-BE49-F238E27FC236}">
                <a16:creationId xmlns:a16="http://schemas.microsoft.com/office/drawing/2014/main" id="{83C38675-3D26-445C-B6B2-7E9C28D9AF93}"/>
              </a:ext>
            </a:extLst>
          </p:cNvPr>
          <p:cNvPicPr>
            <a:picLocks noChangeAspect="1"/>
          </p:cNvPicPr>
          <p:nvPr/>
        </p:nvPicPr>
        <p:blipFill>
          <a:blip r:embed="rId2"/>
          <a:stretch>
            <a:fillRect/>
          </a:stretch>
        </p:blipFill>
        <p:spPr>
          <a:xfrm>
            <a:off x="658779" y="2198548"/>
            <a:ext cx="912002" cy="819480"/>
          </a:xfrm>
          <a:prstGeom prst="rect">
            <a:avLst/>
          </a:prstGeom>
        </p:spPr>
      </p:pic>
      <p:pic>
        <p:nvPicPr>
          <p:cNvPr id="46" name="図 45">
            <a:extLst>
              <a:ext uri="{FF2B5EF4-FFF2-40B4-BE49-F238E27FC236}">
                <a16:creationId xmlns:a16="http://schemas.microsoft.com/office/drawing/2014/main" id="{69B319C9-1CE0-476B-B5BC-43998BC1D8DD}"/>
              </a:ext>
            </a:extLst>
          </p:cNvPr>
          <p:cNvPicPr>
            <a:picLocks noChangeAspect="1"/>
          </p:cNvPicPr>
          <p:nvPr/>
        </p:nvPicPr>
        <p:blipFill>
          <a:blip r:embed="rId3"/>
          <a:stretch>
            <a:fillRect/>
          </a:stretch>
        </p:blipFill>
        <p:spPr>
          <a:xfrm>
            <a:off x="1774785" y="2146548"/>
            <a:ext cx="895165" cy="862843"/>
          </a:xfrm>
          <a:prstGeom prst="rect">
            <a:avLst/>
          </a:prstGeom>
        </p:spPr>
      </p:pic>
      <p:pic>
        <p:nvPicPr>
          <p:cNvPr id="47" name="図 46">
            <a:extLst>
              <a:ext uri="{FF2B5EF4-FFF2-40B4-BE49-F238E27FC236}">
                <a16:creationId xmlns:a16="http://schemas.microsoft.com/office/drawing/2014/main" id="{2275F059-55C5-4600-86E4-D67147E0B567}"/>
              </a:ext>
            </a:extLst>
          </p:cNvPr>
          <p:cNvPicPr>
            <a:picLocks noChangeAspect="1"/>
          </p:cNvPicPr>
          <p:nvPr/>
        </p:nvPicPr>
        <p:blipFill>
          <a:blip r:embed="rId4"/>
          <a:stretch>
            <a:fillRect/>
          </a:stretch>
        </p:blipFill>
        <p:spPr>
          <a:xfrm>
            <a:off x="3009737" y="2237043"/>
            <a:ext cx="817956" cy="742490"/>
          </a:xfrm>
          <a:prstGeom prst="rect">
            <a:avLst/>
          </a:prstGeom>
        </p:spPr>
      </p:pic>
      <p:sp>
        <p:nvSpPr>
          <p:cNvPr id="49" name="テキスト ボックス 48">
            <a:extLst>
              <a:ext uri="{FF2B5EF4-FFF2-40B4-BE49-F238E27FC236}">
                <a16:creationId xmlns:a16="http://schemas.microsoft.com/office/drawing/2014/main" id="{2154A511-A6C3-45CD-82D0-A69F52E0252C}"/>
              </a:ext>
            </a:extLst>
          </p:cNvPr>
          <p:cNvSpPr txBox="1"/>
          <p:nvPr/>
        </p:nvSpPr>
        <p:spPr>
          <a:xfrm>
            <a:off x="1629835" y="3041827"/>
            <a:ext cx="1087267" cy="553998"/>
          </a:xfrm>
          <a:prstGeom prst="rect">
            <a:avLst/>
          </a:prstGeom>
          <a:noFill/>
        </p:spPr>
        <p:txBody>
          <a:bodyPr wrap="square" rtlCol="0">
            <a:spAutoFit/>
          </a:bodyPr>
          <a:lstStyle/>
          <a:p>
            <a:pPr algn="ctr">
              <a:defRPr/>
            </a:pPr>
            <a:r>
              <a:rPr lang="en-US" altLang="ja-JP" sz="1000" dirty="0">
                <a:solidFill>
                  <a:srgbClr val="FF0000"/>
                </a:solidFill>
              </a:rPr>
              <a:t>B.</a:t>
            </a:r>
            <a:r>
              <a:rPr lang="ja-JP" altLang="en-US" sz="1000" dirty="0">
                <a:solidFill>
                  <a:prstClr val="black"/>
                </a:solidFill>
              </a:rPr>
              <a:t>水路ひび割れ</a:t>
            </a:r>
            <a:endParaRPr lang="en-US" altLang="ja-JP" sz="1000" dirty="0">
              <a:solidFill>
                <a:prstClr val="black"/>
              </a:solidFill>
            </a:endParaRPr>
          </a:p>
          <a:p>
            <a:pPr algn="ctr">
              <a:defRPr/>
            </a:pPr>
            <a:r>
              <a:rPr lang="ja-JP" altLang="en-US" sz="1000" dirty="0">
                <a:solidFill>
                  <a:prstClr val="black"/>
                </a:solidFill>
              </a:rPr>
              <a:t>補修工事</a:t>
            </a:r>
            <a:endParaRPr lang="en-US" altLang="ja-JP" sz="1000" dirty="0">
              <a:solidFill>
                <a:prstClr val="black"/>
              </a:solidFill>
            </a:endParaRPr>
          </a:p>
          <a:p>
            <a:pPr algn="ctr">
              <a:defRPr/>
            </a:pPr>
            <a:r>
              <a:rPr lang="en-US" altLang="ja-JP" sz="1000" dirty="0">
                <a:solidFill>
                  <a:prstClr val="black"/>
                </a:solidFill>
              </a:rPr>
              <a:t>(110</a:t>
            </a:r>
            <a:r>
              <a:rPr lang="ja-JP" altLang="en-US" sz="1000" dirty="0">
                <a:solidFill>
                  <a:prstClr val="black"/>
                </a:solidFill>
              </a:rPr>
              <a:t>万円</a:t>
            </a:r>
            <a:r>
              <a:rPr lang="en-US" altLang="ja-JP" sz="1000" dirty="0">
                <a:solidFill>
                  <a:prstClr val="black"/>
                </a:solidFill>
              </a:rPr>
              <a:t>)</a:t>
            </a:r>
          </a:p>
        </p:txBody>
      </p:sp>
      <p:sp>
        <p:nvSpPr>
          <p:cNvPr id="51" name="テキスト ボックス 50">
            <a:extLst>
              <a:ext uri="{FF2B5EF4-FFF2-40B4-BE49-F238E27FC236}">
                <a16:creationId xmlns:a16="http://schemas.microsoft.com/office/drawing/2014/main" id="{FB6279F7-ADC2-4D4E-AE3B-FD5B32088267}"/>
              </a:ext>
            </a:extLst>
          </p:cNvPr>
          <p:cNvSpPr txBox="1"/>
          <p:nvPr/>
        </p:nvSpPr>
        <p:spPr>
          <a:xfrm>
            <a:off x="2838966" y="3058106"/>
            <a:ext cx="992880" cy="553998"/>
          </a:xfrm>
          <a:prstGeom prst="rect">
            <a:avLst/>
          </a:prstGeom>
          <a:noFill/>
        </p:spPr>
        <p:txBody>
          <a:bodyPr wrap="square" rtlCol="0">
            <a:spAutoFit/>
          </a:bodyPr>
          <a:lstStyle/>
          <a:p>
            <a:pPr algn="ctr">
              <a:defRPr/>
            </a:pPr>
            <a:r>
              <a:rPr lang="en-US" altLang="ja-JP" sz="1000" dirty="0">
                <a:solidFill>
                  <a:srgbClr val="FF0000"/>
                </a:solidFill>
              </a:rPr>
              <a:t>C.</a:t>
            </a:r>
            <a:r>
              <a:rPr lang="ja-JP" altLang="en-US" sz="1000" dirty="0">
                <a:solidFill>
                  <a:prstClr val="black"/>
                </a:solidFill>
              </a:rPr>
              <a:t>フリューム</a:t>
            </a:r>
            <a:endParaRPr lang="en-US" altLang="ja-JP" sz="1000" dirty="0">
              <a:solidFill>
                <a:prstClr val="black"/>
              </a:solidFill>
            </a:endParaRPr>
          </a:p>
          <a:p>
            <a:pPr algn="ctr">
              <a:defRPr/>
            </a:pPr>
            <a:r>
              <a:rPr lang="ja-JP" altLang="en-US" sz="1000" dirty="0">
                <a:solidFill>
                  <a:prstClr val="black"/>
                </a:solidFill>
              </a:rPr>
              <a:t>交換</a:t>
            </a:r>
            <a:endParaRPr lang="en-US" altLang="ja-JP" sz="1000" dirty="0">
              <a:solidFill>
                <a:prstClr val="black"/>
              </a:solidFill>
            </a:endParaRPr>
          </a:p>
          <a:p>
            <a:pPr algn="ctr">
              <a:defRPr/>
            </a:pPr>
            <a:r>
              <a:rPr lang="en-US" altLang="ja-JP" sz="1000" dirty="0">
                <a:solidFill>
                  <a:prstClr val="black"/>
                </a:solidFill>
              </a:rPr>
              <a:t>(190</a:t>
            </a:r>
            <a:r>
              <a:rPr lang="ja-JP" altLang="en-US" sz="1000" dirty="0">
                <a:solidFill>
                  <a:prstClr val="black"/>
                </a:solidFill>
              </a:rPr>
              <a:t>万円</a:t>
            </a:r>
            <a:r>
              <a:rPr lang="en-US" altLang="ja-JP" sz="1000" dirty="0">
                <a:solidFill>
                  <a:prstClr val="black"/>
                </a:solidFill>
              </a:rPr>
              <a:t>)</a:t>
            </a:r>
            <a:endParaRPr lang="ja-JP" altLang="en-US" sz="1000" dirty="0">
              <a:solidFill>
                <a:prstClr val="black"/>
              </a:solidFill>
            </a:endParaRPr>
          </a:p>
        </p:txBody>
      </p:sp>
      <p:sp>
        <p:nvSpPr>
          <p:cNvPr id="54" name="テキスト ボックス 53">
            <a:extLst>
              <a:ext uri="{FF2B5EF4-FFF2-40B4-BE49-F238E27FC236}">
                <a16:creationId xmlns:a16="http://schemas.microsoft.com/office/drawing/2014/main" id="{7B527EB2-7914-4AB2-8D31-22B547D9E0A6}"/>
              </a:ext>
            </a:extLst>
          </p:cNvPr>
          <p:cNvSpPr txBox="1"/>
          <p:nvPr/>
        </p:nvSpPr>
        <p:spPr>
          <a:xfrm>
            <a:off x="440039" y="3028036"/>
            <a:ext cx="980513" cy="553998"/>
          </a:xfrm>
          <a:prstGeom prst="rect">
            <a:avLst/>
          </a:prstGeom>
          <a:noFill/>
        </p:spPr>
        <p:txBody>
          <a:bodyPr wrap="square" rtlCol="0">
            <a:spAutoFit/>
          </a:bodyPr>
          <a:lstStyle/>
          <a:p>
            <a:pPr algn="ctr">
              <a:defRPr/>
            </a:pPr>
            <a:r>
              <a:rPr lang="en-US" altLang="ja-JP" sz="1000" dirty="0">
                <a:solidFill>
                  <a:srgbClr val="FF0000"/>
                </a:solidFill>
              </a:rPr>
              <a:t>A.</a:t>
            </a:r>
            <a:r>
              <a:rPr lang="ja-JP" altLang="en-US" sz="1000" dirty="0">
                <a:solidFill>
                  <a:prstClr val="black"/>
                </a:solidFill>
              </a:rPr>
              <a:t>水路破損部</a:t>
            </a:r>
            <a:endParaRPr lang="en-US" altLang="ja-JP" sz="1000" dirty="0">
              <a:solidFill>
                <a:prstClr val="black"/>
              </a:solidFill>
            </a:endParaRPr>
          </a:p>
          <a:p>
            <a:pPr algn="ctr">
              <a:defRPr/>
            </a:pPr>
            <a:r>
              <a:rPr lang="ja-JP" altLang="en-US" sz="1000" dirty="0">
                <a:solidFill>
                  <a:prstClr val="black"/>
                </a:solidFill>
              </a:rPr>
              <a:t>補修工事</a:t>
            </a:r>
            <a:endParaRPr lang="en-US" altLang="ja-JP" sz="1000" dirty="0">
              <a:solidFill>
                <a:prstClr val="black"/>
              </a:solidFill>
            </a:endParaRPr>
          </a:p>
          <a:p>
            <a:pPr algn="ctr">
              <a:defRPr/>
            </a:pPr>
            <a:r>
              <a:rPr lang="en-US" altLang="ja-JP" sz="1000" dirty="0">
                <a:solidFill>
                  <a:prstClr val="black"/>
                </a:solidFill>
              </a:rPr>
              <a:t>(150</a:t>
            </a:r>
            <a:r>
              <a:rPr lang="ja-JP" altLang="en-US" sz="1000" dirty="0">
                <a:solidFill>
                  <a:prstClr val="black"/>
                </a:solidFill>
              </a:rPr>
              <a:t>万円</a:t>
            </a:r>
            <a:r>
              <a:rPr lang="en-US" altLang="ja-JP" sz="1000" dirty="0">
                <a:solidFill>
                  <a:prstClr val="black"/>
                </a:solidFill>
              </a:rPr>
              <a:t>)</a:t>
            </a:r>
          </a:p>
        </p:txBody>
      </p:sp>
      <p:sp>
        <p:nvSpPr>
          <p:cNvPr id="55" name="テキスト ボックス 4">
            <a:extLst>
              <a:ext uri="{FF2B5EF4-FFF2-40B4-BE49-F238E27FC236}">
                <a16:creationId xmlns:a16="http://schemas.microsoft.com/office/drawing/2014/main" id="{98DF1196-0D92-4D3D-BF9D-CCB8FCC46007}"/>
              </a:ext>
            </a:extLst>
          </p:cNvPr>
          <p:cNvSpPr txBox="1">
            <a:spLocks noChangeArrowheads="1"/>
          </p:cNvSpPr>
          <p:nvPr/>
        </p:nvSpPr>
        <p:spPr bwMode="auto">
          <a:xfrm>
            <a:off x="429763" y="3863065"/>
            <a:ext cx="5615300" cy="477054"/>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nSpc>
                <a:spcPts val="1500"/>
              </a:lnSpc>
              <a:defRPr/>
            </a:pPr>
            <a:r>
              <a:rPr lang="ja-JP" altLang="en-US" b="1" u="sng" dirty="0">
                <a:solidFill>
                  <a:prstClr val="black"/>
                </a:solidFill>
                <a:latin typeface="ＭＳ Ｐゴシック" panose="020B0600070205080204" pitchFamily="50" charset="-128"/>
              </a:rPr>
              <a:t>パターン②</a:t>
            </a:r>
            <a:r>
              <a:rPr lang="ja-JP" altLang="en-US" b="1" dirty="0">
                <a:solidFill>
                  <a:prstClr val="black"/>
                </a:solidFill>
                <a:latin typeface="ＭＳ Ｐゴシック" panose="020B0600070205080204" pitchFamily="50" charset="-128"/>
              </a:rPr>
              <a:t>　同一路線で連続していない箇所の補修工事</a:t>
            </a:r>
            <a:r>
              <a:rPr lang="ja-JP" altLang="en-US" b="1" dirty="0">
                <a:solidFill>
                  <a:srgbClr val="0066FF"/>
                </a:solidFill>
                <a:latin typeface="ＭＳ Ｐゴシック" panose="020B0600070205080204" pitchFamily="50" charset="-128"/>
              </a:rPr>
              <a:t>・更新工事（同一工種工事）</a:t>
            </a:r>
            <a:r>
              <a:rPr lang="ja-JP" altLang="en-US" b="1" dirty="0">
                <a:solidFill>
                  <a:prstClr val="black"/>
                </a:solidFill>
                <a:latin typeface="ＭＳ Ｐゴシック" panose="020B0600070205080204" pitchFamily="50" charset="-128"/>
              </a:rPr>
              <a:t>を一括で発注（</a:t>
            </a:r>
            <a:r>
              <a:rPr lang="en-US" altLang="ja-JP" b="1" dirty="0">
                <a:solidFill>
                  <a:prstClr val="black"/>
                </a:solidFill>
                <a:latin typeface="ＭＳ Ｐゴシック" panose="020B0600070205080204" pitchFamily="50" charset="-128"/>
              </a:rPr>
              <a:t>220</a:t>
            </a:r>
            <a:r>
              <a:rPr lang="ja-JP" altLang="en-US" b="1" dirty="0">
                <a:solidFill>
                  <a:prstClr val="black"/>
                </a:solidFill>
                <a:latin typeface="ＭＳ Ｐゴシック" panose="020B0600070205080204" pitchFamily="50" charset="-128"/>
              </a:rPr>
              <a:t>万円）</a:t>
            </a:r>
            <a:endParaRPr lang="en-US" altLang="ja-JP" b="1" dirty="0">
              <a:solidFill>
                <a:prstClr val="black"/>
              </a:solidFill>
              <a:latin typeface="ＭＳ Ｐゴシック" panose="020B0600070205080204" pitchFamily="50" charset="-128"/>
            </a:endParaRPr>
          </a:p>
        </p:txBody>
      </p:sp>
      <p:pic>
        <p:nvPicPr>
          <p:cNvPr id="56" name="図 55">
            <a:extLst>
              <a:ext uri="{FF2B5EF4-FFF2-40B4-BE49-F238E27FC236}">
                <a16:creationId xmlns:a16="http://schemas.microsoft.com/office/drawing/2014/main" id="{84CC2C8F-DA3B-4F0F-8E9B-A0F7436F565B}"/>
              </a:ext>
            </a:extLst>
          </p:cNvPr>
          <p:cNvPicPr>
            <a:picLocks noChangeAspect="1"/>
          </p:cNvPicPr>
          <p:nvPr/>
        </p:nvPicPr>
        <p:blipFill>
          <a:blip r:embed="rId5"/>
          <a:stretch>
            <a:fillRect/>
          </a:stretch>
        </p:blipFill>
        <p:spPr>
          <a:xfrm>
            <a:off x="868809" y="4275197"/>
            <a:ext cx="2462813" cy="1693932"/>
          </a:xfrm>
          <a:prstGeom prst="rect">
            <a:avLst/>
          </a:prstGeom>
        </p:spPr>
      </p:pic>
      <p:sp>
        <p:nvSpPr>
          <p:cNvPr id="58" name="テキスト ボックス 57">
            <a:extLst>
              <a:ext uri="{FF2B5EF4-FFF2-40B4-BE49-F238E27FC236}">
                <a16:creationId xmlns:a16="http://schemas.microsoft.com/office/drawing/2014/main" id="{FFD4E773-71EB-4FF1-A9BE-921584CEB782}"/>
              </a:ext>
            </a:extLst>
          </p:cNvPr>
          <p:cNvSpPr txBox="1"/>
          <p:nvPr/>
        </p:nvSpPr>
        <p:spPr>
          <a:xfrm>
            <a:off x="843840" y="4317731"/>
            <a:ext cx="1693955" cy="400110"/>
          </a:xfrm>
          <a:prstGeom prst="rect">
            <a:avLst/>
          </a:prstGeom>
          <a:noFill/>
        </p:spPr>
        <p:txBody>
          <a:bodyPr wrap="square" rtlCol="0">
            <a:spAutoFit/>
          </a:bodyPr>
          <a:lstStyle/>
          <a:p>
            <a:pPr algn="ctr">
              <a:defRPr/>
            </a:pPr>
            <a:r>
              <a:rPr lang="en-US" altLang="ja-JP" sz="1000" dirty="0">
                <a:solidFill>
                  <a:srgbClr val="FF0000"/>
                </a:solidFill>
              </a:rPr>
              <a:t>B.</a:t>
            </a:r>
            <a:r>
              <a:rPr lang="ja-JP" altLang="en-US" sz="1000" dirty="0">
                <a:solidFill>
                  <a:prstClr val="black"/>
                </a:solidFill>
              </a:rPr>
              <a:t>水路ひび割れ補修工事</a:t>
            </a:r>
            <a:endParaRPr lang="en-US" altLang="ja-JP" sz="1000" dirty="0">
              <a:solidFill>
                <a:prstClr val="black"/>
              </a:solidFill>
            </a:endParaRPr>
          </a:p>
          <a:p>
            <a:pPr algn="ctr">
              <a:defRPr/>
            </a:pPr>
            <a:r>
              <a:rPr lang="en-US" altLang="ja-JP" sz="1000" dirty="0">
                <a:solidFill>
                  <a:prstClr val="black"/>
                </a:solidFill>
              </a:rPr>
              <a:t>(110</a:t>
            </a:r>
            <a:r>
              <a:rPr lang="ja-JP" altLang="en-US" sz="1000" dirty="0">
                <a:solidFill>
                  <a:prstClr val="black"/>
                </a:solidFill>
              </a:rPr>
              <a:t>万円</a:t>
            </a:r>
            <a:r>
              <a:rPr lang="en-US" altLang="ja-JP" sz="1000" dirty="0">
                <a:solidFill>
                  <a:prstClr val="black"/>
                </a:solidFill>
              </a:rPr>
              <a:t>)</a:t>
            </a:r>
            <a:endParaRPr lang="ja-JP" altLang="en-US" sz="1000" dirty="0">
              <a:solidFill>
                <a:prstClr val="black"/>
              </a:solidFill>
            </a:endParaRPr>
          </a:p>
        </p:txBody>
      </p:sp>
      <p:sp>
        <p:nvSpPr>
          <p:cNvPr id="62" name="テキスト ボックス 61">
            <a:extLst>
              <a:ext uri="{FF2B5EF4-FFF2-40B4-BE49-F238E27FC236}">
                <a16:creationId xmlns:a16="http://schemas.microsoft.com/office/drawing/2014/main" id="{ED2E3E86-7264-4DCD-9652-1F0C91B6374D}"/>
              </a:ext>
            </a:extLst>
          </p:cNvPr>
          <p:cNvSpPr txBox="1"/>
          <p:nvPr/>
        </p:nvSpPr>
        <p:spPr>
          <a:xfrm>
            <a:off x="1698066" y="5392777"/>
            <a:ext cx="1707926" cy="400110"/>
          </a:xfrm>
          <a:prstGeom prst="rect">
            <a:avLst/>
          </a:prstGeom>
          <a:noFill/>
        </p:spPr>
        <p:txBody>
          <a:bodyPr wrap="square" rtlCol="0">
            <a:spAutoFit/>
          </a:bodyPr>
          <a:lstStyle/>
          <a:p>
            <a:pPr algn="ctr">
              <a:defRPr/>
            </a:pPr>
            <a:r>
              <a:rPr lang="en-US" altLang="ja-JP" sz="1000" dirty="0">
                <a:solidFill>
                  <a:srgbClr val="FF0000"/>
                </a:solidFill>
              </a:rPr>
              <a:t>A.</a:t>
            </a:r>
            <a:r>
              <a:rPr lang="ja-JP" altLang="en-US" sz="1000" dirty="0">
                <a:solidFill>
                  <a:prstClr val="black"/>
                </a:solidFill>
              </a:rPr>
              <a:t>水路ひび割れ補修工事</a:t>
            </a:r>
            <a:endParaRPr lang="en-US" altLang="ja-JP" sz="1000" dirty="0">
              <a:solidFill>
                <a:prstClr val="black"/>
              </a:solidFill>
            </a:endParaRPr>
          </a:p>
          <a:p>
            <a:pPr algn="ctr">
              <a:defRPr/>
            </a:pPr>
            <a:r>
              <a:rPr lang="en-US" altLang="ja-JP" sz="1000" dirty="0">
                <a:solidFill>
                  <a:prstClr val="black"/>
                </a:solidFill>
              </a:rPr>
              <a:t>(110</a:t>
            </a:r>
            <a:r>
              <a:rPr lang="ja-JP" altLang="en-US" sz="1000" dirty="0">
                <a:solidFill>
                  <a:prstClr val="black"/>
                </a:solidFill>
              </a:rPr>
              <a:t>万円</a:t>
            </a:r>
            <a:r>
              <a:rPr lang="en-US" altLang="ja-JP" sz="1000" dirty="0">
                <a:solidFill>
                  <a:prstClr val="black"/>
                </a:solidFill>
              </a:rPr>
              <a:t>)</a:t>
            </a:r>
            <a:endParaRPr lang="ja-JP" altLang="en-US" sz="1000" dirty="0">
              <a:solidFill>
                <a:prstClr val="black"/>
              </a:solidFill>
            </a:endParaRPr>
          </a:p>
        </p:txBody>
      </p:sp>
      <p:sp>
        <p:nvSpPr>
          <p:cNvPr id="63" name="右大かっこ 62">
            <a:extLst>
              <a:ext uri="{FF2B5EF4-FFF2-40B4-BE49-F238E27FC236}">
                <a16:creationId xmlns:a16="http://schemas.microsoft.com/office/drawing/2014/main" id="{EE94F4F7-3F01-4934-AFB3-E93E4CE3DAF0}"/>
              </a:ext>
            </a:extLst>
          </p:cNvPr>
          <p:cNvSpPr/>
          <p:nvPr/>
        </p:nvSpPr>
        <p:spPr>
          <a:xfrm rot="14340000">
            <a:off x="2480886" y="4261066"/>
            <a:ext cx="80627" cy="436468"/>
          </a:xfrm>
          <a:prstGeom prst="rightBracket">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defRPr/>
            </a:pPr>
            <a:endParaRPr lang="ja-JP" altLang="en-US" sz="2400">
              <a:solidFill>
                <a:prstClr val="black"/>
              </a:solidFill>
              <a:latin typeface="Calibri" panose="020F0502020204030204"/>
            </a:endParaRPr>
          </a:p>
        </p:txBody>
      </p:sp>
      <p:sp>
        <p:nvSpPr>
          <p:cNvPr id="64" name="右大かっこ 63">
            <a:extLst>
              <a:ext uri="{FF2B5EF4-FFF2-40B4-BE49-F238E27FC236}">
                <a16:creationId xmlns:a16="http://schemas.microsoft.com/office/drawing/2014/main" id="{27071D39-F4CE-4A5B-B80C-D6810E339641}"/>
              </a:ext>
            </a:extLst>
          </p:cNvPr>
          <p:cNvSpPr/>
          <p:nvPr/>
        </p:nvSpPr>
        <p:spPr>
          <a:xfrm rot="3420000">
            <a:off x="1605921" y="5472964"/>
            <a:ext cx="71562" cy="459885"/>
          </a:xfrm>
          <a:prstGeom prst="rightBracket">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defRPr/>
            </a:pPr>
            <a:endParaRPr lang="ja-JP" altLang="en-US" sz="2400">
              <a:solidFill>
                <a:prstClr val="black"/>
              </a:solidFill>
              <a:latin typeface="Calibri" panose="020F0502020204030204"/>
            </a:endParaRPr>
          </a:p>
        </p:txBody>
      </p:sp>
      <p:sp>
        <p:nvSpPr>
          <p:cNvPr id="67" name="右矢印 75">
            <a:extLst>
              <a:ext uri="{FF2B5EF4-FFF2-40B4-BE49-F238E27FC236}">
                <a16:creationId xmlns:a16="http://schemas.microsoft.com/office/drawing/2014/main" id="{2ADA3A41-DA27-4BF0-BC92-ACEC796E3134}"/>
              </a:ext>
            </a:extLst>
          </p:cNvPr>
          <p:cNvSpPr/>
          <p:nvPr/>
        </p:nvSpPr>
        <p:spPr>
          <a:xfrm>
            <a:off x="3933056" y="4980801"/>
            <a:ext cx="310074" cy="289179"/>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ja-JP" altLang="en-US">
              <a:solidFill>
                <a:prstClr val="white"/>
              </a:solidFill>
              <a:latin typeface="ＭＳ Ｐゴシック" panose="020B0600070205080204" pitchFamily="50" charset="-128"/>
            </a:endParaRPr>
          </a:p>
        </p:txBody>
      </p:sp>
      <p:sp>
        <p:nvSpPr>
          <p:cNvPr id="72" name="テキスト ボックス 4">
            <a:extLst>
              <a:ext uri="{FF2B5EF4-FFF2-40B4-BE49-F238E27FC236}">
                <a16:creationId xmlns:a16="http://schemas.microsoft.com/office/drawing/2014/main" id="{A21B11C9-9A30-435E-AE5B-9BD0D65B1151}"/>
              </a:ext>
            </a:extLst>
          </p:cNvPr>
          <p:cNvSpPr txBox="1">
            <a:spLocks noChangeArrowheads="1"/>
          </p:cNvSpPr>
          <p:nvPr/>
        </p:nvSpPr>
        <p:spPr bwMode="auto">
          <a:xfrm>
            <a:off x="389223" y="7075877"/>
            <a:ext cx="5655840" cy="262572"/>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nSpc>
                <a:spcPts val="1500"/>
              </a:lnSpc>
              <a:defRPr/>
            </a:pPr>
            <a:r>
              <a:rPr lang="ja-JP" altLang="en-US" b="1" u="sng" dirty="0">
                <a:solidFill>
                  <a:prstClr val="black"/>
                </a:solidFill>
                <a:latin typeface="ＭＳ Ｐゴシック" panose="020B0600070205080204" pitchFamily="50" charset="-128"/>
              </a:rPr>
              <a:t>パターン③</a:t>
            </a:r>
            <a:r>
              <a:rPr lang="ja-JP" altLang="en-US" b="1" dirty="0">
                <a:solidFill>
                  <a:prstClr val="black"/>
                </a:solidFill>
                <a:latin typeface="ＭＳ Ｐゴシック" panose="020B0600070205080204" pitchFamily="50" charset="-128"/>
              </a:rPr>
              <a:t>　同一路線で水路の補修工事を年度ごとに分割して発注（</a:t>
            </a:r>
            <a:r>
              <a:rPr lang="en-US" altLang="ja-JP" b="1" dirty="0">
                <a:solidFill>
                  <a:prstClr val="black"/>
                </a:solidFill>
                <a:latin typeface="ＭＳ Ｐゴシック" panose="020B0600070205080204" pitchFamily="50" charset="-128"/>
              </a:rPr>
              <a:t>760</a:t>
            </a:r>
            <a:r>
              <a:rPr lang="ja-JP" altLang="en-US" b="1" dirty="0">
                <a:solidFill>
                  <a:prstClr val="black"/>
                </a:solidFill>
                <a:latin typeface="ＭＳ Ｐゴシック" panose="020B0600070205080204" pitchFamily="50" charset="-128"/>
              </a:rPr>
              <a:t>万円）</a:t>
            </a:r>
            <a:endParaRPr lang="en-US" altLang="ja-JP" b="1" dirty="0">
              <a:solidFill>
                <a:prstClr val="black"/>
              </a:solidFill>
              <a:latin typeface="ＭＳ Ｐゴシック" panose="020B0600070205080204" pitchFamily="50" charset="-128"/>
            </a:endParaRPr>
          </a:p>
        </p:txBody>
      </p:sp>
      <p:pic>
        <p:nvPicPr>
          <p:cNvPr id="74" name="図 73">
            <a:extLst>
              <a:ext uri="{FF2B5EF4-FFF2-40B4-BE49-F238E27FC236}">
                <a16:creationId xmlns:a16="http://schemas.microsoft.com/office/drawing/2014/main" id="{2001A940-A3E7-4896-B8AC-CC51ACA17965}"/>
              </a:ext>
            </a:extLst>
          </p:cNvPr>
          <p:cNvPicPr>
            <a:picLocks noChangeAspect="1"/>
          </p:cNvPicPr>
          <p:nvPr/>
        </p:nvPicPr>
        <p:blipFill>
          <a:blip r:embed="rId6"/>
          <a:stretch>
            <a:fillRect/>
          </a:stretch>
        </p:blipFill>
        <p:spPr>
          <a:xfrm>
            <a:off x="1052780" y="7616635"/>
            <a:ext cx="2447762" cy="1699161"/>
          </a:xfrm>
          <a:prstGeom prst="rect">
            <a:avLst/>
          </a:prstGeom>
        </p:spPr>
      </p:pic>
      <p:sp>
        <p:nvSpPr>
          <p:cNvPr id="75" name="テキスト ボックス 74">
            <a:extLst>
              <a:ext uri="{FF2B5EF4-FFF2-40B4-BE49-F238E27FC236}">
                <a16:creationId xmlns:a16="http://schemas.microsoft.com/office/drawing/2014/main" id="{A96BB62B-FCD8-4DD0-8A21-4D7F43097CF1}"/>
              </a:ext>
            </a:extLst>
          </p:cNvPr>
          <p:cNvSpPr txBox="1"/>
          <p:nvPr/>
        </p:nvSpPr>
        <p:spPr>
          <a:xfrm>
            <a:off x="583123" y="8018049"/>
            <a:ext cx="1007413" cy="707886"/>
          </a:xfrm>
          <a:prstGeom prst="rect">
            <a:avLst/>
          </a:prstGeom>
          <a:noFill/>
        </p:spPr>
        <p:txBody>
          <a:bodyPr wrap="square" rtlCol="0">
            <a:spAutoFit/>
          </a:bodyPr>
          <a:lstStyle/>
          <a:p>
            <a:pPr algn="ctr">
              <a:defRPr/>
            </a:pPr>
            <a:r>
              <a:rPr lang="en-US" altLang="ja-JP" sz="1000" dirty="0">
                <a:solidFill>
                  <a:srgbClr val="FF0000"/>
                </a:solidFill>
              </a:rPr>
              <a:t>A.</a:t>
            </a:r>
            <a:r>
              <a:rPr lang="ja-JP" altLang="en-US" sz="1000" dirty="0">
                <a:solidFill>
                  <a:prstClr val="black"/>
                </a:solidFill>
              </a:rPr>
              <a:t>○○年度</a:t>
            </a:r>
            <a:endParaRPr lang="en-US" altLang="ja-JP" sz="1000" dirty="0">
              <a:solidFill>
                <a:prstClr val="black"/>
              </a:solidFill>
            </a:endParaRPr>
          </a:p>
          <a:p>
            <a:pPr algn="ctr">
              <a:defRPr/>
            </a:pPr>
            <a:r>
              <a:rPr lang="ja-JP" altLang="en-US" sz="1000" dirty="0">
                <a:solidFill>
                  <a:prstClr val="black"/>
                </a:solidFill>
              </a:rPr>
              <a:t>フリューム交換その１</a:t>
            </a:r>
            <a:endParaRPr lang="en-US" altLang="ja-JP" sz="1000" dirty="0">
              <a:solidFill>
                <a:prstClr val="black"/>
              </a:solidFill>
            </a:endParaRPr>
          </a:p>
          <a:p>
            <a:pPr algn="ctr">
              <a:defRPr/>
            </a:pPr>
            <a:r>
              <a:rPr lang="en-US" altLang="ja-JP" sz="1000" dirty="0">
                <a:solidFill>
                  <a:prstClr val="black"/>
                </a:solidFill>
              </a:rPr>
              <a:t>(190</a:t>
            </a:r>
            <a:r>
              <a:rPr lang="ja-JP" altLang="en-US" sz="1000" dirty="0">
                <a:solidFill>
                  <a:prstClr val="black"/>
                </a:solidFill>
              </a:rPr>
              <a:t>万円</a:t>
            </a:r>
            <a:r>
              <a:rPr lang="en-US" altLang="ja-JP" sz="1000" dirty="0">
                <a:solidFill>
                  <a:prstClr val="black"/>
                </a:solidFill>
              </a:rPr>
              <a:t>)</a:t>
            </a:r>
            <a:endParaRPr lang="ja-JP" altLang="en-US" sz="1000" dirty="0">
              <a:solidFill>
                <a:prstClr val="black"/>
              </a:solidFill>
            </a:endParaRPr>
          </a:p>
        </p:txBody>
      </p:sp>
      <p:sp>
        <p:nvSpPr>
          <p:cNvPr id="77" name="テキスト ボックス 76">
            <a:extLst>
              <a:ext uri="{FF2B5EF4-FFF2-40B4-BE49-F238E27FC236}">
                <a16:creationId xmlns:a16="http://schemas.microsoft.com/office/drawing/2014/main" id="{77DB5004-2AF0-4A0D-8E79-68B0A4CA8420}"/>
              </a:ext>
            </a:extLst>
          </p:cNvPr>
          <p:cNvSpPr txBox="1"/>
          <p:nvPr/>
        </p:nvSpPr>
        <p:spPr>
          <a:xfrm>
            <a:off x="1402517" y="7490986"/>
            <a:ext cx="1048676" cy="707886"/>
          </a:xfrm>
          <a:prstGeom prst="rect">
            <a:avLst/>
          </a:prstGeom>
          <a:noFill/>
        </p:spPr>
        <p:txBody>
          <a:bodyPr wrap="square" rtlCol="0">
            <a:spAutoFit/>
          </a:bodyPr>
          <a:lstStyle/>
          <a:p>
            <a:pPr algn="ctr">
              <a:defRPr/>
            </a:pPr>
            <a:r>
              <a:rPr lang="en-US" altLang="ja-JP" sz="1000" dirty="0">
                <a:solidFill>
                  <a:srgbClr val="FF0000"/>
                </a:solidFill>
              </a:rPr>
              <a:t>B.</a:t>
            </a:r>
            <a:r>
              <a:rPr lang="ja-JP" altLang="en-US" sz="1000" dirty="0">
                <a:solidFill>
                  <a:prstClr val="black"/>
                </a:solidFill>
              </a:rPr>
              <a:t>○○年度</a:t>
            </a:r>
            <a:endParaRPr lang="en-US" altLang="ja-JP" sz="1000" dirty="0">
              <a:solidFill>
                <a:prstClr val="black"/>
              </a:solidFill>
            </a:endParaRPr>
          </a:p>
          <a:p>
            <a:pPr algn="ctr">
              <a:defRPr/>
            </a:pPr>
            <a:r>
              <a:rPr lang="ja-JP" altLang="en-US" sz="1000" dirty="0">
                <a:solidFill>
                  <a:prstClr val="black"/>
                </a:solidFill>
              </a:rPr>
              <a:t>フリューム交換その２</a:t>
            </a:r>
            <a:endParaRPr lang="en-US" altLang="ja-JP" sz="1000" dirty="0">
              <a:solidFill>
                <a:prstClr val="black"/>
              </a:solidFill>
            </a:endParaRPr>
          </a:p>
          <a:p>
            <a:pPr algn="ctr">
              <a:defRPr/>
            </a:pPr>
            <a:r>
              <a:rPr lang="en-US" altLang="ja-JP" sz="1000" dirty="0">
                <a:solidFill>
                  <a:prstClr val="black"/>
                </a:solidFill>
              </a:rPr>
              <a:t>(190</a:t>
            </a:r>
            <a:r>
              <a:rPr lang="ja-JP" altLang="en-US" sz="1000" dirty="0">
                <a:solidFill>
                  <a:prstClr val="black"/>
                </a:solidFill>
              </a:rPr>
              <a:t>万円</a:t>
            </a:r>
            <a:r>
              <a:rPr lang="en-US" altLang="ja-JP" sz="1000" dirty="0">
                <a:solidFill>
                  <a:prstClr val="black"/>
                </a:solidFill>
              </a:rPr>
              <a:t>)</a:t>
            </a:r>
            <a:endParaRPr lang="ja-JP" altLang="en-US" sz="1000" dirty="0">
              <a:solidFill>
                <a:prstClr val="black"/>
              </a:solidFill>
            </a:endParaRPr>
          </a:p>
        </p:txBody>
      </p:sp>
      <p:sp>
        <p:nvSpPr>
          <p:cNvPr id="78" name="テキスト ボックス 77">
            <a:extLst>
              <a:ext uri="{FF2B5EF4-FFF2-40B4-BE49-F238E27FC236}">
                <a16:creationId xmlns:a16="http://schemas.microsoft.com/office/drawing/2014/main" id="{44993DD0-95D1-4A81-9F6E-3DC006AECFFE}"/>
              </a:ext>
            </a:extLst>
          </p:cNvPr>
          <p:cNvSpPr txBox="1"/>
          <p:nvPr/>
        </p:nvSpPr>
        <p:spPr>
          <a:xfrm>
            <a:off x="2021460" y="8715729"/>
            <a:ext cx="1048675" cy="707886"/>
          </a:xfrm>
          <a:prstGeom prst="rect">
            <a:avLst/>
          </a:prstGeom>
          <a:noFill/>
        </p:spPr>
        <p:txBody>
          <a:bodyPr wrap="square" rtlCol="0">
            <a:spAutoFit/>
          </a:bodyPr>
          <a:lstStyle/>
          <a:p>
            <a:pPr algn="ctr">
              <a:defRPr/>
            </a:pPr>
            <a:r>
              <a:rPr lang="en-US" altLang="ja-JP" sz="1000" dirty="0">
                <a:solidFill>
                  <a:srgbClr val="FF0000"/>
                </a:solidFill>
              </a:rPr>
              <a:t>C.</a:t>
            </a:r>
            <a:r>
              <a:rPr lang="ja-JP" altLang="en-US" sz="1000" dirty="0">
                <a:solidFill>
                  <a:prstClr val="black"/>
                </a:solidFill>
              </a:rPr>
              <a:t>□□年度</a:t>
            </a:r>
            <a:endParaRPr lang="en-US" altLang="ja-JP" sz="1000" dirty="0">
              <a:solidFill>
                <a:prstClr val="black"/>
              </a:solidFill>
            </a:endParaRPr>
          </a:p>
          <a:p>
            <a:pPr algn="ctr">
              <a:defRPr/>
            </a:pPr>
            <a:r>
              <a:rPr lang="ja-JP" altLang="en-US" sz="1000" dirty="0">
                <a:solidFill>
                  <a:prstClr val="black"/>
                </a:solidFill>
              </a:rPr>
              <a:t>フリューム交換その３</a:t>
            </a:r>
            <a:endParaRPr lang="en-US" altLang="ja-JP" sz="1000" dirty="0">
              <a:solidFill>
                <a:prstClr val="black"/>
              </a:solidFill>
            </a:endParaRPr>
          </a:p>
          <a:p>
            <a:pPr algn="ctr">
              <a:defRPr/>
            </a:pPr>
            <a:r>
              <a:rPr lang="en-US" altLang="ja-JP" sz="1000" dirty="0">
                <a:solidFill>
                  <a:prstClr val="black"/>
                </a:solidFill>
              </a:rPr>
              <a:t>(190</a:t>
            </a:r>
            <a:r>
              <a:rPr lang="ja-JP" altLang="en-US" sz="1000" dirty="0">
                <a:solidFill>
                  <a:prstClr val="black"/>
                </a:solidFill>
              </a:rPr>
              <a:t>万円</a:t>
            </a:r>
            <a:r>
              <a:rPr lang="en-US" altLang="ja-JP" sz="1000" dirty="0">
                <a:solidFill>
                  <a:prstClr val="black"/>
                </a:solidFill>
              </a:rPr>
              <a:t>)</a:t>
            </a:r>
            <a:endParaRPr lang="ja-JP" altLang="en-US" sz="1000" dirty="0">
              <a:solidFill>
                <a:prstClr val="black"/>
              </a:solidFill>
            </a:endParaRPr>
          </a:p>
        </p:txBody>
      </p:sp>
      <p:sp>
        <p:nvSpPr>
          <p:cNvPr id="79" name="右大かっこ 78">
            <a:extLst>
              <a:ext uri="{FF2B5EF4-FFF2-40B4-BE49-F238E27FC236}">
                <a16:creationId xmlns:a16="http://schemas.microsoft.com/office/drawing/2014/main" id="{BAADC4EA-6420-415B-BDE3-01F82287D3B6}"/>
              </a:ext>
            </a:extLst>
          </p:cNvPr>
          <p:cNvSpPr/>
          <p:nvPr/>
        </p:nvSpPr>
        <p:spPr>
          <a:xfrm rot="3480000" flipH="1">
            <a:off x="1484671" y="8344497"/>
            <a:ext cx="97733" cy="377968"/>
          </a:xfrm>
          <a:prstGeom prst="rightBracket">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defRPr/>
            </a:pPr>
            <a:endParaRPr lang="ja-JP" altLang="en-US" sz="2400">
              <a:solidFill>
                <a:prstClr val="black"/>
              </a:solidFill>
              <a:latin typeface="Calibri" panose="020F0502020204030204"/>
            </a:endParaRPr>
          </a:p>
        </p:txBody>
      </p:sp>
      <p:sp>
        <p:nvSpPr>
          <p:cNvPr id="80" name="右大かっこ 79">
            <a:extLst>
              <a:ext uri="{FF2B5EF4-FFF2-40B4-BE49-F238E27FC236}">
                <a16:creationId xmlns:a16="http://schemas.microsoft.com/office/drawing/2014/main" id="{E62F0FDF-ABAF-4E06-BCCB-4D652A5D7F43}"/>
              </a:ext>
            </a:extLst>
          </p:cNvPr>
          <p:cNvSpPr/>
          <p:nvPr/>
        </p:nvSpPr>
        <p:spPr>
          <a:xfrm rot="3480000" flipH="1">
            <a:off x="1897361" y="8079741"/>
            <a:ext cx="84578" cy="440970"/>
          </a:xfrm>
          <a:prstGeom prst="rightBracket">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defRPr/>
            </a:pPr>
            <a:endParaRPr lang="ja-JP" altLang="en-US" sz="2400">
              <a:solidFill>
                <a:prstClr val="black"/>
              </a:solidFill>
              <a:latin typeface="Calibri" panose="020F0502020204030204"/>
            </a:endParaRPr>
          </a:p>
        </p:txBody>
      </p:sp>
      <p:sp>
        <p:nvSpPr>
          <p:cNvPr id="81" name="右大かっこ 80">
            <a:extLst>
              <a:ext uri="{FF2B5EF4-FFF2-40B4-BE49-F238E27FC236}">
                <a16:creationId xmlns:a16="http://schemas.microsoft.com/office/drawing/2014/main" id="{1B4C6F9C-C3CC-457F-8017-AA14A2B09998}"/>
              </a:ext>
            </a:extLst>
          </p:cNvPr>
          <p:cNvSpPr/>
          <p:nvPr/>
        </p:nvSpPr>
        <p:spPr>
          <a:xfrm rot="3480000">
            <a:off x="3014482" y="8133100"/>
            <a:ext cx="87195" cy="371493"/>
          </a:xfrm>
          <a:prstGeom prst="rightBracket">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defRPr/>
            </a:pPr>
            <a:endParaRPr lang="ja-JP" altLang="en-US" sz="2400">
              <a:solidFill>
                <a:prstClr val="black"/>
              </a:solidFill>
              <a:latin typeface="Calibri" panose="020F0502020204030204"/>
            </a:endParaRPr>
          </a:p>
        </p:txBody>
      </p:sp>
      <p:sp>
        <p:nvSpPr>
          <p:cNvPr id="82" name="右大かっこ 81">
            <a:extLst>
              <a:ext uri="{FF2B5EF4-FFF2-40B4-BE49-F238E27FC236}">
                <a16:creationId xmlns:a16="http://schemas.microsoft.com/office/drawing/2014/main" id="{253535E7-E708-4CA6-8D81-A4E4DB6C28C7}"/>
              </a:ext>
            </a:extLst>
          </p:cNvPr>
          <p:cNvSpPr/>
          <p:nvPr/>
        </p:nvSpPr>
        <p:spPr>
          <a:xfrm rot="3480000">
            <a:off x="2610924" y="8344234"/>
            <a:ext cx="98265" cy="431170"/>
          </a:xfrm>
          <a:prstGeom prst="rightBracket">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defRPr/>
            </a:pPr>
            <a:endParaRPr lang="ja-JP" altLang="en-US" sz="2400">
              <a:solidFill>
                <a:prstClr val="black"/>
              </a:solidFill>
              <a:latin typeface="Calibri" panose="020F0502020204030204"/>
            </a:endParaRPr>
          </a:p>
        </p:txBody>
      </p:sp>
      <p:sp>
        <p:nvSpPr>
          <p:cNvPr id="83" name="テキスト ボックス 82">
            <a:extLst>
              <a:ext uri="{FF2B5EF4-FFF2-40B4-BE49-F238E27FC236}">
                <a16:creationId xmlns:a16="http://schemas.microsoft.com/office/drawing/2014/main" id="{B714EDF0-E8A4-4C29-ADD6-990348ED587B}"/>
              </a:ext>
            </a:extLst>
          </p:cNvPr>
          <p:cNvSpPr txBox="1"/>
          <p:nvPr/>
        </p:nvSpPr>
        <p:spPr>
          <a:xfrm>
            <a:off x="2877454" y="8412127"/>
            <a:ext cx="1062266" cy="707886"/>
          </a:xfrm>
          <a:prstGeom prst="rect">
            <a:avLst/>
          </a:prstGeom>
          <a:noFill/>
        </p:spPr>
        <p:txBody>
          <a:bodyPr wrap="square" rtlCol="0">
            <a:spAutoFit/>
          </a:bodyPr>
          <a:lstStyle/>
          <a:p>
            <a:pPr algn="ctr">
              <a:defRPr/>
            </a:pPr>
            <a:r>
              <a:rPr lang="en-US" altLang="ja-JP" sz="1000" dirty="0">
                <a:solidFill>
                  <a:srgbClr val="FF0000"/>
                </a:solidFill>
              </a:rPr>
              <a:t>D.</a:t>
            </a:r>
            <a:r>
              <a:rPr lang="ja-JP" altLang="en-US" sz="1000" dirty="0">
                <a:solidFill>
                  <a:prstClr val="black"/>
                </a:solidFill>
              </a:rPr>
              <a:t>□□年度</a:t>
            </a:r>
            <a:endParaRPr lang="en-US" altLang="ja-JP" sz="1000" dirty="0">
              <a:solidFill>
                <a:prstClr val="black"/>
              </a:solidFill>
            </a:endParaRPr>
          </a:p>
          <a:p>
            <a:pPr algn="ctr">
              <a:defRPr/>
            </a:pPr>
            <a:r>
              <a:rPr lang="ja-JP" altLang="en-US" sz="1000" dirty="0">
                <a:solidFill>
                  <a:prstClr val="black"/>
                </a:solidFill>
              </a:rPr>
              <a:t>フリューム交換その４</a:t>
            </a:r>
            <a:endParaRPr lang="en-US" altLang="ja-JP" sz="1000" dirty="0">
              <a:solidFill>
                <a:prstClr val="black"/>
              </a:solidFill>
            </a:endParaRPr>
          </a:p>
          <a:p>
            <a:pPr algn="ctr">
              <a:defRPr/>
            </a:pPr>
            <a:r>
              <a:rPr lang="en-US" altLang="ja-JP" sz="1000" dirty="0">
                <a:solidFill>
                  <a:prstClr val="black"/>
                </a:solidFill>
              </a:rPr>
              <a:t>(190</a:t>
            </a:r>
            <a:r>
              <a:rPr lang="ja-JP" altLang="en-US" sz="1000" dirty="0">
                <a:solidFill>
                  <a:prstClr val="black"/>
                </a:solidFill>
              </a:rPr>
              <a:t>万円</a:t>
            </a:r>
            <a:r>
              <a:rPr lang="en-US" altLang="ja-JP" sz="1000" dirty="0">
                <a:solidFill>
                  <a:prstClr val="black"/>
                </a:solidFill>
              </a:rPr>
              <a:t>)</a:t>
            </a:r>
            <a:endParaRPr lang="ja-JP" altLang="en-US" sz="1000" dirty="0">
              <a:solidFill>
                <a:prstClr val="black"/>
              </a:solidFill>
            </a:endParaRPr>
          </a:p>
        </p:txBody>
      </p:sp>
      <p:sp>
        <p:nvSpPr>
          <p:cNvPr id="84" name="右矢印 130">
            <a:extLst>
              <a:ext uri="{FF2B5EF4-FFF2-40B4-BE49-F238E27FC236}">
                <a16:creationId xmlns:a16="http://schemas.microsoft.com/office/drawing/2014/main" id="{A19AEDF0-332F-4798-B937-AF1027756D64}"/>
              </a:ext>
            </a:extLst>
          </p:cNvPr>
          <p:cNvSpPr/>
          <p:nvPr/>
        </p:nvSpPr>
        <p:spPr>
          <a:xfrm>
            <a:off x="3734125" y="8246052"/>
            <a:ext cx="310074" cy="289179"/>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ja-JP" altLang="en-US">
              <a:solidFill>
                <a:prstClr val="white"/>
              </a:solidFill>
              <a:latin typeface="ＭＳ Ｐゴシック" panose="020B0600070205080204" pitchFamily="50" charset="-128"/>
            </a:endParaRPr>
          </a:p>
        </p:txBody>
      </p:sp>
      <p:sp>
        <p:nvSpPr>
          <p:cNvPr id="85" name="テキスト ボックス 84">
            <a:extLst>
              <a:ext uri="{FF2B5EF4-FFF2-40B4-BE49-F238E27FC236}">
                <a16:creationId xmlns:a16="http://schemas.microsoft.com/office/drawing/2014/main" id="{DF34DB3C-145B-401F-9847-A3F085A5EC9F}"/>
              </a:ext>
            </a:extLst>
          </p:cNvPr>
          <p:cNvSpPr txBox="1"/>
          <p:nvPr/>
        </p:nvSpPr>
        <p:spPr>
          <a:xfrm>
            <a:off x="4447419" y="2501419"/>
            <a:ext cx="1857414" cy="1015663"/>
          </a:xfrm>
          <a:prstGeom prst="rect">
            <a:avLst/>
          </a:prstGeom>
          <a:solidFill>
            <a:schemeClr val="bg1"/>
          </a:solidFill>
          <a:ln w="12700">
            <a:solidFill>
              <a:srgbClr val="FF0000"/>
            </a:solidFill>
          </a:ln>
        </p:spPr>
        <p:txBody>
          <a:bodyPr wrap="square" rtlCol="0">
            <a:spAutoFit/>
          </a:bodyPr>
          <a:lstStyle/>
          <a:p>
            <a:pPr>
              <a:defRPr/>
            </a:pPr>
            <a:r>
              <a:rPr lang="en-US" altLang="ja-JP" sz="1000" i="1" dirty="0">
                <a:solidFill>
                  <a:srgbClr val="FF0000"/>
                </a:solidFill>
              </a:rPr>
              <a:t>【</a:t>
            </a:r>
            <a:r>
              <a:rPr lang="ja-JP" altLang="en-US" sz="1000" i="1" dirty="0">
                <a:solidFill>
                  <a:srgbClr val="FF0000"/>
                </a:solidFill>
              </a:rPr>
              <a:t>工事１件の考え方</a:t>
            </a:r>
            <a:r>
              <a:rPr lang="en-US" altLang="ja-JP" sz="1000" i="1" dirty="0">
                <a:solidFill>
                  <a:srgbClr val="FF0000"/>
                </a:solidFill>
              </a:rPr>
              <a:t>】</a:t>
            </a:r>
          </a:p>
          <a:p>
            <a:pPr>
              <a:defRPr/>
            </a:pPr>
            <a:r>
              <a:rPr lang="en-US" altLang="ja-JP" sz="1000" u="sng" dirty="0">
                <a:solidFill>
                  <a:srgbClr val="FF0000"/>
                </a:solidFill>
              </a:rPr>
              <a:t>A,B,C</a:t>
            </a:r>
            <a:r>
              <a:rPr lang="ja-JP" altLang="en-US" sz="1000" u="sng" dirty="0">
                <a:solidFill>
                  <a:srgbClr val="FF0000"/>
                </a:solidFill>
              </a:rPr>
              <a:t>それぞれ工事１件</a:t>
            </a:r>
            <a:r>
              <a:rPr lang="ja-JP" altLang="en-US" sz="1000" dirty="0">
                <a:solidFill>
                  <a:srgbClr val="FF0000"/>
                </a:solidFill>
              </a:rPr>
              <a:t>としてカウントする。</a:t>
            </a:r>
            <a:endParaRPr lang="en-US" altLang="ja-JP" sz="1000" dirty="0">
              <a:solidFill>
                <a:srgbClr val="FF0000"/>
              </a:solidFill>
            </a:endParaRPr>
          </a:p>
          <a:p>
            <a:pPr>
              <a:defRPr/>
            </a:pPr>
            <a:endParaRPr lang="en-US" altLang="ja-JP" sz="1000" dirty="0">
              <a:solidFill>
                <a:srgbClr val="FF0000"/>
              </a:solidFill>
            </a:endParaRPr>
          </a:p>
          <a:p>
            <a:pPr>
              <a:defRPr/>
            </a:pPr>
            <a:r>
              <a:rPr lang="en-US" altLang="ja-JP" sz="1000" i="1" dirty="0">
                <a:solidFill>
                  <a:srgbClr val="FF0000"/>
                </a:solidFill>
              </a:rPr>
              <a:t>【</a:t>
            </a:r>
            <a:r>
              <a:rPr lang="ja-JP" altLang="en-US" sz="1000" i="1" dirty="0">
                <a:solidFill>
                  <a:srgbClr val="FF0000"/>
                </a:solidFill>
              </a:rPr>
              <a:t>長寿命化整備計画書の作成</a:t>
            </a:r>
            <a:r>
              <a:rPr lang="en-US" altLang="ja-JP" sz="1000" i="1" dirty="0">
                <a:solidFill>
                  <a:srgbClr val="FF0000"/>
                </a:solidFill>
              </a:rPr>
              <a:t>】</a:t>
            </a:r>
          </a:p>
          <a:p>
            <a:pPr>
              <a:defRPr/>
            </a:pPr>
            <a:r>
              <a:rPr lang="en-US" altLang="ja-JP" sz="1000" u="sng" dirty="0">
                <a:solidFill>
                  <a:srgbClr val="FF0000"/>
                </a:solidFill>
              </a:rPr>
              <a:t>A,B,C</a:t>
            </a:r>
            <a:r>
              <a:rPr lang="ja-JP" altLang="en-US" sz="1000" u="sng" dirty="0">
                <a:solidFill>
                  <a:srgbClr val="FF0000"/>
                </a:solidFill>
              </a:rPr>
              <a:t>とも作成不要</a:t>
            </a:r>
            <a:r>
              <a:rPr lang="ja-JP" altLang="en-US" sz="1000" dirty="0">
                <a:solidFill>
                  <a:srgbClr val="FF0000"/>
                </a:solidFill>
              </a:rPr>
              <a:t>。</a:t>
            </a:r>
            <a:endParaRPr lang="en-US" altLang="ja-JP" sz="1000" dirty="0">
              <a:solidFill>
                <a:srgbClr val="FF0000"/>
              </a:solidFill>
            </a:endParaRPr>
          </a:p>
        </p:txBody>
      </p:sp>
      <p:sp>
        <p:nvSpPr>
          <p:cNvPr id="86" name="テキスト ボックス 85">
            <a:extLst>
              <a:ext uri="{FF2B5EF4-FFF2-40B4-BE49-F238E27FC236}">
                <a16:creationId xmlns:a16="http://schemas.microsoft.com/office/drawing/2014/main" id="{114B01DC-1340-4F7C-951D-D1CA7F2DFD8C}"/>
              </a:ext>
            </a:extLst>
          </p:cNvPr>
          <p:cNvSpPr txBox="1"/>
          <p:nvPr/>
        </p:nvSpPr>
        <p:spPr>
          <a:xfrm>
            <a:off x="4439434" y="4117617"/>
            <a:ext cx="1865399" cy="1938992"/>
          </a:xfrm>
          <a:prstGeom prst="rect">
            <a:avLst/>
          </a:prstGeom>
          <a:solidFill>
            <a:schemeClr val="bg1"/>
          </a:solidFill>
          <a:ln w="12700">
            <a:solidFill>
              <a:srgbClr val="FF0000"/>
            </a:solidFill>
          </a:ln>
        </p:spPr>
        <p:txBody>
          <a:bodyPr wrap="square" rtlCol="0">
            <a:spAutoFit/>
          </a:bodyPr>
          <a:lstStyle/>
          <a:p>
            <a:pPr>
              <a:defRPr/>
            </a:pPr>
            <a:r>
              <a:rPr lang="en-US" altLang="ja-JP" sz="1000" i="1" dirty="0">
                <a:solidFill>
                  <a:srgbClr val="FF0000"/>
                </a:solidFill>
              </a:rPr>
              <a:t>【</a:t>
            </a:r>
            <a:r>
              <a:rPr lang="ja-JP" altLang="en-US" sz="1000" i="1" dirty="0">
                <a:solidFill>
                  <a:srgbClr val="FF0000"/>
                </a:solidFill>
              </a:rPr>
              <a:t>工事１件の考え方</a:t>
            </a:r>
            <a:r>
              <a:rPr lang="en-US" altLang="ja-JP" sz="1000" i="1" dirty="0">
                <a:solidFill>
                  <a:srgbClr val="FF0000"/>
                </a:solidFill>
              </a:rPr>
              <a:t>】</a:t>
            </a:r>
          </a:p>
          <a:p>
            <a:pPr>
              <a:defRPr/>
            </a:pPr>
            <a:r>
              <a:rPr lang="ja-JP" altLang="en-US" sz="1000" dirty="0">
                <a:solidFill>
                  <a:srgbClr val="FF0000"/>
                </a:solidFill>
              </a:rPr>
              <a:t>工事箇所の間隔が離れていれば、別工事とする。よって</a:t>
            </a:r>
            <a:r>
              <a:rPr lang="en-US" altLang="ja-JP" sz="1000" u="sng" dirty="0">
                <a:solidFill>
                  <a:srgbClr val="FF0000"/>
                </a:solidFill>
              </a:rPr>
              <a:t>A,B</a:t>
            </a:r>
            <a:r>
              <a:rPr lang="ja-JP" altLang="en-US" sz="1000" u="sng" dirty="0">
                <a:solidFill>
                  <a:srgbClr val="FF0000"/>
                </a:solidFill>
              </a:rPr>
              <a:t>それぞれ工事１件</a:t>
            </a:r>
            <a:r>
              <a:rPr lang="ja-JP" altLang="en-US" sz="1000" dirty="0">
                <a:solidFill>
                  <a:srgbClr val="FF0000"/>
                </a:solidFill>
              </a:rPr>
              <a:t>としてカウントする。</a:t>
            </a:r>
            <a:r>
              <a:rPr lang="en-US" altLang="ja-JP" sz="1000" baseline="30000" dirty="0">
                <a:solidFill>
                  <a:srgbClr val="0066FF"/>
                </a:solidFill>
                <a:latin typeface="ＭＳ Ｐゴシック"/>
                <a:ea typeface="ＭＳ Ｐゴシック"/>
              </a:rPr>
              <a:t>※</a:t>
            </a:r>
          </a:p>
          <a:p>
            <a:pPr>
              <a:defRPr/>
            </a:pPr>
            <a:r>
              <a:rPr lang="en-US" altLang="ja-JP" sz="1000" i="1" dirty="0">
                <a:solidFill>
                  <a:srgbClr val="0066FF"/>
                </a:solidFill>
                <a:latin typeface="ＭＳ Ｐゴシック"/>
                <a:ea typeface="ＭＳ Ｐゴシック"/>
              </a:rPr>
              <a:t>※</a:t>
            </a:r>
            <a:r>
              <a:rPr lang="ja-JP" altLang="en-US" sz="1000" u="sng" dirty="0">
                <a:solidFill>
                  <a:srgbClr val="0066FF"/>
                </a:solidFill>
                <a:latin typeface="ＭＳ Ｐゴシック"/>
                <a:ea typeface="ＭＳ Ｐゴシック"/>
              </a:rPr>
              <a:t>工事箇所の間隔が離れている</a:t>
            </a:r>
            <a:r>
              <a:rPr lang="ja-JP" altLang="en-US" sz="1000" dirty="0">
                <a:solidFill>
                  <a:srgbClr val="0066FF"/>
                </a:solidFill>
                <a:latin typeface="ＭＳ Ｐゴシック"/>
                <a:ea typeface="ＭＳ Ｐゴシック"/>
              </a:rPr>
              <a:t>（同一路線で連続していない）</a:t>
            </a:r>
            <a:r>
              <a:rPr lang="ja-JP" altLang="en-US" sz="1000" u="sng" dirty="0">
                <a:solidFill>
                  <a:srgbClr val="0066FF"/>
                </a:solidFill>
                <a:latin typeface="ＭＳ Ｐゴシック"/>
                <a:ea typeface="ＭＳ Ｐゴシック"/>
              </a:rPr>
              <a:t>ことを対外的に説明できるよう整理が必要</a:t>
            </a:r>
            <a:r>
              <a:rPr lang="ja-JP" altLang="en-US" sz="1000" dirty="0">
                <a:solidFill>
                  <a:srgbClr val="0066FF"/>
                </a:solidFill>
                <a:latin typeface="ＭＳ Ｐゴシック"/>
                <a:ea typeface="ＭＳ Ｐゴシック"/>
              </a:rPr>
              <a:t>。</a:t>
            </a:r>
            <a:endParaRPr lang="en-US" altLang="ja-JP" sz="1000" dirty="0">
              <a:solidFill>
                <a:srgbClr val="0066FF"/>
              </a:solidFill>
              <a:latin typeface="ＭＳ Ｐゴシック"/>
              <a:ea typeface="ＭＳ Ｐゴシック"/>
            </a:endParaRPr>
          </a:p>
          <a:p>
            <a:pPr>
              <a:defRPr/>
            </a:pPr>
            <a:endParaRPr lang="en-US" altLang="ja-JP" sz="1000" i="1" dirty="0">
              <a:solidFill>
                <a:srgbClr val="FF0000"/>
              </a:solidFill>
            </a:endParaRPr>
          </a:p>
          <a:p>
            <a:pPr>
              <a:defRPr/>
            </a:pPr>
            <a:r>
              <a:rPr lang="en-US" altLang="ja-JP" sz="1000" i="1" dirty="0">
                <a:solidFill>
                  <a:srgbClr val="FF0000"/>
                </a:solidFill>
              </a:rPr>
              <a:t>【</a:t>
            </a:r>
            <a:r>
              <a:rPr lang="ja-JP" altLang="en-US" sz="1000" i="1" dirty="0">
                <a:solidFill>
                  <a:srgbClr val="FF0000"/>
                </a:solidFill>
              </a:rPr>
              <a:t>長寿命化整備計画書の作成</a:t>
            </a:r>
            <a:r>
              <a:rPr lang="en-US" altLang="ja-JP" sz="1000" i="1" dirty="0">
                <a:solidFill>
                  <a:srgbClr val="FF0000"/>
                </a:solidFill>
              </a:rPr>
              <a:t>】</a:t>
            </a:r>
          </a:p>
          <a:p>
            <a:pPr>
              <a:defRPr/>
            </a:pPr>
            <a:r>
              <a:rPr lang="en-US" altLang="ja-JP" sz="1000" u="sng" dirty="0">
                <a:solidFill>
                  <a:srgbClr val="FF0000"/>
                </a:solidFill>
              </a:rPr>
              <a:t>A,B</a:t>
            </a:r>
            <a:r>
              <a:rPr lang="ja-JP" altLang="en-US" sz="1000" u="sng" dirty="0">
                <a:solidFill>
                  <a:srgbClr val="FF0000"/>
                </a:solidFill>
              </a:rPr>
              <a:t>とも作成不要</a:t>
            </a:r>
            <a:r>
              <a:rPr lang="ja-JP" altLang="en-US" sz="1000" dirty="0">
                <a:solidFill>
                  <a:srgbClr val="FF0000"/>
                </a:solidFill>
              </a:rPr>
              <a:t>。</a:t>
            </a:r>
            <a:endParaRPr lang="en-US" altLang="ja-JP" sz="1000" dirty="0">
              <a:solidFill>
                <a:srgbClr val="FF0000"/>
              </a:solidFill>
            </a:endParaRPr>
          </a:p>
        </p:txBody>
      </p:sp>
      <p:sp>
        <p:nvSpPr>
          <p:cNvPr id="87" name="テキスト ボックス 86">
            <a:extLst>
              <a:ext uri="{FF2B5EF4-FFF2-40B4-BE49-F238E27FC236}">
                <a16:creationId xmlns:a16="http://schemas.microsoft.com/office/drawing/2014/main" id="{1AA3D48F-A51D-4037-9A8D-B64252C73FFD}"/>
              </a:ext>
            </a:extLst>
          </p:cNvPr>
          <p:cNvSpPr txBox="1"/>
          <p:nvPr/>
        </p:nvSpPr>
        <p:spPr>
          <a:xfrm>
            <a:off x="4107122" y="7573689"/>
            <a:ext cx="2072452" cy="1785104"/>
          </a:xfrm>
          <a:prstGeom prst="rect">
            <a:avLst/>
          </a:prstGeom>
          <a:solidFill>
            <a:schemeClr val="bg1"/>
          </a:solidFill>
          <a:ln w="12700">
            <a:solidFill>
              <a:srgbClr val="FF0000"/>
            </a:solidFill>
          </a:ln>
        </p:spPr>
        <p:txBody>
          <a:bodyPr wrap="square" rtlCol="0">
            <a:spAutoFit/>
          </a:bodyPr>
          <a:lstStyle/>
          <a:p>
            <a:pPr>
              <a:defRPr/>
            </a:pPr>
            <a:r>
              <a:rPr lang="en-US" altLang="ja-JP" sz="1000" i="1" dirty="0">
                <a:solidFill>
                  <a:srgbClr val="FF0000"/>
                </a:solidFill>
              </a:rPr>
              <a:t>【</a:t>
            </a:r>
            <a:r>
              <a:rPr lang="ja-JP" altLang="en-US" sz="1000" i="1" dirty="0">
                <a:solidFill>
                  <a:srgbClr val="FF0000"/>
                </a:solidFill>
              </a:rPr>
              <a:t>工事１件の考え方</a:t>
            </a:r>
            <a:r>
              <a:rPr lang="en-US" altLang="ja-JP" sz="1000" i="1" dirty="0">
                <a:solidFill>
                  <a:srgbClr val="FF0000"/>
                </a:solidFill>
              </a:rPr>
              <a:t>】</a:t>
            </a:r>
          </a:p>
          <a:p>
            <a:pPr>
              <a:defRPr/>
            </a:pPr>
            <a:r>
              <a:rPr lang="ja-JP" altLang="en-US" sz="1000" dirty="0">
                <a:solidFill>
                  <a:srgbClr val="FF0000"/>
                </a:solidFill>
              </a:rPr>
              <a:t>連続している</a:t>
            </a:r>
            <a:r>
              <a:rPr lang="ja-JP" altLang="en-US" sz="1000" dirty="0">
                <a:solidFill>
                  <a:srgbClr val="0066FF"/>
                </a:solidFill>
              </a:rPr>
              <a:t>同一路線、同一工種 の</a:t>
            </a:r>
            <a:r>
              <a:rPr lang="en-US" altLang="ja-JP" sz="1000" dirty="0">
                <a:solidFill>
                  <a:srgbClr val="FF0000"/>
                </a:solidFill>
              </a:rPr>
              <a:t>A,B,C,D</a:t>
            </a:r>
            <a:r>
              <a:rPr lang="ja-JP" altLang="en-US" sz="1000" dirty="0">
                <a:solidFill>
                  <a:srgbClr val="FF0000"/>
                </a:solidFill>
              </a:rPr>
              <a:t>は、</a:t>
            </a:r>
            <a:r>
              <a:rPr lang="en-US" altLang="ja-JP" sz="1000" u="sng" dirty="0">
                <a:solidFill>
                  <a:srgbClr val="FF0000"/>
                </a:solidFill>
              </a:rPr>
              <a:t>4</a:t>
            </a:r>
            <a:r>
              <a:rPr lang="ja-JP" altLang="en-US" sz="1000" u="sng" dirty="0">
                <a:solidFill>
                  <a:srgbClr val="FF0000"/>
                </a:solidFill>
              </a:rPr>
              <a:t>つまとめて工事１件（</a:t>
            </a:r>
            <a:r>
              <a:rPr lang="en-US" altLang="ja-JP" sz="1000" u="sng" dirty="0">
                <a:solidFill>
                  <a:srgbClr val="FF0000"/>
                </a:solidFill>
              </a:rPr>
              <a:t>A+B+C+D</a:t>
            </a:r>
            <a:r>
              <a:rPr lang="ja-JP" altLang="en-US" sz="1000" u="sng" dirty="0">
                <a:solidFill>
                  <a:srgbClr val="FF0000"/>
                </a:solidFill>
              </a:rPr>
              <a:t>）</a:t>
            </a:r>
            <a:r>
              <a:rPr lang="ja-JP" altLang="en-US" sz="1000" dirty="0">
                <a:solidFill>
                  <a:srgbClr val="FF0000"/>
                </a:solidFill>
              </a:rPr>
              <a:t>としてカウントする。</a:t>
            </a:r>
            <a:endParaRPr lang="en-US" altLang="ja-JP" sz="1000" dirty="0">
              <a:solidFill>
                <a:srgbClr val="FF0000"/>
              </a:solidFill>
            </a:endParaRPr>
          </a:p>
          <a:p>
            <a:pPr>
              <a:defRPr/>
            </a:pPr>
            <a:endParaRPr lang="en-US" altLang="ja-JP" sz="1000" i="1" dirty="0">
              <a:solidFill>
                <a:srgbClr val="FF0000"/>
              </a:solidFill>
            </a:endParaRPr>
          </a:p>
          <a:p>
            <a:pPr>
              <a:defRPr/>
            </a:pPr>
            <a:r>
              <a:rPr lang="en-US" altLang="ja-JP" sz="1000" i="1" dirty="0">
                <a:solidFill>
                  <a:srgbClr val="FF0000"/>
                </a:solidFill>
              </a:rPr>
              <a:t>【</a:t>
            </a:r>
            <a:r>
              <a:rPr lang="ja-JP" altLang="en-US" sz="1000" i="1" dirty="0">
                <a:solidFill>
                  <a:srgbClr val="FF0000"/>
                </a:solidFill>
              </a:rPr>
              <a:t>長寿命化整備計画書の作成</a:t>
            </a:r>
            <a:r>
              <a:rPr lang="en-US" altLang="ja-JP" sz="1000" i="1" dirty="0">
                <a:solidFill>
                  <a:srgbClr val="FF0000"/>
                </a:solidFill>
              </a:rPr>
              <a:t>】</a:t>
            </a:r>
          </a:p>
          <a:p>
            <a:pPr>
              <a:defRPr/>
            </a:pPr>
            <a:r>
              <a:rPr lang="ja-JP" altLang="en-US" sz="1000" dirty="0">
                <a:solidFill>
                  <a:srgbClr val="FF0000"/>
                </a:solidFill>
              </a:rPr>
              <a:t>上記の考え方から</a:t>
            </a:r>
            <a:r>
              <a:rPr lang="ja-JP" altLang="en-US" sz="1000" u="sng" dirty="0">
                <a:solidFill>
                  <a:srgbClr val="FF0000"/>
                </a:solidFill>
              </a:rPr>
              <a:t>作成が必要</a:t>
            </a:r>
            <a:r>
              <a:rPr lang="ja-JP" altLang="en-US" sz="1000" dirty="0">
                <a:solidFill>
                  <a:srgbClr val="FF0000"/>
                </a:solidFill>
              </a:rPr>
              <a:t>。</a:t>
            </a:r>
          </a:p>
          <a:p>
            <a:pPr>
              <a:defRPr/>
            </a:pPr>
            <a:r>
              <a:rPr lang="ja-JP" altLang="en-US" sz="1000" dirty="0">
                <a:solidFill>
                  <a:srgbClr val="FF0000"/>
                </a:solidFill>
              </a:rPr>
              <a:t>ただし、１件当たり税込み２百万円以上の工事を実施したい場合は、まずは</a:t>
            </a:r>
            <a:r>
              <a:rPr lang="ja-JP" altLang="en-US" sz="1000" u="sng" dirty="0">
                <a:solidFill>
                  <a:srgbClr val="FF0000"/>
                </a:solidFill>
              </a:rPr>
              <a:t>他事業による実施を検討</a:t>
            </a:r>
            <a:r>
              <a:rPr lang="ja-JP" altLang="en-US" sz="1000" dirty="0">
                <a:solidFill>
                  <a:srgbClr val="FF0000"/>
                </a:solidFill>
              </a:rPr>
              <a:t>すること。</a:t>
            </a:r>
          </a:p>
        </p:txBody>
      </p:sp>
      <p:sp>
        <p:nvSpPr>
          <p:cNvPr id="88" name="テキスト ボックス 4">
            <a:extLst>
              <a:ext uri="{FF2B5EF4-FFF2-40B4-BE49-F238E27FC236}">
                <a16:creationId xmlns:a16="http://schemas.microsoft.com/office/drawing/2014/main" id="{595F34B2-5ACD-4A13-9C7B-4D0DE5C53414}"/>
              </a:ext>
            </a:extLst>
          </p:cNvPr>
          <p:cNvSpPr txBox="1">
            <a:spLocks noChangeArrowheads="1"/>
          </p:cNvSpPr>
          <p:nvPr/>
        </p:nvSpPr>
        <p:spPr bwMode="auto">
          <a:xfrm>
            <a:off x="450604" y="1346196"/>
            <a:ext cx="3438558" cy="284693"/>
          </a:xfrm>
          <a:prstGeom prst="rect">
            <a:avLst/>
          </a:prstGeom>
          <a:solidFill>
            <a:schemeClr val="accent3">
              <a:lumMod val="20000"/>
              <a:lumOff val="80000"/>
            </a:schemeClr>
          </a:solid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nSpc>
                <a:spcPts val="1500"/>
              </a:lnSpc>
              <a:defRPr/>
            </a:pPr>
            <a:r>
              <a:rPr lang="ja-JP" altLang="en-US" sz="1400" b="1" dirty="0">
                <a:solidFill>
                  <a:prstClr val="black"/>
                </a:solidFill>
                <a:latin typeface="ＭＳ Ｐゴシック" panose="020B0600070205080204" pitchFamily="50" charset="-128"/>
              </a:rPr>
              <a:t>長寿命化整備計画書の作成が不要な場合</a:t>
            </a:r>
            <a:endParaRPr lang="en-US" altLang="ja-JP" sz="1400" b="1" dirty="0">
              <a:solidFill>
                <a:prstClr val="black"/>
              </a:solidFill>
              <a:latin typeface="ＭＳ Ｐゴシック" panose="020B0600070205080204" pitchFamily="50" charset="-128"/>
            </a:endParaRPr>
          </a:p>
        </p:txBody>
      </p:sp>
      <p:sp>
        <p:nvSpPr>
          <p:cNvPr id="89" name="角丸四角形 21">
            <a:extLst>
              <a:ext uri="{FF2B5EF4-FFF2-40B4-BE49-F238E27FC236}">
                <a16:creationId xmlns:a16="http://schemas.microsoft.com/office/drawing/2014/main" id="{70738CDF-3020-402E-B867-ED1D33357B58}"/>
              </a:ext>
            </a:extLst>
          </p:cNvPr>
          <p:cNvSpPr/>
          <p:nvPr/>
        </p:nvSpPr>
        <p:spPr>
          <a:xfrm flipV="1">
            <a:off x="364313" y="6270750"/>
            <a:ext cx="6129374" cy="3376418"/>
          </a:xfrm>
          <a:prstGeom prst="roundRect">
            <a:avLst>
              <a:gd name="adj" fmla="val 2259"/>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662">
              <a:solidFill>
                <a:prstClr val="white"/>
              </a:solidFill>
              <a:latin typeface="HG丸ｺﾞｼｯｸM-PRO" panose="020F0600000000000000" pitchFamily="50" charset="-128"/>
              <a:ea typeface="HG丸ｺﾞｼｯｸM-PRO" panose="020F0600000000000000" pitchFamily="50" charset="-128"/>
            </a:endParaRPr>
          </a:p>
        </p:txBody>
      </p:sp>
      <p:sp>
        <p:nvSpPr>
          <p:cNvPr id="90" name="テキスト ボックス 4">
            <a:extLst>
              <a:ext uri="{FF2B5EF4-FFF2-40B4-BE49-F238E27FC236}">
                <a16:creationId xmlns:a16="http://schemas.microsoft.com/office/drawing/2014/main" id="{E550537D-377D-47E4-ACE9-3A153A18FD67}"/>
              </a:ext>
            </a:extLst>
          </p:cNvPr>
          <p:cNvSpPr txBox="1">
            <a:spLocks noChangeArrowheads="1"/>
          </p:cNvSpPr>
          <p:nvPr/>
        </p:nvSpPr>
        <p:spPr bwMode="auto">
          <a:xfrm>
            <a:off x="429763" y="6420910"/>
            <a:ext cx="3438558" cy="284693"/>
          </a:xfrm>
          <a:prstGeom prst="rect">
            <a:avLst/>
          </a:prstGeom>
          <a:solidFill>
            <a:schemeClr val="accent2">
              <a:lumMod val="20000"/>
              <a:lumOff val="80000"/>
            </a:schemeClr>
          </a:solid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nSpc>
                <a:spcPts val="1500"/>
              </a:lnSpc>
              <a:defRPr/>
            </a:pPr>
            <a:r>
              <a:rPr lang="ja-JP" altLang="en-US" sz="1400" b="1" dirty="0">
                <a:solidFill>
                  <a:prstClr val="black"/>
                </a:solidFill>
                <a:latin typeface="ＭＳ Ｐゴシック" panose="020B0600070205080204" pitchFamily="50" charset="-128"/>
              </a:rPr>
              <a:t>長寿命化整備計画書の作成が必要な場合</a:t>
            </a:r>
            <a:endParaRPr lang="en-US" altLang="ja-JP" sz="1400" b="1" dirty="0">
              <a:solidFill>
                <a:prstClr val="black"/>
              </a:solidFill>
              <a:latin typeface="ＭＳ Ｐゴシック" panose="020B0600070205080204" pitchFamily="50" charset="-128"/>
            </a:endParaRPr>
          </a:p>
        </p:txBody>
      </p:sp>
      <p:sp>
        <p:nvSpPr>
          <p:cNvPr id="91" name="テキスト ボックス 4">
            <a:extLst>
              <a:ext uri="{FF2B5EF4-FFF2-40B4-BE49-F238E27FC236}">
                <a16:creationId xmlns:a16="http://schemas.microsoft.com/office/drawing/2014/main" id="{51E84546-E86F-4861-BCC1-B420A4E1545D}"/>
              </a:ext>
            </a:extLst>
          </p:cNvPr>
          <p:cNvSpPr txBox="1">
            <a:spLocks noChangeArrowheads="1"/>
          </p:cNvSpPr>
          <p:nvPr/>
        </p:nvSpPr>
        <p:spPr bwMode="auto">
          <a:xfrm>
            <a:off x="388736" y="6672533"/>
            <a:ext cx="3854394" cy="260392"/>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nSpc>
                <a:spcPts val="1500"/>
              </a:lnSpc>
              <a:defRPr/>
            </a:pPr>
            <a:r>
              <a:rPr lang="en-US" altLang="ja-JP" sz="1100" b="1" dirty="0">
                <a:solidFill>
                  <a:srgbClr val="FF0000"/>
                </a:solidFill>
                <a:latin typeface="ＭＳ Ｐゴシック" panose="020B0600070205080204" pitchFamily="50" charset="-128"/>
              </a:rPr>
              <a:t>※</a:t>
            </a:r>
            <a:r>
              <a:rPr lang="ja-JP" altLang="en-US" sz="1100" b="1" dirty="0">
                <a:solidFill>
                  <a:srgbClr val="FF0000"/>
                </a:solidFill>
                <a:latin typeface="ＭＳ Ｐゴシック" panose="020B0600070205080204" pitchFamily="50" charset="-128"/>
              </a:rPr>
              <a:t>　原則税込み</a:t>
            </a:r>
            <a:r>
              <a:rPr lang="en-US" altLang="ja-JP" sz="1100" b="1" dirty="0">
                <a:solidFill>
                  <a:srgbClr val="FF0000"/>
                </a:solidFill>
                <a:latin typeface="ＭＳ Ｐゴシック" panose="020B0600070205080204" pitchFamily="50" charset="-128"/>
              </a:rPr>
              <a:t>200</a:t>
            </a:r>
            <a:r>
              <a:rPr lang="ja-JP" altLang="en-US" sz="1100" b="1" dirty="0">
                <a:solidFill>
                  <a:srgbClr val="FF0000"/>
                </a:solidFill>
                <a:latin typeface="ＭＳ Ｐゴシック" panose="020B0600070205080204" pitchFamily="50" charset="-128"/>
              </a:rPr>
              <a:t>万円以上の工事は、他事業で実施すること　</a:t>
            </a:r>
            <a:endParaRPr lang="en-US" altLang="ja-JP" sz="1100" b="1" dirty="0">
              <a:solidFill>
                <a:srgbClr val="FF0000"/>
              </a:solidFill>
              <a:latin typeface="ＭＳ Ｐゴシック" panose="020B0600070205080204" pitchFamily="50" charset="-128"/>
            </a:endParaRPr>
          </a:p>
        </p:txBody>
      </p:sp>
      <p:sp>
        <p:nvSpPr>
          <p:cNvPr id="2" name="テキスト ボックス 1">
            <a:extLst>
              <a:ext uri="{FF2B5EF4-FFF2-40B4-BE49-F238E27FC236}">
                <a16:creationId xmlns:a16="http://schemas.microsoft.com/office/drawing/2014/main" id="{AD93F622-1D8F-DD97-239F-0123F563F144}"/>
              </a:ext>
            </a:extLst>
          </p:cNvPr>
          <p:cNvSpPr txBox="1"/>
          <p:nvPr/>
        </p:nvSpPr>
        <p:spPr>
          <a:xfrm>
            <a:off x="4653136" y="9648063"/>
            <a:ext cx="2072452" cy="246221"/>
          </a:xfrm>
          <a:prstGeom prst="rect">
            <a:avLst/>
          </a:prstGeom>
          <a:noFill/>
          <a:ln w="12700">
            <a:noFill/>
          </a:ln>
        </p:spPr>
        <p:txBody>
          <a:bodyPr wrap="square" rtlCol="0">
            <a:spAutoFit/>
          </a:bodyPr>
          <a:lstStyle/>
          <a:p>
            <a:pPr>
              <a:defRPr/>
            </a:pPr>
            <a:r>
              <a:rPr lang="en-US" altLang="ja-JP" sz="1000" b="1" dirty="0"/>
              <a:t>※</a:t>
            </a:r>
            <a:r>
              <a:rPr lang="ja-JP" altLang="en-US" sz="1000" b="1" dirty="0"/>
              <a:t>記載の工事額は全て税込み</a:t>
            </a:r>
          </a:p>
        </p:txBody>
      </p:sp>
    </p:spTree>
    <p:extLst>
      <p:ext uri="{BB962C8B-B14F-4D97-AF65-F5344CB8AC3E}">
        <p14:creationId xmlns:p14="http://schemas.microsoft.com/office/powerpoint/2010/main" val="229304822"/>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角丸四角形 33"/>
          <p:cNvSpPr/>
          <p:nvPr/>
        </p:nvSpPr>
        <p:spPr>
          <a:xfrm>
            <a:off x="360000" y="4491935"/>
            <a:ext cx="3340727" cy="974055"/>
          </a:xfrm>
          <a:prstGeom prst="roundRect">
            <a:avLst>
              <a:gd name="adj" fmla="val 7108"/>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prstClr val="black"/>
              </a:solidFill>
              <a:latin typeface="ＭＳ Ｐ明朝" pitchFamily="18" charset="-128"/>
              <a:ea typeface="ＭＳ Ｐ明朝" pitchFamily="18" charset="-128"/>
            </a:endParaRPr>
          </a:p>
        </p:txBody>
      </p:sp>
      <p:sp>
        <p:nvSpPr>
          <p:cNvPr id="32" name="角丸四角形 31"/>
          <p:cNvSpPr/>
          <p:nvPr/>
        </p:nvSpPr>
        <p:spPr>
          <a:xfrm>
            <a:off x="3906632" y="4491935"/>
            <a:ext cx="2451986" cy="2851517"/>
          </a:xfrm>
          <a:prstGeom prst="roundRect">
            <a:avLst>
              <a:gd name="adj" fmla="val 5322"/>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14" name="角丸四角形 13"/>
          <p:cNvSpPr/>
          <p:nvPr/>
        </p:nvSpPr>
        <p:spPr>
          <a:xfrm>
            <a:off x="467999" y="2202286"/>
            <a:ext cx="6120000" cy="1717758"/>
          </a:xfrm>
          <a:prstGeom prst="roundRect">
            <a:avLst>
              <a:gd name="adj" fmla="val 3147"/>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dirty="0">
              <a:solidFill>
                <a:schemeClr val="tx1"/>
              </a:solidFill>
              <a:latin typeface="ＭＳ Ｐ明朝" pitchFamily="18" charset="-128"/>
              <a:ea typeface="ＭＳ Ｐ明朝" pitchFamily="18" charset="-128"/>
            </a:endParaRPr>
          </a:p>
        </p:txBody>
      </p:sp>
      <p:sp>
        <p:nvSpPr>
          <p:cNvPr id="5"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6"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交付金及び概算払の申請</a:t>
            </a:r>
          </a:p>
        </p:txBody>
      </p:sp>
      <p:sp>
        <p:nvSpPr>
          <p:cNvPr id="19" name="AutoShape 10"/>
          <p:cNvSpPr>
            <a:spLocks noChangeArrowheads="1"/>
          </p:cNvSpPr>
          <p:nvPr/>
        </p:nvSpPr>
        <p:spPr bwMode="auto">
          <a:xfrm>
            <a:off x="360000" y="4094572"/>
            <a:ext cx="1800000"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r>
              <a:rPr lang="ja-JP" altLang="en-US" dirty="0">
                <a:latin typeface="HG丸ｺﾞｼｯｸM-PRO" pitchFamily="50" charset="-128"/>
                <a:ea typeface="HG丸ｺﾞｼｯｸM-PRO" pitchFamily="50" charset="-128"/>
              </a:rPr>
              <a:t>交付申請時の注意点</a:t>
            </a:r>
          </a:p>
        </p:txBody>
      </p:sp>
      <p:sp>
        <p:nvSpPr>
          <p:cNvPr id="20" name="テキスト ボックス 19"/>
          <p:cNvSpPr txBox="1"/>
          <p:nvPr/>
        </p:nvSpPr>
        <p:spPr>
          <a:xfrm>
            <a:off x="432000" y="4610776"/>
            <a:ext cx="3142529" cy="961802"/>
          </a:xfrm>
          <a:prstGeom prst="rect">
            <a:avLst/>
          </a:prstGeom>
          <a:noFill/>
        </p:spPr>
        <p:txBody>
          <a:bodyPr wrap="square" lIns="0" tIns="0" rIns="0" bIns="0">
            <a:spAutoFit/>
          </a:bodyPr>
          <a:lstStyle/>
          <a:p>
            <a:pPr marL="252000" indent="-252000">
              <a:spcAft>
                <a:spcPts val="600"/>
              </a:spcAft>
              <a:defRPr/>
            </a:pPr>
            <a:r>
              <a:rPr lang="ja-JP" altLang="en-US" sz="1050" dirty="0">
                <a:latin typeface="HG丸ｺﾞｼｯｸM-PRO" pitchFamily="50" charset="-128"/>
                <a:ea typeface="HG丸ｺﾞｼｯｸM-PRO" pitchFamily="50" charset="-128"/>
              </a:rPr>
              <a:t>１．交付金の振込口座の通帳の写し（口座番号、口座名義が分かる箇所）を添付して下さい。</a:t>
            </a:r>
            <a:endParaRPr lang="en-US" altLang="ja-JP" sz="1050" dirty="0">
              <a:latin typeface="HG丸ｺﾞｼｯｸM-PRO" pitchFamily="50" charset="-128"/>
              <a:ea typeface="HG丸ｺﾞｼｯｸM-PRO" pitchFamily="50" charset="-128"/>
            </a:endParaRPr>
          </a:p>
          <a:p>
            <a:pPr marL="252000" indent="-252000">
              <a:spcAft>
                <a:spcPts val="600"/>
              </a:spcAft>
              <a:defRPr/>
            </a:pPr>
            <a:r>
              <a:rPr lang="ja-JP" altLang="en-US" sz="1050" dirty="0">
                <a:latin typeface="HG丸ｺﾞｼｯｸM-PRO" pitchFamily="50" charset="-128"/>
                <a:ea typeface="HG丸ｺﾞｼｯｸM-PRO" pitchFamily="50" charset="-128"/>
              </a:rPr>
              <a:t>２．振込先が複数ある場合は、振込口座・口座名義様式をコピーして記載し、提出して下さい。</a:t>
            </a:r>
            <a:endParaRPr lang="en-US" altLang="ja-JP" sz="1050" dirty="0">
              <a:latin typeface="HG丸ｺﾞｼｯｸM-PRO" pitchFamily="50" charset="-128"/>
              <a:ea typeface="HG丸ｺﾞｼｯｸM-PRO" pitchFamily="50" charset="-128"/>
            </a:endParaRPr>
          </a:p>
          <a:p>
            <a:pPr marL="252000" indent="-252000">
              <a:spcAft>
                <a:spcPts val="600"/>
              </a:spcAft>
              <a:defRPr/>
            </a:pPr>
            <a:endParaRPr lang="ja-JP" altLang="en-US" sz="1050" dirty="0">
              <a:latin typeface="HG丸ｺﾞｼｯｸM-PRO" pitchFamily="50" charset="-128"/>
              <a:ea typeface="HG丸ｺﾞｼｯｸM-PRO" pitchFamily="50" charset="-128"/>
            </a:endParaRPr>
          </a:p>
        </p:txBody>
      </p:sp>
      <p:sp>
        <p:nvSpPr>
          <p:cNvPr id="21" name="角丸四角形 20"/>
          <p:cNvSpPr/>
          <p:nvPr/>
        </p:nvSpPr>
        <p:spPr>
          <a:xfrm>
            <a:off x="4510249" y="4614685"/>
            <a:ext cx="1260000" cy="252000"/>
          </a:xfrm>
          <a:prstGeom prst="roundRect">
            <a:avLst/>
          </a:prstGeom>
          <a:solidFill>
            <a:srgbClr val="FFEBAB"/>
          </a:solidFill>
          <a:ln w="25400">
            <a:solidFill>
              <a:srgbClr val="FFCD29"/>
            </a:solidFill>
          </a:ln>
        </p:spPr>
        <p:style>
          <a:lnRef idx="2">
            <a:schemeClr val="accent1">
              <a:shade val="50000"/>
            </a:schemeClr>
          </a:lnRef>
          <a:fillRef idx="1">
            <a:schemeClr val="accent1"/>
          </a:fillRef>
          <a:effectRef idx="0">
            <a:schemeClr val="accent1"/>
          </a:effectRef>
          <a:fontRef idx="minor">
            <a:schemeClr val="lt1"/>
          </a:fontRef>
        </p:style>
        <p:txBody>
          <a:bodyPr lIns="68911" tIns="34455" rIns="68911" bIns="34455" spcCol="0" rtlCol="0" anchor="ctr"/>
          <a:lstStyle/>
          <a:p>
            <a:pPr algn="ctr"/>
            <a:r>
              <a:rPr lang="ja-JP" altLang="en-US" sz="1050" dirty="0">
                <a:solidFill>
                  <a:schemeClr val="tx1"/>
                </a:solidFill>
                <a:latin typeface="+mj-ea"/>
                <a:ea typeface="+mj-ea"/>
              </a:rPr>
              <a:t>国（地方農政局等）</a:t>
            </a:r>
          </a:p>
        </p:txBody>
      </p:sp>
      <p:sp>
        <p:nvSpPr>
          <p:cNvPr id="22" name="角丸四角形 21"/>
          <p:cNvSpPr/>
          <p:nvPr/>
        </p:nvSpPr>
        <p:spPr>
          <a:xfrm>
            <a:off x="4510249" y="5296665"/>
            <a:ext cx="1260000" cy="252000"/>
          </a:xfrm>
          <a:prstGeom prst="roundRect">
            <a:avLst/>
          </a:prstGeom>
          <a:solidFill>
            <a:srgbClr val="FFEBAB"/>
          </a:solidFill>
          <a:ln w="25400">
            <a:solidFill>
              <a:srgbClr val="FFCD29"/>
            </a:solidFill>
          </a:ln>
        </p:spPr>
        <p:style>
          <a:lnRef idx="2">
            <a:schemeClr val="accent1">
              <a:shade val="50000"/>
            </a:schemeClr>
          </a:lnRef>
          <a:fillRef idx="1">
            <a:schemeClr val="accent1"/>
          </a:fillRef>
          <a:effectRef idx="0">
            <a:schemeClr val="accent1"/>
          </a:effectRef>
          <a:fontRef idx="minor">
            <a:schemeClr val="lt1"/>
          </a:fontRef>
        </p:style>
        <p:txBody>
          <a:bodyPr lIns="68911" tIns="34455" rIns="68911" bIns="34455" spcCol="0" rtlCol="0" anchor="ctr"/>
          <a:lstStyle/>
          <a:p>
            <a:pPr algn="ctr"/>
            <a:r>
              <a:rPr lang="ja-JP" altLang="en-US" sz="1050" dirty="0">
                <a:solidFill>
                  <a:schemeClr val="tx1"/>
                </a:solidFill>
                <a:latin typeface="+mj-ea"/>
                <a:ea typeface="+mj-ea"/>
              </a:rPr>
              <a:t>県</a:t>
            </a:r>
          </a:p>
        </p:txBody>
      </p:sp>
      <p:sp>
        <p:nvSpPr>
          <p:cNvPr id="24" name="角丸四角形 23"/>
          <p:cNvSpPr/>
          <p:nvPr/>
        </p:nvSpPr>
        <p:spPr>
          <a:xfrm>
            <a:off x="4510249" y="6987078"/>
            <a:ext cx="1260000" cy="252000"/>
          </a:xfrm>
          <a:prstGeom prst="roundRect">
            <a:avLst/>
          </a:prstGeom>
          <a:solidFill>
            <a:srgbClr val="CCFF99"/>
          </a:solidFill>
          <a:ln w="12700">
            <a:solidFill>
              <a:srgbClr val="009900"/>
            </a:solidFill>
          </a:ln>
        </p:spPr>
        <p:style>
          <a:lnRef idx="2">
            <a:schemeClr val="accent1">
              <a:shade val="50000"/>
            </a:schemeClr>
          </a:lnRef>
          <a:fillRef idx="1">
            <a:schemeClr val="accent1"/>
          </a:fillRef>
          <a:effectRef idx="0">
            <a:schemeClr val="accent1"/>
          </a:effectRef>
          <a:fontRef idx="minor">
            <a:schemeClr val="lt1"/>
          </a:fontRef>
        </p:style>
        <p:txBody>
          <a:bodyPr lIns="68911" tIns="34455" rIns="68911" bIns="34455" spcCol="0" rtlCol="0" anchor="ctr"/>
          <a:lstStyle/>
          <a:p>
            <a:pPr algn="ctr"/>
            <a:r>
              <a:rPr lang="ja-JP" altLang="en-US" dirty="0">
                <a:solidFill>
                  <a:schemeClr val="tx1"/>
                </a:solidFill>
                <a:latin typeface="+mj-ea"/>
                <a:ea typeface="+mj-ea"/>
              </a:rPr>
              <a:t>活動組織</a:t>
            </a:r>
          </a:p>
        </p:txBody>
      </p:sp>
      <p:sp>
        <p:nvSpPr>
          <p:cNvPr id="26" name="下矢印 25"/>
          <p:cNvSpPr/>
          <p:nvPr/>
        </p:nvSpPr>
        <p:spPr>
          <a:xfrm>
            <a:off x="4115196" y="6415787"/>
            <a:ext cx="2050107" cy="508897"/>
          </a:xfrm>
          <a:prstGeom prst="downArrow">
            <a:avLst>
              <a:gd name="adj1" fmla="val 74300"/>
              <a:gd name="adj2" fmla="val 50000"/>
            </a:avLst>
          </a:prstGeom>
          <a:solidFill>
            <a:srgbClr val="FFCCFF"/>
          </a:solidFill>
          <a:ln>
            <a:solidFill>
              <a:srgbClr val="FF66CC"/>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ja-JP" altLang="en-US" sz="1050">
              <a:latin typeface="+mj-ea"/>
              <a:ea typeface="+mj-ea"/>
            </a:endParaRPr>
          </a:p>
        </p:txBody>
      </p:sp>
      <p:sp>
        <p:nvSpPr>
          <p:cNvPr id="27" name="テキスト ボックス 26"/>
          <p:cNvSpPr txBox="1"/>
          <p:nvPr/>
        </p:nvSpPr>
        <p:spPr>
          <a:xfrm>
            <a:off x="4332852" y="6430643"/>
            <a:ext cx="1614795" cy="307777"/>
          </a:xfrm>
          <a:prstGeom prst="rect">
            <a:avLst/>
          </a:prstGeom>
          <a:noFill/>
        </p:spPr>
        <p:txBody>
          <a:bodyPr vert="horz" wrap="square" lIns="0" tIns="0" rIns="0" bIns="0" rtlCol="0">
            <a:spAutoFit/>
          </a:bodyPr>
          <a:lstStyle/>
          <a:p>
            <a:pPr algn="ctr"/>
            <a:r>
              <a:rPr kumimoji="1" lang="ja-JP" altLang="en-US" sz="1000" dirty="0">
                <a:latin typeface="+mj-ea"/>
                <a:ea typeface="+mj-ea"/>
              </a:rPr>
              <a:t>国費＋</a:t>
            </a:r>
            <a:endParaRPr kumimoji="1" lang="en-US" altLang="ja-JP" sz="1000" dirty="0">
              <a:latin typeface="+mj-ea"/>
              <a:ea typeface="+mj-ea"/>
            </a:endParaRPr>
          </a:p>
          <a:p>
            <a:pPr algn="ctr"/>
            <a:r>
              <a:rPr kumimoji="1" lang="ja-JP" altLang="en-US" sz="1000" dirty="0">
                <a:latin typeface="+mj-ea"/>
                <a:ea typeface="+mj-ea"/>
              </a:rPr>
              <a:t>地方（県＋市町）費</a:t>
            </a:r>
          </a:p>
        </p:txBody>
      </p:sp>
      <p:sp>
        <p:nvSpPr>
          <p:cNvPr id="33" name="AutoShape 10"/>
          <p:cNvSpPr>
            <a:spLocks noChangeArrowheads="1"/>
          </p:cNvSpPr>
          <p:nvPr/>
        </p:nvSpPr>
        <p:spPr bwMode="auto">
          <a:xfrm>
            <a:off x="3906632" y="4094572"/>
            <a:ext cx="1800000"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r>
              <a:rPr lang="ja-JP" altLang="en-US" dirty="0">
                <a:latin typeface="HG丸ｺﾞｼｯｸM-PRO" pitchFamily="50" charset="-128"/>
                <a:ea typeface="HG丸ｺﾞｼｯｸM-PRO" pitchFamily="50" charset="-128"/>
              </a:rPr>
              <a:t>交付金の交付ルート</a:t>
            </a:r>
          </a:p>
        </p:txBody>
      </p:sp>
      <p:sp>
        <p:nvSpPr>
          <p:cNvPr id="35" name="下矢印 34"/>
          <p:cNvSpPr/>
          <p:nvPr/>
        </p:nvSpPr>
        <p:spPr>
          <a:xfrm>
            <a:off x="4529169" y="4980266"/>
            <a:ext cx="1222160" cy="253916"/>
          </a:xfrm>
          <a:prstGeom prst="downArrow">
            <a:avLst/>
          </a:prstGeom>
          <a:solidFill>
            <a:srgbClr val="FFCCFF"/>
          </a:solidFill>
          <a:ln>
            <a:solidFill>
              <a:srgbClr val="FF66CC"/>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ja-JP" altLang="en-US" sz="1050">
              <a:latin typeface="+mj-ea"/>
              <a:ea typeface="+mj-ea"/>
            </a:endParaRPr>
          </a:p>
        </p:txBody>
      </p:sp>
      <p:sp>
        <p:nvSpPr>
          <p:cNvPr id="28" name="テキスト ボックス 27"/>
          <p:cNvSpPr txBox="1"/>
          <p:nvPr/>
        </p:nvSpPr>
        <p:spPr>
          <a:xfrm>
            <a:off x="4960249" y="4973163"/>
            <a:ext cx="360000" cy="153888"/>
          </a:xfrm>
          <a:prstGeom prst="rect">
            <a:avLst/>
          </a:prstGeom>
          <a:noFill/>
        </p:spPr>
        <p:txBody>
          <a:bodyPr vert="horz" wrap="square" lIns="0" tIns="0" rIns="0" bIns="0" rtlCol="0">
            <a:spAutoFit/>
          </a:bodyPr>
          <a:lstStyle/>
          <a:p>
            <a:pPr algn="ctr"/>
            <a:r>
              <a:rPr kumimoji="1" lang="ja-JP" altLang="en-US" sz="1000" dirty="0">
                <a:latin typeface="+mj-ea"/>
                <a:ea typeface="+mj-ea"/>
              </a:rPr>
              <a:t>国費</a:t>
            </a:r>
          </a:p>
        </p:txBody>
      </p:sp>
      <p:sp>
        <p:nvSpPr>
          <p:cNvPr id="37"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74</a:t>
            </a:r>
          </a:p>
        </p:txBody>
      </p:sp>
      <p:sp>
        <p:nvSpPr>
          <p:cNvPr id="38" name="Rectangle 2"/>
          <p:cNvSpPr>
            <a:spLocks noChangeArrowheads="1"/>
          </p:cNvSpPr>
          <p:nvPr/>
        </p:nvSpPr>
        <p:spPr bwMode="auto">
          <a:xfrm>
            <a:off x="-3015" y="337094"/>
            <a:ext cx="6858000" cy="540000"/>
          </a:xfrm>
          <a:prstGeom prst="rect">
            <a:avLst/>
          </a:prstGeom>
          <a:gradFill rotWithShape="0">
            <a:gsLst>
              <a:gs pos="0">
                <a:srgbClr val="99FFCC"/>
              </a:gs>
              <a:gs pos="100000">
                <a:srgbClr val="DFFFDF"/>
              </a:gs>
            </a:gsLst>
            <a:lin ang="0" scaled="1"/>
          </a:gradFill>
          <a:ln w="9525">
            <a:noFill/>
            <a:miter lim="800000"/>
            <a:headEnd/>
            <a:tailEnd/>
          </a:ln>
        </p:spPr>
        <p:txBody>
          <a:bodyPr wrap="none" lIns="91341" tIns="45675" rIns="91341" bIns="45675" anchor="ctr"/>
          <a:lstStyle/>
          <a:p>
            <a:r>
              <a:rPr lang="ja-JP" altLang="en-US" sz="2400" dirty="0"/>
              <a:t>　　　 交付金及び概算払の申請</a:t>
            </a:r>
            <a:endParaRPr lang="ja-JP" altLang="en-US" sz="2000" i="1" dirty="0"/>
          </a:p>
        </p:txBody>
      </p:sp>
      <p:sp>
        <p:nvSpPr>
          <p:cNvPr id="39" name="Rectangle 3"/>
          <p:cNvSpPr>
            <a:spLocks noChangeArrowheads="1"/>
          </p:cNvSpPr>
          <p:nvPr/>
        </p:nvSpPr>
        <p:spPr bwMode="auto">
          <a:xfrm>
            <a:off x="238048" y="400719"/>
            <a:ext cx="457200" cy="412750"/>
          </a:xfrm>
          <a:prstGeom prst="rect">
            <a:avLst/>
          </a:prstGeom>
          <a:solidFill>
            <a:srgbClr val="3366FF"/>
          </a:solidFill>
          <a:ln w="9525">
            <a:noFill/>
            <a:miter lim="800000"/>
            <a:headEnd/>
            <a:tailEnd/>
          </a:ln>
        </p:spPr>
        <p:txBody>
          <a:bodyPr wrap="none" lIns="91341" tIns="45675" rIns="91341" bIns="45675" anchor="ctr"/>
          <a:lstStyle/>
          <a:p>
            <a:pPr algn="ctr"/>
            <a:r>
              <a:rPr lang="en-US" altLang="ja-JP" sz="2000" b="1" i="1" dirty="0">
                <a:solidFill>
                  <a:schemeClr val="bg1"/>
                </a:solidFill>
              </a:rPr>
              <a:t>Ⅲ	</a:t>
            </a:r>
            <a:endParaRPr lang="ja-JP" altLang="en-US" sz="2000" b="1" i="1" dirty="0">
              <a:solidFill>
                <a:schemeClr val="bg1"/>
              </a:solidFill>
            </a:endParaRPr>
          </a:p>
        </p:txBody>
      </p:sp>
      <p:sp>
        <p:nvSpPr>
          <p:cNvPr id="41" name="テキスト ボックス 4"/>
          <p:cNvSpPr txBox="1">
            <a:spLocks noChangeArrowheads="1"/>
          </p:cNvSpPr>
          <p:nvPr/>
        </p:nvSpPr>
        <p:spPr bwMode="auto">
          <a:xfrm>
            <a:off x="576000" y="1904039"/>
            <a:ext cx="4202523" cy="184666"/>
          </a:xfrm>
          <a:prstGeom prst="rect">
            <a:avLst/>
          </a:prstGeom>
          <a:noFill/>
          <a:ln w="9525">
            <a:noFill/>
            <a:miter lim="800000"/>
            <a:headEnd/>
            <a:tailEnd/>
          </a:ln>
        </p:spPr>
        <p:txBody>
          <a:bodyPr wrap="square" lIns="0" tIns="0" rIns="0" bIns="0">
            <a:spAutoFit/>
          </a:bodyPr>
          <a:lstStyle/>
          <a:p>
            <a:pPr indent="144000">
              <a:defRPr/>
            </a:pPr>
            <a:r>
              <a:rPr lang="ja-JP" altLang="en-US" dirty="0">
                <a:latin typeface="HG丸ｺﾞｼｯｸM-PRO" pitchFamily="50" charset="-128"/>
                <a:ea typeface="HG丸ｺﾞｼｯｸM-PRO" pitchFamily="50" charset="-128"/>
              </a:rPr>
              <a:t>申請に係る手続きについては、以下のとおりです。</a:t>
            </a:r>
            <a:endParaRPr lang="en-US" altLang="ja-JP" dirty="0">
              <a:latin typeface="HG丸ｺﾞｼｯｸM-PRO" pitchFamily="50" charset="-128"/>
              <a:ea typeface="HG丸ｺﾞｼｯｸM-PRO" pitchFamily="50" charset="-128"/>
            </a:endParaRPr>
          </a:p>
        </p:txBody>
      </p:sp>
      <p:sp>
        <p:nvSpPr>
          <p:cNvPr id="42" name="角丸四角形 41"/>
          <p:cNvSpPr/>
          <p:nvPr/>
        </p:nvSpPr>
        <p:spPr>
          <a:xfrm>
            <a:off x="216000" y="1069368"/>
            <a:ext cx="6408738" cy="715280"/>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400" dirty="0">
                <a:solidFill>
                  <a:schemeClr val="tx1"/>
                </a:solidFill>
                <a:latin typeface="HG丸ｺﾞｼｯｸM-PRO" pitchFamily="50" charset="-128"/>
                <a:ea typeface="HG丸ｺﾞｼｯｸM-PRO" pitchFamily="50" charset="-128"/>
              </a:rPr>
              <a:t>　事業計画が認定された後、多面的機能支払交付金の交付を受けようとするときは、毎年度、市町長へ申請を行います。</a:t>
            </a:r>
            <a:endParaRPr lang="en-US" altLang="ja-JP" sz="1400" dirty="0">
              <a:solidFill>
                <a:schemeClr val="tx1"/>
              </a:solidFill>
              <a:latin typeface="HG丸ｺﾞｼｯｸM-PRO" pitchFamily="50" charset="-128"/>
              <a:ea typeface="HG丸ｺﾞｼｯｸM-PRO" pitchFamily="50" charset="-128"/>
            </a:endParaRPr>
          </a:p>
        </p:txBody>
      </p:sp>
      <p:sp>
        <p:nvSpPr>
          <p:cNvPr id="31" name="角丸四角形 30"/>
          <p:cNvSpPr/>
          <p:nvPr/>
        </p:nvSpPr>
        <p:spPr>
          <a:xfrm>
            <a:off x="4510249" y="6064370"/>
            <a:ext cx="1260000" cy="252000"/>
          </a:xfrm>
          <a:prstGeom prst="roundRect">
            <a:avLst/>
          </a:prstGeom>
          <a:solidFill>
            <a:srgbClr val="FFEBAB"/>
          </a:solidFill>
          <a:ln w="25400">
            <a:solidFill>
              <a:srgbClr val="FFCD29"/>
            </a:solidFill>
          </a:ln>
        </p:spPr>
        <p:style>
          <a:lnRef idx="2">
            <a:schemeClr val="accent1">
              <a:shade val="50000"/>
            </a:schemeClr>
          </a:lnRef>
          <a:fillRef idx="1">
            <a:schemeClr val="accent1"/>
          </a:fillRef>
          <a:effectRef idx="0">
            <a:schemeClr val="accent1"/>
          </a:effectRef>
          <a:fontRef idx="minor">
            <a:schemeClr val="lt1"/>
          </a:fontRef>
        </p:style>
        <p:txBody>
          <a:bodyPr lIns="68911" tIns="34455" rIns="68911" bIns="34455" spcCol="0" rtlCol="0" anchor="ctr"/>
          <a:lstStyle/>
          <a:p>
            <a:pPr algn="ctr"/>
            <a:r>
              <a:rPr lang="ja-JP" altLang="en-US" sz="1050" dirty="0">
                <a:solidFill>
                  <a:schemeClr val="tx1"/>
                </a:solidFill>
                <a:latin typeface="+mj-ea"/>
                <a:ea typeface="+mj-ea"/>
              </a:rPr>
              <a:t>市町</a:t>
            </a:r>
          </a:p>
        </p:txBody>
      </p:sp>
      <p:sp>
        <p:nvSpPr>
          <p:cNvPr id="43" name="下矢印 42"/>
          <p:cNvSpPr/>
          <p:nvPr/>
        </p:nvSpPr>
        <p:spPr>
          <a:xfrm>
            <a:off x="4263098" y="5647067"/>
            <a:ext cx="1754303" cy="361174"/>
          </a:xfrm>
          <a:prstGeom prst="downArrow">
            <a:avLst>
              <a:gd name="adj1" fmla="val 74125"/>
              <a:gd name="adj2" fmla="val 50000"/>
            </a:avLst>
          </a:prstGeom>
          <a:solidFill>
            <a:srgbClr val="FFCCFF"/>
          </a:solidFill>
          <a:ln>
            <a:solidFill>
              <a:srgbClr val="FF66CC"/>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ja-JP" altLang="en-US" sz="1050">
              <a:latin typeface="+mj-ea"/>
              <a:ea typeface="+mj-ea"/>
            </a:endParaRPr>
          </a:p>
        </p:txBody>
      </p:sp>
      <p:sp>
        <p:nvSpPr>
          <p:cNvPr id="44" name="テキスト ボックス 43"/>
          <p:cNvSpPr txBox="1"/>
          <p:nvPr/>
        </p:nvSpPr>
        <p:spPr>
          <a:xfrm>
            <a:off x="4564266" y="5662420"/>
            <a:ext cx="1151966" cy="153888"/>
          </a:xfrm>
          <a:prstGeom prst="rect">
            <a:avLst/>
          </a:prstGeom>
          <a:noFill/>
        </p:spPr>
        <p:txBody>
          <a:bodyPr vert="horz" wrap="square" lIns="0" tIns="0" rIns="0" bIns="0" rtlCol="0">
            <a:spAutoFit/>
          </a:bodyPr>
          <a:lstStyle/>
          <a:p>
            <a:pPr algn="ctr"/>
            <a:r>
              <a:rPr kumimoji="1" lang="ja-JP" altLang="en-US" sz="1000" dirty="0">
                <a:latin typeface="+mj-ea"/>
                <a:ea typeface="+mj-ea"/>
              </a:rPr>
              <a:t>国費＋地方（県）費</a:t>
            </a:r>
          </a:p>
        </p:txBody>
      </p:sp>
      <p:sp>
        <p:nvSpPr>
          <p:cNvPr id="48" name="テキスト ボックス 4"/>
          <p:cNvSpPr txBox="1">
            <a:spLocks noChangeArrowheads="1"/>
          </p:cNvSpPr>
          <p:nvPr/>
        </p:nvSpPr>
        <p:spPr bwMode="auto">
          <a:xfrm>
            <a:off x="576000" y="2563820"/>
            <a:ext cx="5832000" cy="1077218"/>
          </a:xfrm>
          <a:prstGeom prst="rect">
            <a:avLst/>
          </a:prstGeom>
          <a:noFill/>
          <a:ln w="9525">
            <a:noFill/>
            <a:miter lim="800000"/>
            <a:headEnd/>
            <a:tailEnd/>
          </a:ln>
        </p:spPr>
        <p:txBody>
          <a:bodyPr wrap="square" lIns="0" tIns="0" rIns="0" bIns="0">
            <a:spAutoFit/>
          </a:bodyPr>
          <a:lstStyle/>
          <a:p>
            <a:pPr>
              <a:defRPr/>
            </a:pPr>
            <a:r>
              <a:rPr lang="ja-JP" altLang="en-US" dirty="0">
                <a:latin typeface="HG丸ｺﾞｼｯｸM-PRO" pitchFamily="50" charset="-128"/>
                <a:ea typeface="HG丸ｺﾞｼｯｸM-PRO" pitchFamily="50" charset="-128"/>
              </a:rPr>
              <a:t>①交付申請書の提出</a:t>
            </a:r>
            <a:endParaRPr lang="en-US" altLang="ja-JP" dirty="0">
              <a:latin typeface="HG丸ｺﾞｼｯｸM-PRO" pitchFamily="50" charset="-128"/>
              <a:ea typeface="HG丸ｺﾞｼｯｸM-PRO" pitchFamily="50" charset="-128"/>
            </a:endParaRPr>
          </a:p>
          <a:p>
            <a:pPr marL="144000" indent="144000">
              <a:spcAft>
                <a:spcPts val="1200"/>
              </a:spcAft>
              <a:defRPr/>
            </a:pPr>
            <a:r>
              <a:rPr lang="ja-JP" altLang="en-US" dirty="0">
                <a:latin typeface="HG丸ｺﾞｼｯｸM-PRO" pitchFamily="50" charset="-128"/>
                <a:ea typeface="HG丸ｺﾞｼｯｸM-PRO" pitchFamily="50" charset="-128"/>
              </a:rPr>
              <a:t>活動組織は、当該年度の活動に必要な交付金の交付申請書を市町長に提出します。</a:t>
            </a:r>
            <a:endParaRPr lang="en-US" altLang="ja-JP" dirty="0">
              <a:latin typeface="HG丸ｺﾞｼｯｸM-PRO" pitchFamily="50" charset="-128"/>
              <a:ea typeface="HG丸ｺﾞｼｯｸM-PRO" pitchFamily="50" charset="-128"/>
            </a:endParaRPr>
          </a:p>
          <a:p>
            <a:pPr>
              <a:defRPr/>
            </a:pPr>
            <a:r>
              <a:rPr lang="ja-JP" altLang="en-US" dirty="0">
                <a:latin typeface="HG丸ｺﾞｼｯｸM-PRO" pitchFamily="50" charset="-128"/>
                <a:ea typeface="HG丸ｺﾞｼｯｸM-PRO" pitchFamily="50" charset="-128"/>
              </a:rPr>
              <a:t>②交付決定の通知</a:t>
            </a:r>
            <a:endParaRPr lang="en-US" altLang="ja-JP" dirty="0">
              <a:latin typeface="HG丸ｺﾞｼｯｸM-PRO" pitchFamily="50" charset="-128"/>
              <a:ea typeface="HG丸ｺﾞｼｯｸM-PRO" pitchFamily="50" charset="-128"/>
            </a:endParaRPr>
          </a:p>
          <a:p>
            <a:pPr marL="144000" indent="144000">
              <a:tabLst>
                <a:tab pos="180975" algn="l"/>
              </a:tabLst>
              <a:defRPr/>
            </a:pPr>
            <a:r>
              <a:rPr lang="ja-JP" altLang="en-US" dirty="0">
                <a:latin typeface="HG丸ｺﾞｼｯｸM-PRO" pitchFamily="50" charset="-128"/>
                <a:ea typeface="HG丸ｺﾞｼｯｸM-PRO" pitchFamily="50" charset="-128"/>
              </a:rPr>
              <a:t>市町が、交付申請書の内容について必要な審査を行った後に、市町長から交付金の交付決定通知が活動組織に送付されます。</a:t>
            </a:r>
            <a:endParaRPr lang="en-US" altLang="ja-JP" dirty="0">
              <a:latin typeface="HG丸ｺﾞｼｯｸM-PRO" pitchFamily="50" charset="-128"/>
              <a:ea typeface="HG丸ｺﾞｼｯｸM-PRO" pitchFamily="50" charset="-128"/>
            </a:endParaRPr>
          </a:p>
        </p:txBody>
      </p:sp>
      <p:sp>
        <p:nvSpPr>
          <p:cNvPr id="36" name="角丸四角形 35"/>
          <p:cNvSpPr/>
          <p:nvPr/>
        </p:nvSpPr>
        <p:spPr>
          <a:xfrm>
            <a:off x="467999" y="7570919"/>
            <a:ext cx="6120000" cy="2062601"/>
          </a:xfrm>
          <a:prstGeom prst="roundRect">
            <a:avLst>
              <a:gd name="adj" fmla="val 3147"/>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dirty="0">
              <a:solidFill>
                <a:schemeClr val="tx1"/>
              </a:solidFill>
              <a:latin typeface="ＭＳ Ｐ明朝" pitchFamily="18" charset="-128"/>
              <a:ea typeface="ＭＳ Ｐ明朝" pitchFamily="18" charset="-128"/>
            </a:endParaRPr>
          </a:p>
        </p:txBody>
      </p:sp>
      <p:sp>
        <p:nvSpPr>
          <p:cNvPr id="47" name="テキスト ボックス 4"/>
          <p:cNvSpPr txBox="1">
            <a:spLocks noChangeArrowheads="1"/>
          </p:cNvSpPr>
          <p:nvPr/>
        </p:nvSpPr>
        <p:spPr bwMode="auto">
          <a:xfrm>
            <a:off x="576000" y="7941528"/>
            <a:ext cx="5832000" cy="1446550"/>
          </a:xfrm>
          <a:prstGeom prst="rect">
            <a:avLst/>
          </a:prstGeom>
          <a:noFill/>
          <a:ln w="9525">
            <a:noFill/>
            <a:miter lim="800000"/>
            <a:headEnd/>
            <a:tailEnd/>
          </a:ln>
        </p:spPr>
        <p:txBody>
          <a:bodyPr wrap="square" lIns="0" tIns="0" rIns="0" bIns="0">
            <a:spAutoFit/>
          </a:bodyPr>
          <a:lstStyle/>
          <a:p>
            <a:pPr marL="144000" indent="144000">
              <a:spcAft>
                <a:spcPts val="600"/>
              </a:spcAft>
              <a:tabLst>
                <a:tab pos="180975" algn="l"/>
              </a:tabLst>
              <a:defRPr/>
            </a:pPr>
            <a:r>
              <a:rPr lang="ja-JP" altLang="en-US" dirty="0">
                <a:latin typeface="HG丸ｺﾞｼｯｸM-PRO" pitchFamily="50" charset="-128"/>
                <a:ea typeface="HG丸ｺﾞｼｯｸM-PRO" pitchFamily="50" charset="-128"/>
              </a:rPr>
              <a:t>交付決定の通知がなされた後、多面的機能支払交付金の概算払</a:t>
            </a:r>
            <a:r>
              <a:rPr lang="ja-JP" altLang="en-US" u="sng" dirty="0">
                <a:solidFill>
                  <a:srgbClr val="FF0000"/>
                </a:solidFill>
                <a:latin typeface="HG丸ｺﾞｼｯｸM-PRO" pitchFamily="50" charset="-128"/>
                <a:ea typeface="HG丸ｺﾞｼｯｸM-PRO" pitchFamily="50" charset="-128"/>
              </a:rPr>
              <a:t>（前払い）</a:t>
            </a:r>
            <a:r>
              <a:rPr lang="ja-JP" altLang="en-US" dirty="0">
                <a:latin typeface="HG丸ｺﾞｼｯｸM-PRO" pitchFamily="50" charset="-128"/>
                <a:ea typeface="HG丸ｺﾞｼｯｸM-PRO" pitchFamily="50" charset="-128"/>
              </a:rPr>
              <a:t>を受けようとするときは、市町長に概算払を請求します。</a:t>
            </a:r>
            <a:endParaRPr lang="en-US" altLang="ja-JP" dirty="0">
              <a:latin typeface="HG丸ｺﾞｼｯｸM-PRO" pitchFamily="50" charset="-128"/>
              <a:ea typeface="HG丸ｺﾞｼｯｸM-PRO" pitchFamily="50" charset="-128"/>
            </a:endParaRPr>
          </a:p>
          <a:p>
            <a:pPr>
              <a:defRPr/>
            </a:pPr>
            <a:r>
              <a:rPr lang="ja-JP" altLang="en-US" dirty="0">
                <a:latin typeface="HG丸ｺﾞｼｯｸM-PRO" pitchFamily="50" charset="-128"/>
                <a:ea typeface="HG丸ｺﾞｼｯｸM-PRO" pitchFamily="50" charset="-128"/>
              </a:rPr>
              <a:t>①概算払申請書の提出</a:t>
            </a:r>
            <a:endParaRPr lang="en-US" altLang="ja-JP" dirty="0">
              <a:latin typeface="HG丸ｺﾞｼｯｸM-PRO" pitchFamily="50" charset="-128"/>
              <a:ea typeface="HG丸ｺﾞｼｯｸM-PRO" pitchFamily="50" charset="-128"/>
            </a:endParaRPr>
          </a:p>
          <a:p>
            <a:pPr marL="144000" indent="144000">
              <a:spcAft>
                <a:spcPts val="600"/>
              </a:spcAft>
              <a:tabLst>
                <a:tab pos="180975" algn="l"/>
              </a:tabLst>
              <a:defRPr/>
            </a:pPr>
            <a:r>
              <a:rPr lang="ja-JP" altLang="en-US" dirty="0">
                <a:latin typeface="HG丸ｺﾞｼｯｸM-PRO" pitchFamily="50" charset="-128"/>
                <a:ea typeface="HG丸ｺﾞｼｯｸM-PRO" pitchFamily="50" charset="-128"/>
              </a:rPr>
              <a:t>交付決定の後、概算払請求書を市町長に提出します。</a:t>
            </a:r>
            <a:endParaRPr lang="en-US" altLang="ja-JP" dirty="0">
              <a:latin typeface="HG丸ｺﾞｼｯｸM-PRO" pitchFamily="50" charset="-128"/>
              <a:ea typeface="HG丸ｺﾞｼｯｸM-PRO" pitchFamily="50" charset="-128"/>
            </a:endParaRPr>
          </a:p>
          <a:p>
            <a:pPr>
              <a:defRPr/>
            </a:pPr>
            <a:r>
              <a:rPr lang="ja-JP" altLang="en-US" dirty="0">
                <a:latin typeface="HG丸ｺﾞｼｯｸM-PRO" pitchFamily="50" charset="-128"/>
                <a:ea typeface="HG丸ｺﾞｼｯｸM-PRO" pitchFamily="50" charset="-128"/>
              </a:rPr>
              <a:t>②概算払決定の通知</a:t>
            </a:r>
            <a:endParaRPr lang="en-US" altLang="ja-JP" dirty="0">
              <a:latin typeface="HG丸ｺﾞｼｯｸM-PRO" pitchFamily="50" charset="-128"/>
              <a:ea typeface="HG丸ｺﾞｼｯｸM-PRO" pitchFamily="50" charset="-128"/>
            </a:endParaRPr>
          </a:p>
          <a:p>
            <a:pPr marL="144000" indent="144000">
              <a:tabLst>
                <a:tab pos="180975" algn="l"/>
              </a:tabLst>
              <a:defRPr/>
            </a:pPr>
            <a:r>
              <a:rPr lang="ja-JP" altLang="en-US" dirty="0">
                <a:latin typeface="HG丸ｺﾞｼｯｸM-PRO" pitchFamily="50" charset="-128"/>
                <a:ea typeface="HG丸ｺﾞｼｯｸM-PRO" pitchFamily="50" charset="-128"/>
              </a:rPr>
              <a:t>市町は、概算払請求書の内容について必要な審査を行った後に、概算払額を決定し、概算払決定通知書等により活動組織に通知するとともに、交付金を支払います。</a:t>
            </a:r>
            <a:endParaRPr lang="en-US" altLang="ja-JP" dirty="0">
              <a:latin typeface="HG丸ｺﾞｼｯｸM-PRO" pitchFamily="50" charset="-128"/>
              <a:ea typeface="HG丸ｺﾞｼｯｸM-PRO" pitchFamily="50" charset="-128"/>
            </a:endParaRPr>
          </a:p>
        </p:txBody>
      </p:sp>
      <p:sp>
        <p:nvSpPr>
          <p:cNvPr id="50" name="角丸四角形 49"/>
          <p:cNvSpPr/>
          <p:nvPr/>
        </p:nvSpPr>
        <p:spPr>
          <a:xfrm>
            <a:off x="468000" y="2202286"/>
            <a:ext cx="1800000"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r>
              <a:rPr lang="ja-JP" altLang="en-US" dirty="0">
                <a:solidFill>
                  <a:schemeClr val="tx1"/>
                </a:solidFill>
              </a:rPr>
              <a:t>（１）交付金の交付申請</a:t>
            </a:r>
          </a:p>
        </p:txBody>
      </p:sp>
      <p:sp>
        <p:nvSpPr>
          <p:cNvPr id="51" name="角丸四角形 50"/>
          <p:cNvSpPr/>
          <p:nvPr/>
        </p:nvSpPr>
        <p:spPr>
          <a:xfrm>
            <a:off x="468000" y="7570919"/>
            <a:ext cx="1512168"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r>
              <a:rPr lang="ja-JP" altLang="en-US" dirty="0">
                <a:solidFill>
                  <a:schemeClr val="tx1"/>
                </a:solidFill>
              </a:rPr>
              <a:t>（２）概算払の請求</a:t>
            </a:r>
          </a:p>
        </p:txBody>
      </p:sp>
    </p:spTree>
    <p:extLst>
      <p:ext uri="{BB962C8B-B14F-4D97-AF65-F5344CB8AC3E}">
        <p14:creationId xmlns:p14="http://schemas.microsoft.com/office/powerpoint/2010/main" val="1869210884"/>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 6"/>
          <p:cNvGraphicFramePr>
            <a:graphicFrameLocks noGrp="1"/>
          </p:cNvGraphicFramePr>
          <p:nvPr>
            <p:extLst>
              <p:ext uri="{D42A27DB-BD31-4B8C-83A1-F6EECF244321}">
                <p14:modId xmlns:p14="http://schemas.microsoft.com/office/powerpoint/2010/main" val="2165889669"/>
              </p:ext>
            </p:extLst>
          </p:nvPr>
        </p:nvGraphicFramePr>
        <p:xfrm>
          <a:off x="-4" y="-2"/>
          <a:ext cx="6858007" cy="9906003"/>
        </p:xfrm>
        <a:graphic>
          <a:graphicData uri="http://schemas.openxmlformats.org/drawingml/2006/table">
            <a:tbl>
              <a:tblPr/>
              <a:tblGrid>
                <a:gridCol w="704054">
                  <a:extLst>
                    <a:ext uri="{9D8B030D-6E8A-4147-A177-3AD203B41FA5}">
                      <a16:colId xmlns:a16="http://schemas.microsoft.com/office/drawing/2014/main" val="20000"/>
                    </a:ext>
                  </a:extLst>
                </a:gridCol>
                <a:gridCol w="704054">
                  <a:extLst>
                    <a:ext uri="{9D8B030D-6E8A-4147-A177-3AD203B41FA5}">
                      <a16:colId xmlns:a16="http://schemas.microsoft.com/office/drawing/2014/main" val="20001"/>
                    </a:ext>
                  </a:extLst>
                </a:gridCol>
                <a:gridCol w="704054">
                  <a:extLst>
                    <a:ext uri="{9D8B030D-6E8A-4147-A177-3AD203B41FA5}">
                      <a16:colId xmlns:a16="http://schemas.microsoft.com/office/drawing/2014/main" val="20002"/>
                    </a:ext>
                  </a:extLst>
                </a:gridCol>
                <a:gridCol w="704054">
                  <a:extLst>
                    <a:ext uri="{9D8B030D-6E8A-4147-A177-3AD203B41FA5}">
                      <a16:colId xmlns:a16="http://schemas.microsoft.com/office/drawing/2014/main" val="20003"/>
                    </a:ext>
                  </a:extLst>
                </a:gridCol>
                <a:gridCol w="704054">
                  <a:extLst>
                    <a:ext uri="{9D8B030D-6E8A-4147-A177-3AD203B41FA5}">
                      <a16:colId xmlns:a16="http://schemas.microsoft.com/office/drawing/2014/main" val="20004"/>
                    </a:ext>
                  </a:extLst>
                </a:gridCol>
                <a:gridCol w="704054">
                  <a:extLst>
                    <a:ext uri="{9D8B030D-6E8A-4147-A177-3AD203B41FA5}">
                      <a16:colId xmlns:a16="http://schemas.microsoft.com/office/drawing/2014/main" val="20005"/>
                    </a:ext>
                  </a:extLst>
                </a:gridCol>
                <a:gridCol w="704054">
                  <a:extLst>
                    <a:ext uri="{9D8B030D-6E8A-4147-A177-3AD203B41FA5}">
                      <a16:colId xmlns:a16="http://schemas.microsoft.com/office/drawing/2014/main" val="20006"/>
                    </a:ext>
                  </a:extLst>
                </a:gridCol>
                <a:gridCol w="704054">
                  <a:extLst>
                    <a:ext uri="{9D8B030D-6E8A-4147-A177-3AD203B41FA5}">
                      <a16:colId xmlns:a16="http://schemas.microsoft.com/office/drawing/2014/main" val="20007"/>
                    </a:ext>
                  </a:extLst>
                </a:gridCol>
                <a:gridCol w="704054">
                  <a:extLst>
                    <a:ext uri="{9D8B030D-6E8A-4147-A177-3AD203B41FA5}">
                      <a16:colId xmlns:a16="http://schemas.microsoft.com/office/drawing/2014/main" val="20008"/>
                    </a:ext>
                  </a:extLst>
                </a:gridCol>
                <a:gridCol w="521521">
                  <a:extLst>
                    <a:ext uri="{9D8B030D-6E8A-4147-A177-3AD203B41FA5}">
                      <a16:colId xmlns:a16="http://schemas.microsoft.com/office/drawing/2014/main" val="20009"/>
                    </a:ext>
                  </a:extLst>
                </a:gridCol>
              </a:tblGrid>
              <a:tr h="366889">
                <a:tc gridSpan="3">
                  <a:txBody>
                    <a:bodyPr/>
                    <a:lstStyle/>
                    <a:p>
                      <a:pPr algn="l" fontAlgn="ctr"/>
                      <a:r>
                        <a:rPr lang="ja-JP" altLang="en-US" sz="1200" b="0" i="0" u="none" strike="noStrike">
                          <a:effectLst/>
                          <a:latin typeface="ＭＳ Ｐゴシック" panose="020B0600070205080204" pitchFamily="50" charset="-128"/>
                          <a:ea typeface="ＭＳ Ｐゴシック" panose="020B0600070205080204" pitchFamily="50" charset="-128"/>
                        </a:rPr>
                        <a:t>～　メ　モ　～</a:t>
                      </a:r>
                    </a:p>
                  </a:txBody>
                  <a:tcPr marL="5503" marR="5503" marT="5503" marB="0" anchor="ctr">
                    <a:lnL>
                      <a:noFill/>
                    </a:lnL>
                    <a:lnR>
                      <a:noFill/>
                    </a:lnR>
                    <a:lnT>
                      <a:noFill/>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tc>
                  <a:txBody>
                    <a:bodyPr/>
                    <a:lstStyle/>
                    <a:p>
                      <a:pPr algn="l" fontAlgn="ctr"/>
                      <a:endParaRPr lang="ja-JP" altLang="en-US" sz="600" b="0" i="0" u="none" strike="noStrike">
                        <a:effectLst/>
                        <a:latin typeface="ＭＳ Ｐゴシック" panose="020B0600070205080204" pitchFamily="50" charset="-128"/>
                        <a:ea typeface="ＭＳ Ｐゴシック" panose="020B0600070205080204" pitchFamily="50" charset="-128"/>
                      </a:endParaRPr>
                    </a:p>
                  </a:txBody>
                  <a:tcPr marL="5503" marR="5503" marT="5503"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600" b="0" i="0" u="none" strike="noStrike">
                        <a:effectLst/>
                        <a:latin typeface="ＭＳ Ｐゴシック" panose="020B0600070205080204" pitchFamily="50" charset="-128"/>
                        <a:ea typeface="ＭＳ Ｐゴシック" panose="020B0600070205080204" pitchFamily="50" charset="-128"/>
                      </a:endParaRPr>
                    </a:p>
                  </a:txBody>
                  <a:tcPr marL="5503" marR="5503" marT="5503"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600" b="0" i="0" u="none" strike="noStrike">
                        <a:effectLst/>
                        <a:latin typeface="ＭＳ Ｐゴシック" panose="020B0600070205080204" pitchFamily="50" charset="-128"/>
                        <a:ea typeface="ＭＳ Ｐゴシック" panose="020B0600070205080204" pitchFamily="50" charset="-128"/>
                      </a:endParaRPr>
                    </a:p>
                  </a:txBody>
                  <a:tcPr marL="5503" marR="5503" marT="5503"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600" b="0" i="0" u="none" strike="noStrike">
                        <a:effectLst/>
                        <a:latin typeface="ＭＳ Ｐゴシック" panose="020B0600070205080204" pitchFamily="50" charset="-128"/>
                        <a:ea typeface="ＭＳ Ｐゴシック" panose="020B0600070205080204" pitchFamily="50" charset="-128"/>
                      </a:endParaRPr>
                    </a:p>
                  </a:txBody>
                  <a:tcPr marL="5503" marR="5503" marT="5503"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600" b="0" i="0" u="none" strike="noStrike">
                        <a:effectLst/>
                        <a:latin typeface="ＭＳ Ｐゴシック" panose="020B0600070205080204" pitchFamily="50" charset="-128"/>
                        <a:ea typeface="ＭＳ Ｐゴシック" panose="020B0600070205080204" pitchFamily="50" charset="-128"/>
                      </a:endParaRPr>
                    </a:p>
                  </a:txBody>
                  <a:tcPr marL="5503" marR="5503" marT="5503"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600" b="0" i="0" u="none" strike="noStrike">
                        <a:effectLst/>
                        <a:latin typeface="ＭＳ Ｐゴシック" panose="020B0600070205080204" pitchFamily="50" charset="-128"/>
                        <a:ea typeface="ＭＳ Ｐゴシック" panose="020B0600070205080204" pitchFamily="50" charset="-128"/>
                      </a:endParaRPr>
                    </a:p>
                  </a:txBody>
                  <a:tcPr marL="5503" marR="5503" marT="5503"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600" b="0" i="0" u="none" strike="noStrike">
                        <a:effectLst/>
                        <a:latin typeface="ＭＳ Ｐゴシック" panose="020B0600070205080204" pitchFamily="50" charset="-128"/>
                        <a:ea typeface="ＭＳ Ｐゴシック" panose="020B0600070205080204" pitchFamily="50" charset="-128"/>
                      </a:endParaRPr>
                    </a:p>
                  </a:txBody>
                  <a:tcPr marL="5503" marR="5503" marT="5503" marB="0" anchor="ctr">
                    <a:lnL>
                      <a:noFill/>
                    </a:lnL>
                    <a:lnR>
                      <a:noFill/>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366889">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366889">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366889">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366889">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366889">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366889">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366889">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366889">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366889">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366889">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366889">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366889">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366889">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366889">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366889">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366889">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r h="366889">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366889">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8"/>
                  </a:ext>
                </a:extLst>
              </a:tr>
              <a:tr h="366889">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r h="366889">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0"/>
                  </a:ext>
                </a:extLst>
              </a:tr>
              <a:tr h="366889">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1"/>
                  </a:ext>
                </a:extLst>
              </a:tr>
              <a:tr h="366889">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2"/>
                  </a:ext>
                </a:extLst>
              </a:tr>
              <a:tr h="366889">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3"/>
                  </a:ext>
                </a:extLst>
              </a:tr>
              <a:tr h="366889">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4"/>
                  </a:ext>
                </a:extLst>
              </a:tr>
              <a:tr h="366889">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5"/>
                  </a:ext>
                </a:extLst>
              </a:tr>
              <a:tr h="366889">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600" b="0" i="0" u="none" strike="noStrike" dirty="0">
                          <a:effectLst/>
                          <a:latin typeface="ＭＳ Ｐゴシック" panose="020B0600070205080204" pitchFamily="50" charset="-128"/>
                          <a:ea typeface="ＭＳ Ｐゴシック" panose="020B0600070205080204" pitchFamily="50" charset="-128"/>
                        </a:rPr>
                        <a:t>　</a:t>
                      </a:r>
                    </a:p>
                  </a:txBody>
                  <a:tcPr marL="5503" marR="5503" marT="5503"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6"/>
                  </a:ext>
                </a:extLst>
              </a:tr>
            </a:tbl>
          </a:graphicData>
        </a:graphic>
      </p:graphicFrame>
    </p:spTree>
    <p:extLst>
      <p:ext uri="{BB962C8B-B14F-4D97-AF65-F5344CB8AC3E}">
        <p14:creationId xmlns:p14="http://schemas.microsoft.com/office/powerpoint/2010/main" val="258338833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角丸四角形 18"/>
          <p:cNvSpPr/>
          <p:nvPr/>
        </p:nvSpPr>
        <p:spPr>
          <a:xfrm>
            <a:off x="467999" y="2245724"/>
            <a:ext cx="6120000" cy="2628000"/>
          </a:xfrm>
          <a:prstGeom prst="roundRect">
            <a:avLst>
              <a:gd name="adj" fmla="val 6887"/>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50" name="角丸四角形 49"/>
          <p:cNvSpPr/>
          <p:nvPr/>
        </p:nvSpPr>
        <p:spPr>
          <a:xfrm>
            <a:off x="216000" y="1103777"/>
            <a:ext cx="6408738" cy="647699"/>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a:t>
            </a:r>
            <a:r>
              <a:rPr lang="ja-JP" altLang="en-US" sz="1000" i="1" dirty="0">
                <a:ea typeface="HG丸ｺﾞｼｯｸM-PRO" pitchFamily="50" charset="-128"/>
              </a:rPr>
              <a:t> 組織の設立</a:t>
            </a:r>
          </a:p>
        </p:txBody>
      </p:sp>
      <p:sp>
        <p:nvSpPr>
          <p:cNvPr id="14"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5</a:t>
            </a:r>
          </a:p>
        </p:txBody>
      </p:sp>
      <p:sp>
        <p:nvSpPr>
          <p:cNvPr id="22535" name="テキスト ボックス 4"/>
          <p:cNvSpPr txBox="1">
            <a:spLocks noChangeArrowheads="1"/>
          </p:cNvSpPr>
          <p:nvPr/>
        </p:nvSpPr>
        <p:spPr bwMode="auto">
          <a:xfrm>
            <a:off x="664278" y="2345219"/>
            <a:ext cx="5832000" cy="2231380"/>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dirty="0">
                <a:latin typeface="HG丸ｺﾞｼｯｸM-PRO" pitchFamily="50" charset="-128"/>
                <a:ea typeface="HG丸ｺﾞｼｯｸM-PRO" pitchFamily="50" charset="-128"/>
              </a:rPr>
              <a:t>・組織づくりは、対象地域を設定することから始めます。</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・地域の水路や農道などを守っていく共同活動にもっとも取り組みやすいまとまりを、それぞれの地域に応じて設定します。</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・対象地域の単位は、集落ごと、ため池や堰などの用水がかりごと、</a:t>
            </a:r>
            <a:r>
              <a:rPr lang="ja-JP" altLang="en-US" dirty="0" err="1">
                <a:latin typeface="HG丸ｺﾞｼｯｸM-PRO" pitchFamily="50" charset="-128"/>
                <a:ea typeface="HG丸ｺﾞｼｯｸM-PRO" pitchFamily="50" charset="-128"/>
              </a:rPr>
              <a:t>ほ</a:t>
            </a:r>
            <a:r>
              <a:rPr lang="ja-JP" altLang="en-US" dirty="0">
                <a:latin typeface="HG丸ｺﾞｼｯｸM-PRO" pitchFamily="50" charset="-128"/>
                <a:ea typeface="HG丸ｺﾞｼｯｸM-PRO" pitchFamily="50" charset="-128"/>
              </a:rPr>
              <a:t>場整備などの事業実施区域ごとなど、様々なまとまりが考えられます。</a:t>
            </a:r>
            <a:endParaRPr lang="en-US" altLang="ja-JP" dirty="0">
              <a:latin typeface="HG丸ｺﾞｼｯｸM-PRO" pitchFamily="50" charset="-128"/>
              <a:ea typeface="HG丸ｺﾞｼｯｸM-PRO" pitchFamily="50" charset="-128"/>
            </a:endParaRPr>
          </a:p>
          <a:p>
            <a:pPr marL="144000" indent="-144000">
              <a:spcAft>
                <a:spcPts val="1200"/>
              </a:spcAft>
            </a:pPr>
            <a:r>
              <a:rPr lang="ja-JP" altLang="en-US" dirty="0">
                <a:latin typeface="HG丸ｺﾞｼｯｸM-PRO" pitchFamily="50" charset="-128"/>
                <a:ea typeface="HG丸ｺﾞｼｯｸM-PRO" pitchFamily="50" charset="-128"/>
              </a:rPr>
              <a:t>・合意形成が可能なまとまりで、対象地域を検討して下さい。</a:t>
            </a:r>
            <a:endParaRPr lang="en-US" altLang="ja-JP" dirty="0">
              <a:latin typeface="HG丸ｺﾞｼｯｸM-PRO" pitchFamily="50" charset="-128"/>
              <a:ea typeface="HG丸ｺﾞｼｯｸM-PRO" pitchFamily="50" charset="-128"/>
            </a:endParaRPr>
          </a:p>
          <a:p>
            <a:pPr marL="144000" indent="-144000">
              <a:spcAft>
                <a:spcPts val="600"/>
              </a:spcAft>
            </a:pP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　これまで本事業に取り組んで来られた活動組織同士が合併し事業継続することも可能です。これを愛媛県版</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組織の広域化</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とし推進しておりますので、役員等の人材不足等で事業継続を悩まれておられる組織は、市町ご担当者までお声掛けください。</a:t>
            </a:r>
            <a:endParaRPr lang="en-US" altLang="ja-JP" dirty="0">
              <a:latin typeface="HG丸ｺﾞｼｯｸM-PRO" pitchFamily="50" charset="-128"/>
              <a:ea typeface="HG丸ｺﾞｼｯｸM-PRO" pitchFamily="50" charset="-128"/>
            </a:endParaRPr>
          </a:p>
        </p:txBody>
      </p:sp>
      <p:sp>
        <p:nvSpPr>
          <p:cNvPr id="2059" name="AutoShape 11"/>
          <p:cNvSpPr>
            <a:spLocks noChangeArrowheads="1"/>
          </p:cNvSpPr>
          <p:nvPr/>
        </p:nvSpPr>
        <p:spPr bwMode="auto">
          <a:xfrm>
            <a:off x="468000" y="4989040"/>
            <a:ext cx="1652588" cy="288000"/>
          </a:xfrm>
          <a:prstGeom prst="roundRect">
            <a:avLst>
              <a:gd name="adj" fmla="val 50000"/>
            </a:avLst>
          </a:prstGeom>
          <a:solidFill>
            <a:srgbClr val="FFFFC9"/>
          </a:solidFill>
          <a:ln w="9525">
            <a:solidFill>
              <a:schemeClr val="tx1"/>
            </a:solidFill>
            <a:round/>
            <a:headEnd/>
            <a:tailEnd/>
          </a:ln>
          <a:effectLst/>
        </p:spPr>
        <p:txBody>
          <a:bodyPr wrap="none" lIns="91341" tIns="45675" rIns="91341" bIns="45675" anchor="ctr"/>
          <a:lstStyle/>
          <a:p>
            <a:pPr algn="ctr">
              <a:defRPr/>
            </a:pPr>
            <a:r>
              <a:rPr lang="ja-JP" altLang="en-US" dirty="0">
                <a:latin typeface="HG丸ｺﾞｼｯｸM-PRO" panose="020F0600000000000000" pitchFamily="50" charset="-128"/>
                <a:ea typeface="HG丸ｺﾞｼｯｸM-PRO" panose="020F0600000000000000" pitchFamily="50" charset="-128"/>
              </a:rPr>
              <a:t>対象地域の単位の例</a:t>
            </a:r>
            <a:endParaRPr lang="ja-JP" altLang="en-US" sz="1000" dirty="0">
              <a:latin typeface="HG丸ｺﾞｼｯｸM-PRO" panose="020F0600000000000000" pitchFamily="50" charset="-128"/>
              <a:ea typeface="HG丸ｺﾞｼｯｸM-PRO" panose="020F0600000000000000" pitchFamily="50" charset="-128"/>
            </a:endParaRPr>
          </a:p>
        </p:txBody>
      </p:sp>
      <p:graphicFrame>
        <p:nvGraphicFramePr>
          <p:cNvPr id="3" name="表 2"/>
          <p:cNvGraphicFramePr>
            <a:graphicFrameLocks noGrp="1" noChangeAspect="1"/>
          </p:cNvGraphicFramePr>
          <p:nvPr>
            <p:extLst>
              <p:ext uri="{D42A27DB-BD31-4B8C-83A1-F6EECF244321}">
                <p14:modId xmlns:p14="http://schemas.microsoft.com/office/powerpoint/2010/main" val="1208869026"/>
              </p:ext>
            </p:extLst>
          </p:nvPr>
        </p:nvGraphicFramePr>
        <p:xfrm>
          <a:off x="675593" y="5401815"/>
          <a:ext cx="5506814" cy="4159697"/>
        </p:xfrm>
        <a:graphic>
          <a:graphicData uri="http://schemas.openxmlformats.org/drawingml/2006/table">
            <a:tbl>
              <a:tblPr firstRow="1" bandRow="1">
                <a:tableStyleId>{5C22544A-7EE6-4342-B048-85BDC9FD1C3A}</a:tableStyleId>
              </a:tblPr>
              <a:tblGrid>
                <a:gridCol w="2674738">
                  <a:extLst>
                    <a:ext uri="{9D8B030D-6E8A-4147-A177-3AD203B41FA5}">
                      <a16:colId xmlns:a16="http://schemas.microsoft.com/office/drawing/2014/main" val="20000"/>
                    </a:ext>
                  </a:extLst>
                </a:gridCol>
                <a:gridCol w="2832076">
                  <a:extLst>
                    <a:ext uri="{9D8B030D-6E8A-4147-A177-3AD203B41FA5}">
                      <a16:colId xmlns:a16="http://schemas.microsoft.com/office/drawing/2014/main" val="20001"/>
                    </a:ext>
                  </a:extLst>
                </a:gridCol>
              </a:tblGrid>
              <a:tr h="22680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ＭＳ Ｐ明朝" pitchFamily="18" charset="-128"/>
                          <a:ea typeface="ＭＳ Ｐ明朝" pitchFamily="18" charset="-128"/>
                        </a:rPr>
                        <a:t>集落単位</a:t>
                      </a:r>
                    </a:p>
                  </a:txBody>
                  <a:tcPr marL="91350" marR="91350" marT="45673" marB="4567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ＭＳ Ｐ明朝" pitchFamily="18" charset="-128"/>
                          <a:ea typeface="ＭＳ Ｐ明朝" pitchFamily="18" charset="-128"/>
                        </a:rPr>
                        <a:t>集落営農単位</a:t>
                      </a:r>
                    </a:p>
                  </a:txBody>
                  <a:tcPr marL="91350" marR="91350" marT="45673" marB="4567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0"/>
                  </a:ext>
                </a:extLst>
              </a:tr>
              <a:tr h="1309951">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en-US" sz="1200" b="0" i="0" u="none" strike="noStrike" kern="1200" cap="none" normalizeH="0" baseline="0" dirty="0">
                        <a:ln>
                          <a:noFill/>
                        </a:ln>
                        <a:solidFill>
                          <a:schemeClr val="tx1"/>
                        </a:solidFill>
                        <a:effectLst/>
                        <a:latin typeface="Times New Roman" pitchFamily="18" charset="0"/>
                        <a:ea typeface="ＭＳ Ｐ明朝" pitchFamily="18" charset="-128"/>
                        <a:cs typeface="+mn-cs"/>
                      </a:endParaRPr>
                    </a:p>
                  </a:txBody>
                  <a:tcPr marL="91464" marR="91464" marT="45719" marB="4571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kumimoji="1" lang="ja-JP" altLang="en-US" sz="2800" dirty="0"/>
                    </a:p>
                  </a:txBody>
                  <a:tcPr marL="91464" marR="91464" marT="45719" marB="4571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43204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Times New Roman" pitchFamily="18" charset="0"/>
                          <a:ea typeface="ＭＳ Ｐ明朝" pitchFamily="18" charset="-128"/>
                        </a:rPr>
                        <a:t>集落ぐるみで保全活動を行う体制</a:t>
                      </a:r>
                    </a:p>
                  </a:txBody>
                  <a:tcPr marL="36010" marR="36010" marT="35998" marB="3599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Times New Roman" pitchFamily="18" charset="0"/>
                          <a:ea typeface="ＭＳ Ｐ明朝" pitchFamily="18" charset="-128"/>
                        </a:rPr>
                        <a:t>集落営農組織で保全活動を行う体制</a:t>
                      </a:r>
                    </a:p>
                  </a:txBody>
                  <a:tcPr marL="36010" marR="36010" marT="35998" marB="3599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28803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ＭＳ Ｐ明朝" pitchFamily="18" charset="-128"/>
                          <a:ea typeface="ＭＳ Ｐ明朝" pitchFamily="18" charset="-128"/>
                        </a:rPr>
                        <a:t>水系単位</a:t>
                      </a:r>
                    </a:p>
                  </a:txBody>
                  <a:tcPr marL="91350" marR="91350" marT="45673" marB="4567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ＭＳ Ｐ明朝" pitchFamily="18" charset="-128"/>
                          <a:ea typeface="ＭＳ Ｐ明朝" pitchFamily="18" charset="-128"/>
                        </a:rPr>
                        <a:t>事業単位</a:t>
                      </a:r>
                    </a:p>
                  </a:txBody>
                  <a:tcPr marL="91350" marR="91350" marT="45673" marB="4567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3"/>
                  </a:ext>
                </a:extLst>
              </a:tr>
              <a:tr h="1368152">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en-US" sz="1200" b="0" i="0" u="none" strike="noStrike" kern="1200" cap="none" normalizeH="0" baseline="0" dirty="0">
                        <a:ln>
                          <a:noFill/>
                        </a:ln>
                        <a:solidFill>
                          <a:schemeClr val="tx1"/>
                        </a:solidFill>
                        <a:effectLst/>
                        <a:latin typeface="Times New Roman" pitchFamily="18" charset="0"/>
                        <a:ea typeface="ＭＳ Ｐ明朝" pitchFamily="18" charset="-128"/>
                        <a:cs typeface="+mn-cs"/>
                      </a:endParaRPr>
                    </a:p>
                  </a:txBody>
                  <a:tcPr marL="91464" marR="91464" marT="45719" marB="4571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kumimoji="1" lang="ja-JP" altLang="en-US" sz="2800" dirty="0"/>
                    </a:p>
                  </a:txBody>
                  <a:tcPr marL="91464" marR="91464" marT="45719" marB="4571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48728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Times New Roman" pitchFamily="18" charset="0"/>
                          <a:ea typeface="ＭＳ Ｐ明朝" pitchFamily="18" charset="-128"/>
                        </a:rPr>
                        <a:t>ため池や堰などの水系単位で保全活動を行う体制</a:t>
                      </a:r>
                    </a:p>
                  </a:txBody>
                  <a:tcPr marL="36010" marR="36010" marT="35998" marB="3599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Times New Roman" pitchFamily="18" charset="0"/>
                          <a:ea typeface="ＭＳ Ｐ明朝" pitchFamily="18" charset="-128"/>
                        </a:rPr>
                        <a:t>ほ場整備事業などの事業実施区域単位で保全活動を行う体制</a:t>
                      </a:r>
                    </a:p>
                  </a:txBody>
                  <a:tcPr marL="36010" marR="36010" marT="35998" marB="3599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bl>
          </a:graphicData>
        </a:graphic>
      </p:graphicFrame>
      <p:sp>
        <p:nvSpPr>
          <p:cNvPr id="22579" name="テキスト ボックス 4"/>
          <p:cNvSpPr txBox="1">
            <a:spLocks noChangeArrowheads="1"/>
          </p:cNvSpPr>
          <p:nvPr/>
        </p:nvSpPr>
        <p:spPr bwMode="auto">
          <a:xfrm>
            <a:off x="396000" y="1128151"/>
            <a:ext cx="6119812" cy="523875"/>
          </a:xfrm>
          <a:prstGeom prst="rect">
            <a:avLst/>
          </a:prstGeom>
          <a:noFill/>
          <a:ln w="9525">
            <a:noFill/>
            <a:miter lim="800000"/>
            <a:headEnd/>
            <a:tailEnd/>
          </a:ln>
        </p:spPr>
        <p:txBody>
          <a:bodyPr>
            <a:spAutoFit/>
          </a:bodyPr>
          <a:lstStyle/>
          <a:p>
            <a:pPr indent="179388"/>
            <a:r>
              <a:rPr lang="ja-JP" altLang="en-US" sz="1400" dirty="0">
                <a:latin typeface="HG丸ｺﾞｼｯｸM-PRO" pitchFamily="50" charset="-128"/>
                <a:ea typeface="HG丸ｺﾞｼｯｸM-PRO" pitchFamily="50" charset="-128"/>
              </a:rPr>
              <a:t>多面的機能支払交付金を活用した活動を行うためには、活動組織を設立する必要があります。</a:t>
            </a:r>
            <a:endParaRPr lang="en-US" altLang="ja-JP" sz="1400" dirty="0">
              <a:latin typeface="HG丸ｺﾞｼｯｸM-PRO" pitchFamily="50" charset="-128"/>
              <a:ea typeface="HG丸ｺﾞｼｯｸM-PRO" pitchFamily="50" charset="-128"/>
            </a:endParaRPr>
          </a:p>
        </p:txBody>
      </p:sp>
      <p:sp>
        <p:nvSpPr>
          <p:cNvPr id="51" name="Rectangle 2"/>
          <p:cNvSpPr>
            <a:spLocks noChangeArrowheads="1"/>
          </p:cNvSpPr>
          <p:nvPr/>
        </p:nvSpPr>
        <p:spPr bwMode="auto">
          <a:xfrm>
            <a:off x="9448" y="330200"/>
            <a:ext cx="6858000" cy="540000"/>
          </a:xfrm>
          <a:prstGeom prst="rect">
            <a:avLst/>
          </a:prstGeom>
          <a:gradFill rotWithShape="0">
            <a:gsLst>
              <a:gs pos="0">
                <a:srgbClr val="99FFCC"/>
              </a:gs>
              <a:gs pos="100000">
                <a:srgbClr val="DFFFDF"/>
              </a:gs>
            </a:gsLst>
            <a:lin ang="0" scaled="1"/>
          </a:gradFill>
          <a:ln w="9525">
            <a:noFill/>
            <a:miter lim="800000"/>
            <a:headEnd/>
            <a:tailEnd/>
          </a:ln>
        </p:spPr>
        <p:txBody>
          <a:bodyPr wrap="none" lIns="91341" tIns="45675" rIns="91341" bIns="45675" anchor="ctr"/>
          <a:lstStyle/>
          <a:p>
            <a:r>
              <a:rPr lang="ja-JP" altLang="en-US" sz="2400" dirty="0"/>
              <a:t>　　　 </a:t>
            </a:r>
            <a:r>
              <a:rPr lang="ja-JP" altLang="en-US" sz="2000" i="1" dirty="0"/>
              <a:t>組織の設立</a:t>
            </a:r>
          </a:p>
        </p:txBody>
      </p:sp>
      <p:sp>
        <p:nvSpPr>
          <p:cNvPr id="52" name="Rectangle 3"/>
          <p:cNvSpPr>
            <a:spLocks noChangeArrowheads="1"/>
          </p:cNvSpPr>
          <p:nvPr/>
        </p:nvSpPr>
        <p:spPr bwMode="auto">
          <a:xfrm>
            <a:off x="238048" y="393825"/>
            <a:ext cx="457200" cy="412750"/>
          </a:xfrm>
          <a:prstGeom prst="rect">
            <a:avLst/>
          </a:prstGeom>
          <a:solidFill>
            <a:srgbClr val="3366FF"/>
          </a:solidFill>
          <a:ln w="9525">
            <a:noFill/>
            <a:miter lim="800000"/>
            <a:headEnd/>
            <a:tailEnd/>
          </a:ln>
        </p:spPr>
        <p:txBody>
          <a:bodyPr wrap="none" lIns="91341" tIns="45675" rIns="91341" bIns="45675" anchor="ctr"/>
          <a:lstStyle/>
          <a:p>
            <a:pPr algn="ctr"/>
            <a:r>
              <a:rPr lang="en-US" altLang="ja-JP" sz="2000" b="1" i="1" dirty="0">
                <a:solidFill>
                  <a:schemeClr val="bg1"/>
                </a:solidFill>
              </a:rPr>
              <a:t>Ⅰ</a:t>
            </a:r>
            <a:endParaRPr lang="ja-JP" altLang="en-US" sz="2000" b="1" i="1" dirty="0">
              <a:solidFill>
                <a:schemeClr val="bg1"/>
              </a:solidFill>
            </a:endParaRPr>
          </a:p>
        </p:txBody>
      </p:sp>
      <p:pic>
        <p:nvPicPr>
          <p:cNvPr id="22545" name="Picture 36"/>
          <p:cNvPicPr preferRelativeResize="0">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4152888" y="5761856"/>
            <a:ext cx="1081879" cy="1144900"/>
          </a:xfrm>
          <a:prstGeom prst="rect">
            <a:avLst/>
          </a:prstGeom>
          <a:noFill/>
          <a:ln w="12700">
            <a:noFill/>
            <a:miter lim="800000"/>
            <a:headEnd/>
            <a:tailEnd/>
          </a:ln>
        </p:spPr>
      </p:pic>
      <p:pic>
        <p:nvPicPr>
          <p:cNvPr id="22546" name="Picture 37"/>
          <p:cNvPicPr preferRelativeResize="0">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12776" y="7813515"/>
            <a:ext cx="1155936" cy="1213960"/>
          </a:xfrm>
          <a:prstGeom prst="rect">
            <a:avLst/>
          </a:prstGeom>
          <a:noFill/>
          <a:ln w="12700">
            <a:noFill/>
            <a:miter lim="800000"/>
            <a:headEnd/>
            <a:tailEnd/>
          </a:ln>
        </p:spPr>
      </p:pic>
      <p:pic>
        <p:nvPicPr>
          <p:cNvPr id="22547" name="Picture 38"/>
          <p:cNvPicPr preferRelativeResize="0">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210653" y="7834602"/>
            <a:ext cx="1094363" cy="1120865"/>
          </a:xfrm>
          <a:prstGeom prst="rect">
            <a:avLst/>
          </a:prstGeom>
          <a:noFill/>
          <a:ln w="12700">
            <a:noFill/>
            <a:miter lim="800000"/>
            <a:headEnd/>
            <a:tailEnd/>
          </a:ln>
        </p:spPr>
      </p:pic>
      <p:pic>
        <p:nvPicPr>
          <p:cNvPr id="22548" name="Picture 95"/>
          <p:cNvPicPr preferRelativeResize="0">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1474736" y="5762649"/>
            <a:ext cx="1165984" cy="1144107"/>
          </a:xfrm>
          <a:prstGeom prst="rect">
            <a:avLst/>
          </a:prstGeom>
          <a:noFill/>
          <a:ln w="12700">
            <a:noFill/>
            <a:miter lim="800000"/>
            <a:headEnd/>
            <a:tailEnd/>
          </a:ln>
        </p:spPr>
      </p:pic>
      <p:sp>
        <p:nvSpPr>
          <p:cNvPr id="17" name="テキスト ボックス 1"/>
          <p:cNvSpPr txBox="1">
            <a:spLocks noChangeArrowheads="1"/>
          </p:cNvSpPr>
          <p:nvPr/>
        </p:nvSpPr>
        <p:spPr bwMode="auto">
          <a:xfrm>
            <a:off x="360000" y="1832850"/>
            <a:ext cx="2412000" cy="360000"/>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１．対象地域の設定</a:t>
            </a:r>
          </a:p>
        </p:txBody>
      </p:sp>
    </p:spTree>
    <p:extLst>
      <p:ext uri="{BB962C8B-B14F-4D97-AF65-F5344CB8AC3E}">
        <p14:creationId xmlns:p14="http://schemas.microsoft.com/office/powerpoint/2010/main" val="404698645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角丸四角形 53"/>
          <p:cNvSpPr/>
          <p:nvPr/>
        </p:nvSpPr>
        <p:spPr>
          <a:xfrm>
            <a:off x="151519" y="1421091"/>
            <a:ext cx="6120000" cy="2016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14"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6</a:t>
            </a:r>
          </a:p>
        </p:txBody>
      </p:sp>
      <p:sp>
        <p:nvSpPr>
          <p:cNvPr id="57" name="角丸四角形 56"/>
          <p:cNvSpPr/>
          <p:nvPr/>
        </p:nvSpPr>
        <p:spPr>
          <a:xfrm>
            <a:off x="332656" y="3296816"/>
            <a:ext cx="6286506" cy="1224000"/>
          </a:xfrm>
          <a:prstGeom prst="roundRect">
            <a:avLst>
              <a:gd name="adj" fmla="val 7051"/>
            </a:avLst>
          </a:prstGeom>
          <a:solidFill>
            <a:srgbClr val="FFCCFF">
              <a:alpha val="50000"/>
            </a:srgb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0445" tIns="45223" rIns="90445" bIns="0" anchor="ctr"/>
          <a:lstStyle/>
          <a:p>
            <a:pPr>
              <a:lnSpc>
                <a:spcPts val="1781"/>
              </a:lnSpc>
              <a:defRPr/>
            </a:pPr>
            <a:endParaRPr lang="en-US" altLang="ja-JP" dirty="0">
              <a:solidFill>
                <a:schemeClr val="tx1">
                  <a:lumMod val="95000"/>
                  <a:lumOff val="5000"/>
                </a:schemeClr>
              </a:solidFill>
              <a:latin typeface="ＭＳ ゴシック" pitchFamily="49" charset="-128"/>
              <a:ea typeface="ＭＳ ゴシック" pitchFamily="49" charset="-128"/>
            </a:endParaRPr>
          </a:p>
        </p:txBody>
      </p:sp>
      <p:sp>
        <p:nvSpPr>
          <p:cNvPr id="58" name="テキスト ボックス 39"/>
          <p:cNvSpPr txBox="1">
            <a:spLocks noChangeArrowheads="1"/>
          </p:cNvSpPr>
          <p:nvPr/>
        </p:nvSpPr>
        <p:spPr bwMode="auto">
          <a:xfrm>
            <a:off x="540000" y="3657575"/>
            <a:ext cx="552406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0" tIns="0" rIns="0" bIns="0" anchor="ctr">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indent="0" eaLnBrk="1" hangingPunct="1">
              <a:spcBef>
                <a:spcPts val="0"/>
              </a:spcBef>
              <a:spcAft>
                <a:spcPts val="600"/>
              </a:spcAft>
              <a:buNone/>
              <a:defRPr/>
            </a:pPr>
            <a:r>
              <a:rPr lang="ja-JP" altLang="en-US" sz="1200" dirty="0">
                <a:latin typeface="HG丸ｺﾞｼｯｸM-PRO" panose="020F0600000000000000" pitchFamily="50" charset="-128"/>
                <a:ea typeface="HG丸ｺﾞｼｯｸM-PRO" panose="020F0600000000000000" pitchFamily="50" charset="-128"/>
              </a:rPr>
              <a:t>以下の①又は②の組織が支援の対象です。</a:t>
            </a:r>
            <a:endParaRPr lang="en-US" altLang="ja-JP" sz="1200" dirty="0">
              <a:latin typeface="HG丸ｺﾞｼｯｸM-PRO" panose="020F0600000000000000" pitchFamily="50" charset="-128"/>
              <a:ea typeface="HG丸ｺﾞｼｯｸM-PRO" panose="020F0600000000000000" pitchFamily="50" charset="-128"/>
            </a:endParaRPr>
          </a:p>
          <a:p>
            <a:pPr marL="0" indent="0" eaLnBrk="1" hangingPunct="1">
              <a:spcBef>
                <a:spcPts val="0"/>
              </a:spcBef>
              <a:spcAft>
                <a:spcPts val="600"/>
              </a:spcAft>
              <a:buNone/>
              <a:defRPr/>
            </a:pPr>
            <a:r>
              <a:rPr lang="ja-JP" altLang="en-US" sz="1200" dirty="0">
                <a:latin typeface="HG丸ｺﾞｼｯｸM-PRO" panose="020F0600000000000000" pitchFamily="50" charset="-128"/>
                <a:ea typeface="HG丸ｺﾞｼｯｸM-PRO" panose="020F0600000000000000" pitchFamily="50" charset="-128"/>
              </a:rPr>
              <a:t>①　</a:t>
            </a:r>
            <a:r>
              <a:rPr lang="ja-JP" altLang="en-US" sz="1200" b="1" dirty="0">
                <a:latin typeface="HG丸ｺﾞｼｯｸM-PRO" panose="020F0600000000000000" pitchFamily="50" charset="-128"/>
                <a:ea typeface="HG丸ｺﾞｼｯｸM-PRO" panose="020F0600000000000000" pitchFamily="50" charset="-128"/>
              </a:rPr>
              <a:t>農業者のみ</a:t>
            </a:r>
            <a:r>
              <a:rPr lang="ja-JP" altLang="en-US" sz="1200" dirty="0">
                <a:latin typeface="HG丸ｺﾞｼｯｸM-PRO" panose="020F0600000000000000" pitchFamily="50" charset="-128"/>
                <a:ea typeface="HG丸ｺﾞｼｯｸM-PRO" panose="020F0600000000000000" pitchFamily="50" charset="-128"/>
              </a:rPr>
              <a:t>で構成される活動組織</a:t>
            </a:r>
            <a:endParaRPr lang="en-US" altLang="ja-JP" sz="1200" dirty="0">
              <a:latin typeface="HG丸ｺﾞｼｯｸM-PRO" panose="020F0600000000000000" pitchFamily="50" charset="-128"/>
              <a:ea typeface="HG丸ｺﾞｼｯｸM-PRO" panose="020F0600000000000000" pitchFamily="50" charset="-128"/>
            </a:endParaRPr>
          </a:p>
          <a:p>
            <a:pPr marL="0" indent="0" eaLnBrk="1" hangingPunct="1">
              <a:spcBef>
                <a:spcPts val="0"/>
              </a:spcBef>
              <a:spcAft>
                <a:spcPts val="600"/>
              </a:spcAft>
              <a:buNone/>
              <a:defRPr/>
            </a:pPr>
            <a:r>
              <a:rPr lang="ja-JP" altLang="en-US" sz="1200" dirty="0">
                <a:latin typeface="HG丸ｺﾞｼｯｸM-PRO" panose="020F0600000000000000" pitchFamily="50" charset="-128"/>
                <a:ea typeface="HG丸ｺﾞｼｯｸM-PRO" panose="020F0600000000000000" pitchFamily="50" charset="-128"/>
              </a:rPr>
              <a:t>②　農業者及びその他の者（地域住民、団体など）で構成される活動組織</a:t>
            </a:r>
            <a:endParaRPr lang="en-US" altLang="ja-JP" sz="1200" dirty="0">
              <a:latin typeface="HG丸ｺﾞｼｯｸM-PRO" panose="020F0600000000000000" pitchFamily="50" charset="-128"/>
              <a:ea typeface="HG丸ｺﾞｼｯｸM-PRO" panose="020F0600000000000000" pitchFamily="50" charset="-128"/>
            </a:endParaRPr>
          </a:p>
        </p:txBody>
      </p:sp>
      <p:sp>
        <p:nvSpPr>
          <p:cNvPr id="60" name="角丸四角形 59"/>
          <p:cNvSpPr/>
          <p:nvPr/>
        </p:nvSpPr>
        <p:spPr>
          <a:xfrm>
            <a:off x="332654" y="3296817"/>
            <a:ext cx="2160000" cy="238407"/>
          </a:xfrm>
          <a:prstGeom prst="roundRect">
            <a:avLst>
              <a:gd name="adj" fmla="val 29451"/>
            </a:avLst>
          </a:prstGeom>
          <a:solidFill>
            <a:srgbClr val="FF3300"/>
          </a:solidFill>
        </p:spPr>
        <p:style>
          <a:lnRef idx="0">
            <a:schemeClr val="accent6"/>
          </a:lnRef>
          <a:fillRef idx="3">
            <a:schemeClr val="accent6"/>
          </a:fillRef>
          <a:effectRef idx="3">
            <a:schemeClr val="accent6"/>
          </a:effectRef>
          <a:fontRef idx="minor">
            <a:schemeClr val="lt1"/>
          </a:fontRef>
        </p:style>
        <p:txBody>
          <a:bodyPr lIns="36000" rIns="36000" anchor="ctr"/>
          <a:lstStyle/>
          <a:p>
            <a:pPr algn="ctr">
              <a:defRPr/>
            </a:pPr>
            <a:r>
              <a:rPr lang="ja-JP" altLang="en-US" b="1" dirty="0">
                <a:latin typeface="HG丸ｺﾞｼｯｸM-PRO" panose="020F0600000000000000" pitchFamily="50" charset="-128"/>
                <a:ea typeface="HG丸ｺﾞｼｯｸM-PRO" panose="020F0600000000000000" pitchFamily="50" charset="-128"/>
              </a:rPr>
              <a:t>農地維持支払交付金</a:t>
            </a:r>
          </a:p>
        </p:txBody>
      </p:sp>
      <p:grpSp>
        <p:nvGrpSpPr>
          <p:cNvPr id="61" name="グループ化 60"/>
          <p:cNvGrpSpPr>
            <a:grpSpLocks noChangeAspect="1"/>
          </p:cNvGrpSpPr>
          <p:nvPr/>
        </p:nvGrpSpPr>
        <p:grpSpPr>
          <a:xfrm>
            <a:off x="4946571" y="7237867"/>
            <a:ext cx="1505049" cy="919674"/>
            <a:chOff x="5117190" y="1749193"/>
            <a:chExt cx="1587144" cy="900692"/>
          </a:xfrm>
        </p:grpSpPr>
        <p:grpSp>
          <p:nvGrpSpPr>
            <p:cNvPr id="62" name="グループ化 61"/>
            <p:cNvGrpSpPr/>
            <p:nvPr/>
          </p:nvGrpSpPr>
          <p:grpSpPr>
            <a:xfrm>
              <a:off x="5117190" y="1982284"/>
              <a:ext cx="1587144" cy="667601"/>
              <a:chOff x="1719759" y="2799504"/>
              <a:chExt cx="1587144" cy="667601"/>
            </a:xfrm>
          </p:grpSpPr>
          <p:sp>
            <p:nvSpPr>
              <p:cNvPr id="64" name="円/楕円 63"/>
              <p:cNvSpPr/>
              <p:nvPr/>
            </p:nvSpPr>
            <p:spPr>
              <a:xfrm>
                <a:off x="1869401" y="2799504"/>
                <a:ext cx="1237215" cy="541490"/>
              </a:xfrm>
              <a:prstGeom prst="ellipse">
                <a:avLst/>
              </a:prstGeom>
              <a:noFill/>
              <a:ln w="34925" cmpd="dbl">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0462" tIns="45231" rIns="90462" bIns="45231" rtlCol="0" anchor="ctr"/>
              <a:lstStyle/>
              <a:p>
                <a:pPr algn="ctr"/>
                <a:endParaRPr kumimoji="1" lang="ja-JP" altLang="en-US"/>
              </a:p>
            </p:txBody>
          </p:sp>
          <p:sp>
            <p:nvSpPr>
              <p:cNvPr id="65" name="Oval 35"/>
              <p:cNvSpPr>
                <a:spLocks noChangeAspect="1" noChangeArrowheads="1"/>
              </p:cNvSpPr>
              <p:nvPr/>
            </p:nvSpPr>
            <p:spPr bwMode="auto">
              <a:xfrm flipH="1">
                <a:off x="1719759" y="3023063"/>
                <a:ext cx="501234" cy="444042"/>
              </a:xfrm>
              <a:prstGeom prst="ellipse">
                <a:avLst/>
              </a:prstGeom>
              <a:solidFill>
                <a:srgbClr val="FFCC99"/>
              </a:solidFill>
              <a:ln w="9525">
                <a:solidFill>
                  <a:schemeClr val="tx1"/>
                </a:solidFill>
                <a:round/>
                <a:headEnd/>
                <a:tailEnd/>
              </a:ln>
            </p:spPr>
            <p:txBody>
              <a:bodyPr wrap="none" lIns="67612" tIns="33806" rIns="67612" bIns="33806" anchor="ctr"/>
              <a:lstStyle/>
              <a:p>
                <a:pPr algn="ctr" defTabSz="676892"/>
                <a:r>
                  <a:rPr lang="ja-JP" altLang="en-US" sz="800" dirty="0">
                    <a:latin typeface="ＭＳ Ｐ明朝" charset="-128"/>
                    <a:ea typeface="ＭＳ Ｐ明朝" charset="-128"/>
                  </a:rPr>
                  <a:t>地域</a:t>
                </a:r>
              </a:p>
              <a:p>
                <a:pPr algn="ctr" defTabSz="676892"/>
                <a:r>
                  <a:rPr lang="ja-JP" altLang="en-US" sz="800" dirty="0">
                    <a:latin typeface="ＭＳ Ｐ明朝" charset="-128"/>
                    <a:ea typeface="ＭＳ Ｐ明朝" charset="-128"/>
                  </a:rPr>
                  <a:t>住民</a:t>
                </a:r>
              </a:p>
            </p:txBody>
          </p:sp>
          <p:sp>
            <p:nvSpPr>
              <p:cNvPr id="66" name="Oval 39"/>
              <p:cNvSpPr>
                <a:spLocks noChangeArrowheads="1"/>
              </p:cNvSpPr>
              <p:nvPr/>
            </p:nvSpPr>
            <p:spPr bwMode="auto">
              <a:xfrm>
                <a:off x="2706825" y="3064624"/>
                <a:ext cx="600078" cy="400066"/>
              </a:xfrm>
              <a:prstGeom prst="ellipse">
                <a:avLst/>
              </a:prstGeom>
              <a:solidFill>
                <a:srgbClr val="CCFFFF"/>
              </a:solidFill>
              <a:ln w="9525">
                <a:solidFill>
                  <a:schemeClr val="tx1"/>
                </a:solidFill>
                <a:round/>
                <a:headEnd/>
                <a:tailEnd/>
              </a:ln>
            </p:spPr>
            <p:txBody>
              <a:bodyPr wrap="none" lIns="67612" tIns="33806" rIns="67612" bIns="33806" anchor="ctr"/>
              <a:lstStyle/>
              <a:p>
                <a:pPr algn="ctr" defTabSz="676892"/>
                <a:r>
                  <a:rPr lang="ja-JP" altLang="en-US" sz="800" dirty="0">
                    <a:latin typeface="ＭＳ Ｐ明朝" charset="-128"/>
                    <a:ea typeface="ＭＳ Ｐ明朝" charset="-128"/>
                  </a:rPr>
                  <a:t>水土里ﾈｯﾄ</a:t>
                </a:r>
              </a:p>
              <a:p>
                <a:pPr algn="ctr" defTabSz="676892"/>
                <a:r>
                  <a:rPr lang="ja-JP" altLang="en-US" sz="800" dirty="0">
                    <a:latin typeface="ＭＳ Ｐ明朝" charset="-128"/>
                    <a:ea typeface="ＭＳ Ｐ明朝" charset="-128"/>
                  </a:rPr>
                  <a:t>ＪＡ等</a:t>
                </a:r>
              </a:p>
            </p:txBody>
          </p:sp>
          <p:sp>
            <p:nvSpPr>
              <p:cNvPr id="67" name="Text Box 37"/>
              <p:cNvSpPr txBox="1">
                <a:spLocks noChangeAspect="1" noChangeArrowheads="1"/>
              </p:cNvSpPr>
              <p:nvPr/>
            </p:nvSpPr>
            <p:spPr bwMode="auto">
              <a:xfrm flipH="1">
                <a:off x="2174204" y="2923515"/>
                <a:ext cx="612819" cy="314494"/>
              </a:xfrm>
              <a:prstGeom prst="rect">
                <a:avLst/>
              </a:prstGeom>
              <a:noFill/>
              <a:ln w="19050">
                <a:noFill/>
                <a:miter lim="800000"/>
                <a:headEnd/>
                <a:tailEnd/>
              </a:ln>
            </p:spPr>
            <p:txBody>
              <a:bodyPr lIns="13309" tIns="33806" rIns="13309" bIns="33806">
                <a:spAutoFit/>
              </a:bodyPr>
              <a:lstStyle/>
              <a:p>
                <a:pPr algn="ctr" defTabSz="676892"/>
                <a:r>
                  <a:rPr lang="ja-JP" altLang="en-US" sz="800" dirty="0">
                    <a:latin typeface="ＭＳ Ｐ明朝" charset="-128"/>
                    <a:ea typeface="ＭＳ Ｐ明朝" charset="-128"/>
                  </a:rPr>
                  <a:t>地域住民</a:t>
                </a:r>
              </a:p>
              <a:p>
                <a:pPr algn="ctr" defTabSz="676892"/>
                <a:r>
                  <a:rPr lang="ja-JP" altLang="en-US" sz="800" dirty="0">
                    <a:latin typeface="ＭＳ Ｐ明朝" charset="-128"/>
                    <a:ea typeface="ＭＳ Ｐ明朝" charset="-128"/>
                  </a:rPr>
                  <a:t>参加型</a:t>
                </a:r>
              </a:p>
            </p:txBody>
          </p:sp>
        </p:grpSp>
        <p:sp>
          <p:nvSpPr>
            <p:cNvPr id="63" name="Oval 36"/>
            <p:cNvSpPr>
              <a:spLocks noChangeAspect="1" noChangeArrowheads="1"/>
            </p:cNvSpPr>
            <p:nvPr/>
          </p:nvSpPr>
          <p:spPr bwMode="auto">
            <a:xfrm flipH="1">
              <a:off x="5692520" y="1749193"/>
              <a:ext cx="385838" cy="359948"/>
            </a:xfrm>
            <a:prstGeom prst="ellipse">
              <a:avLst/>
            </a:prstGeom>
            <a:solidFill>
              <a:srgbClr val="CCFFCC"/>
            </a:solidFill>
            <a:ln w="9525">
              <a:solidFill>
                <a:schemeClr val="tx1"/>
              </a:solidFill>
              <a:round/>
              <a:headEnd/>
              <a:tailEnd/>
            </a:ln>
          </p:spPr>
          <p:txBody>
            <a:bodyPr wrap="none" lIns="68343" tIns="34172" rIns="68343" bIns="34172" anchor="ctr"/>
            <a:lstStyle/>
            <a:p>
              <a:pPr algn="ctr" defTabSz="684213"/>
              <a:r>
                <a:rPr lang="ja-JP" altLang="en-US" sz="800" dirty="0">
                  <a:latin typeface="ＭＳ Ｐ明朝" charset="-128"/>
                  <a:ea typeface="ＭＳ Ｐ明朝" charset="-128"/>
                </a:rPr>
                <a:t>農業者</a:t>
              </a:r>
            </a:p>
          </p:txBody>
        </p:sp>
      </p:grpSp>
      <p:grpSp>
        <p:nvGrpSpPr>
          <p:cNvPr id="68" name="グループ化 67"/>
          <p:cNvGrpSpPr>
            <a:grpSpLocks noChangeAspect="1"/>
          </p:cNvGrpSpPr>
          <p:nvPr/>
        </p:nvGrpSpPr>
        <p:grpSpPr>
          <a:xfrm>
            <a:off x="806268" y="7947995"/>
            <a:ext cx="1416634" cy="817435"/>
            <a:chOff x="7124362" y="2378432"/>
            <a:chExt cx="1330352" cy="777730"/>
          </a:xfrm>
        </p:grpSpPr>
        <p:sp>
          <p:nvSpPr>
            <p:cNvPr id="69" name="円/楕円 68"/>
            <p:cNvSpPr/>
            <p:nvPr/>
          </p:nvSpPr>
          <p:spPr>
            <a:xfrm>
              <a:off x="7281263" y="2452329"/>
              <a:ext cx="1038332" cy="520258"/>
            </a:xfrm>
            <a:prstGeom prst="ellipse">
              <a:avLst/>
            </a:prstGeom>
            <a:noFill/>
            <a:ln w="34925" cmpd="dbl">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0462" tIns="45231" rIns="90462" bIns="45231" rtlCol="0" anchor="ctr"/>
            <a:lstStyle/>
            <a:p>
              <a:pPr algn="ctr"/>
              <a:endParaRPr lang="ja-JP" altLang="en-US"/>
            </a:p>
          </p:txBody>
        </p:sp>
        <p:sp>
          <p:nvSpPr>
            <p:cNvPr id="70" name="円/楕円 69"/>
            <p:cNvSpPr/>
            <p:nvPr/>
          </p:nvSpPr>
          <p:spPr>
            <a:xfrm>
              <a:off x="7548300" y="2757595"/>
              <a:ext cx="512304" cy="398567"/>
            </a:xfrm>
            <a:prstGeom prst="ellipse">
              <a:avLst/>
            </a:prstGeom>
            <a:solidFill>
              <a:srgbClr val="FFFFC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algn="ctr"/>
              <a:r>
                <a:rPr lang="ja-JP" altLang="en-US" sz="800" dirty="0">
                  <a:solidFill>
                    <a:schemeClr val="tx1"/>
                  </a:solidFill>
                  <a:latin typeface="ＭＳ Ｐ明朝" panose="02020600040205080304" pitchFamily="18" charset="-128"/>
                  <a:ea typeface="ＭＳ Ｐ明朝" panose="02020600040205080304" pitchFamily="18" charset="-128"/>
                </a:rPr>
                <a:t>生産</a:t>
              </a:r>
              <a:endParaRPr lang="en-US" altLang="ja-JP" sz="800" dirty="0">
                <a:solidFill>
                  <a:schemeClr val="tx1"/>
                </a:solidFill>
                <a:latin typeface="ＭＳ Ｐ明朝" panose="02020600040205080304" pitchFamily="18" charset="-128"/>
                <a:ea typeface="ＭＳ Ｐ明朝" panose="02020600040205080304" pitchFamily="18" charset="-128"/>
              </a:endParaRPr>
            </a:p>
            <a:p>
              <a:pPr algn="ctr"/>
              <a:r>
                <a:rPr lang="ja-JP" altLang="en-US" sz="800" dirty="0">
                  <a:solidFill>
                    <a:schemeClr val="tx1"/>
                  </a:solidFill>
                  <a:latin typeface="ＭＳ Ｐ明朝" panose="02020600040205080304" pitchFamily="18" charset="-128"/>
                  <a:ea typeface="ＭＳ Ｐ明朝" panose="02020600040205080304" pitchFamily="18" charset="-128"/>
                </a:rPr>
                <a:t>法人</a:t>
              </a:r>
            </a:p>
          </p:txBody>
        </p:sp>
        <p:sp>
          <p:nvSpPr>
            <p:cNvPr id="71" name="Text Box 37"/>
            <p:cNvSpPr txBox="1">
              <a:spLocks noChangeAspect="1" noChangeArrowheads="1"/>
            </p:cNvSpPr>
            <p:nvPr/>
          </p:nvSpPr>
          <p:spPr bwMode="auto">
            <a:xfrm flipH="1">
              <a:off x="7500687" y="2566215"/>
              <a:ext cx="612819" cy="176661"/>
            </a:xfrm>
            <a:prstGeom prst="rect">
              <a:avLst/>
            </a:prstGeom>
            <a:noFill/>
            <a:ln w="19050">
              <a:noFill/>
              <a:miter lim="800000"/>
              <a:headEnd/>
              <a:tailEnd/>
            </a:ln>
          </p:spPr>
          <p:txBody>
            <a:bodyPr lIns="13309" tIns="33806" rIns="13309" bIns="33806">
              <a:spAutoFit/>
            </a:bodyPr>
            <a:lstStyle/>
            <a:p>
              <a:pPr algn="ctr" defTabSz="676892"/>
              <a:r>
                <a:rPr lang="ja-JP" altLang="en-US" sz="800" dirty="0">
                  <a:latin typeface="ＭＳ Ｐ明朝" charset="-128"/>
                  <a:ea typeface="ＭＳ Ｐ明朝" charset="-128"/>
                </a:rPr>
                <a:t>農業者</a:t>
              </a:r>
            </a:p>
          </p:txBody>
        </p:sp>
        <p:sp>
          <p:nvSpPr>
            <p:cNvPr id="72" name="Oval 36"/>
            <p:cNvSpPr>
              <a:spLocks noChangeAspect="1" noChangeArrowheads="1"/>
            </p:cNvSpPr>
            <p:nvPr/>
          </p:nvSpPr>
          <p:spPr bwMode="auto">
            <a:xfrm flipH="1">
              <a:off x="8068876" y="2378432"/>
              <a:ext cx="385838" cy="332260"/>
            </a:xfrm>
            <a:prstGeom prst="ellipse">
              <a:avLst/>
            </a:prstGeom>
            <a:solidFill>
              <a:srgbClr val="CCFFCC"/>
            </a:solidFill>
            <a:ln w="9525">
              <a:solidFill>
                <a:schemeClr val="tx1"/>
              </a:solidFill>
              <a:round/>
              <a:headEnd/>
              <a:tailEnd/>
            </a:ln>
          </p:spPr>
          <p:txBody>
            <a:bodyPr wrap="none" lIns="68343" tIns="34172" rIns="68343" bIns="34172" anchor="ctr"/>
            <a:lstStyle/>
            <a:p>
              <a:pPr algn="ctr" defTabSz="684213"/>
              <a:r>
                <a:rPr lang="ja-JP" altLang="en-US" sz="800" dirty="0">
                  <a:latin typeface="ＭＳ Ｐ明朝" charset="-128"/>
                  <a:ea typeface="ＭＳ Ｐ明朝" charset="-128"/>
                </a:rPr>
                <a:t>農業者</a:t>
              </a:r>
            </a:p>
          </p:txBody>
        </p:sp>
        <p:sp>
          <p:nvSpPr>
            <p:cNvPr id="73" name="Oval 36"/>
            <p:cNvSpPr>
              <a:spLocks noChangeAspect="1" noChangeArrowheads="1"/>
            </p:cNvSpPr>
            <p:nvPr/>
          </p:nvSpPr>
          <p:spPr bwMode="auto">
            <a:xfrm flipH="1">
              <a:off x="7124362" y="2378536"/>
              <a:ext cx="385838" cy="332260"/>
            </a:xfrm>
            <a:prstGeom prst="ellipse">
              <a:avLst/>
            </a:prstGeom>
            <a:solidFill>
              <a:srgbClr val="CCFFCC"/>
            </a:solidFill>
            <a:ln w="9525">
              <a:solidFill>
                <a:schemeClr val="tx1"/>
              </a:solidFill>
              <a:round/>
              <a:headEnd/>
              <a:tailEnd/>
            </a:ln>
          </p:spPr>
          <p:txBody>
            <a:bodyPr wrap="none" lIns="68343" tIns="34172" rIns="68343" bIns="34172" anchor="ctr"/>
            <a:lstStyle/>
            <a:p>
              <a:pPr algn="ctr" defTabSz="684213"/>
              <a:r>
                <a:rPr lang="ja-JP" altLang="en-US" sz="800" dirty="0">
                  <a:latin typeface="ＭＳ Ｐ明朝" charset="-128"/>
                  <a:ea typeface="ＭＳ Ｐ明朝" charset="-128"/>
                </a:rPr>
                <a:t>農業者</a:t>
              </a:r>
            </a:p>
          </p:txBody>
        </p:sp>
      </p:grpSp>
      <p:sp>
        <p:nvSpPr>
          <p:cNvPr id="74" name="角丸四角形 73"/>
          <p:cNvSpPr/>
          <p:nvPr/>
        </p:nvSpPr>
        <p:spPr bwMode="auto">
          <a:xfrm>
            <a:off x="352328" y="4678504"/>
            <a:ext cx="6266834" cy="1548000"/>
          </a:xfrm>
          <a:prstGeom prst="roundRect">
            <a:avLst>
              <a:gd name="adj" fmla="val 6429"/>
            </a:avLst>
          </a:prstGeom>
          <a:solidFill>
            <a:srgbClr val="CCFFFF"/>
          </a:solidFill>
          <a:ln>
            <a:solidFill>
              <a:srgbClr val="0099FF"/>
            </a:solidFill>
          </a:ln>
        </p:spPr>
        <p:style>
          <a:lnRef idx="2">
            <a:schemeClr val="accent1">
              <a:shade val="50000"/>
            </a:schemeClr>
          </a:lnRef>
          <a:fillRef idx="1">
            <a:schemeClr val="accent1"/>
          </a:fillRef>
          <a:effectRef idx="0">
            <a:schemeClr val="accent1"/>
          </a:effectRef>
          <a:fontRef idx="minor">
            <a:schemeClr val="lt1"/>
          </a:fontRef>
        </p:style>
        <p:txBody>
          <a:bodyPr lIns="90445" tIns="45223" rIns="90445" bIns="45223"/>
          <a:lstStyle/>
          <a:p>
            <a:pPr algn="ctr">
              <a:defRPr/>
            </a:pPr>
            <a:endParaRPr lang="en-US" altLang="ja-JP" sz="1000" b="1" dirty="0">
              <a:solidFill>
                <a:schemeClr val="tx1">
                  <a:lumMod val="95000"/>
                  <a:lumOff val="5000"/>
                </a:schemeClr>
              </a:solidFill>
              <a:latin typeface="ＭＳ ゴシック" pitchFamily="49" charset="-128"/>
              <a:ea typeface="ＭＳ ゴシック" pitchFamily="49" charset="-128"/>
            </a:endParaRPr>
          </a:p>
        </p:txBody>
      </p:sp>
      <p:grpSp>
        <p:nvGrpSpPr>
          <p:cNvPr id="76" name="グループ化 4"/>
          <p:cNvGrpSpPr>
            <a:grpSpLocks noChangeAspect="1"/>
          </p:cNvGrpSpPr>
          <p:nvPr/>
        </p:nvGrpSpPr>
        <p:grpSpPr bwMode="auto">
          <a:xfrm>
            <a:off x="3283254" y="8454763"/>
            <a:ext cx="1426362" cy="984981"/>
            <a:chOff x="570737" y="4193139"/>
            <a:chExt cx="1310039" cy="1076744"/>
          </a:xfrm>
        </p:grpSpPr>
        <p:sp>
          <p:nvSpPr>
            <p:cNvPr id="77" name="Oval 34"/>
            <p:cNvSpPr>
              <a:spLocks noChangeAspect="1" noChangeArrowheads="1"/>
            </p:cNvSpPr>
            <p:nvPr/>
          </p:nvSpPr>
          <p:spPr bwMode="auto">
            <a:xfrm flipH="1">
              <a:off x="758073" y="4419749"/>
              <a:ext cx="845120" cy="669925"/>
            </a:xfrm>
            <a:prstGeom prst="ellipse">
              <a:avLst/>
            </a:prstGeom>
            <a:noFill/>
            <a:ln w="38100" cmpd="dbl">
              <a:solidFill>
                <a:schemeClr val="tx1"/>
              </a:solidFill>
              <a:round/>
              <a:headEnd/>
              <a:tailEnd/>
            </a:ln>
          </p:spPr>
          <p:txBody>
            <a:bodyPr wrap="none" anchor="ctr"/>
            <a:lstStyle/>
            <a:p>
              <a:endParaRPr lang="ja-JP" altLang="en-US" sz="800">
                <a:latin typeface="ＭＳ Ｐ明朝" charset="-128"/>
                <a:ea typeface="ＭＳ Ｐ明朝" charset="-128"/>
              </a:endParaRPr>
            </a:p>
          </p:txBody>
        </p:sp>
        <p:sp>
          <p:nvSpPr>
            <p:cNvPr id="78" name="Oval 35"/>
            <p:cNvSpPr>
              <a:spLocks noChangeAspect="1" noChangeArrowheads="1"/>
            </p:cNvSpPr>
            <p:nvPr/>
          </p:nvSpPr>
          <p:spPr bwMode="auto">
            <a:xfrm flipH="1">
              <a:off x="570737" y="4553139"/>
              <a:ext cx="374672" cy="360000"/>
            </a:xfrm>
            <a:prstGeom prst="ellipse">
              <a:avLst/>
            </a:prstGeom>
            <a:solidFill>
              <a:srgbClr val="FFCC99"/>
            </a:solidFill>
            <a:ln w="9525">
              <a:solidFill>
                <a:schemeClr val="tx1"/>
              </a:solidFill>
              <a:round/>
              <a:headEnd/>
              <a:tailEnd/>
            </a:ln>
          </p:spPr>
          <p:txBody>
            <a:bodyPr wrap="none" lIns="68343" tIns="34172" rIns="68343" bIns="34172" anchor="ctr"/>
            <a:lstStyle/>
            <a:p>
              <a:pPr algn="ctr" defTabSz="676892"/>
              <a:r>
                <a:rPr lang="ja-JP" altLang="en-US" sz="800" dirty="0">
                  <a:latin typeface="ＭＳ Ｐ明朝" charset="-128"/>
                  <a:ea typeface="ＭＳ Ｐ明朝" charset="-128"/>
                </a:rPr>
                <a:t>地域</a:t>
              </a:r>
            </a:p>
            <a:p>
              <a:pPr algn="ctr" defTabSz="676892"/>
              <a:r>
                <a:rPr lang="ja-JP" altLang="en-US" sz="800" dirty="0">
                  <a:latin typeface="ＭＳ Ｐ明朝" charset="-128"/>
                  <a:ea typeface="ＭＳ Ｐ明朝" charset="-128"/>
                </a:rPr>
                <a:t>住民</a:t>
              </a:r>
            </a:p>
          </p:txBody>
        </p:sp>
        <p:sp>
          <p:nvSpPr>
            <p:cNvPr id="79" name="Oval 36"/>
            <p:cNvSpPr>
              <a:spLocks noChangeAspect="1" noChangeArrowheads="1"/>
            </p:cNvSpPr>
            <p:nvPr/>
          </p:nvSpPr>
          <p:spPr bwMode="auto">
            <a:xfrm flipH="1">
              <a:off x="1003259" y="4193139"/>
              <a:ext cx="385941" cy="360000"/>
            </a:xfrm>
            <a:prstGeom prst="ellipse">
              <a:avLst/>
            </a:prstGeom>
            <a:solidFill>
              <a:srgbClr val="CCFFCC"/>
            </a:solidFill>
            <a:ln w="9525">
              <a:solidFill>
                <a:schemeClr val="tx1"/>
              </a:solidFill>
              <a:round/>
              <a:headEnd/>
              <a:tailEnd/>
            </a:ln>
          </p:spPr>
          <p:txBody>
            <a:bodyPr wrap="none" lIns="68343" tIns="34172" rIns="68343" bIns="34172" anchor="ctr"/>
            <a:lstStyle/>
            <a:p>
              <a:pPr algn="ctr" defTabSz="676892"/>
              <a:r>
                <a:rPr lang="ja-JP" altLang="en-US" sz="800" dirty="0">
                  <a:latin typeface="ＭＳ Ｐ明朝" charset="-128"/>
                  <a:ea typeface="ＭＳ Ｐ明朝" charset="-128"/>
                </a:rPr>
                <a:t>農業者</a:t>
              </a:r>
            </a:p>
          </p:txBody>
        </p:sp>
        <p:sp>
          <p:nvSpPr>
            <p:cNvPr id="80" name="Text Box 37"/>
            <p:cNvSpPr txBox="1">
              <a:spLocks noChangeAspect="1" noChangeArrowheads="1"/>
            </p:cNvSpPr>
            <p:nvPr/>
          </p:nvSpPr>
          <p:spPr bwMode="auto">
            <a:xfrm flipH="1">
              <a:off x="886668" y="4592960"/>
              <a:ext cx="619125" cy="345417"/>
            </a:xfrm>
            <a:prstGeom prst="rect">
              <a:avLst/>
            </a:prstGeom>
            <a:noFill/>
            <a:ln w="19050">
              <a:noFill/>
              <a:miter lim="800000"/>
              <a:headEnd/>
              <a:tailEnd/>
            </a:ln>
          </p:spPr>
          <p:txBody>
            <a:bodyPr lIns="13453" tIns="34172" rIns="13453" bIns="34172">
              <a:spAutoFit/>
            </a:bodyPr>
            <a:lstStyle/>
            <a:p>
              <a:pPr algn="ctr" defTabSz="676892"/>
              <a:r>
                <a:rPr lang="ja-JP" altLang="en-US" sz="800" dirty="0">
                  <a:latin typeface="ＭＳ Ｐ明朝" charset="-128"/>
                  <a:ea typeface="ＭＳ Ｐ明朝" charset="-128"/>
                </a:rPr>
                <a:t>地域住民</a:t>
              </a:r>
            </a:p>
            <a:p>
              <a:pPr algn="ctr" defTabSz="676892"/>
              <a:r>
                <a:rPr lang="ja-JP" altLang="en-US" sz="800" dirty="0">
                  <a:latin typeface="ＭＳ Ｐ明朝" charset="-128"/>
                  <a:ea typeface="ＭＳ Ｐ明朝" charset="-128"/>
                </a:rPr>
                <a:t>参加型</a:t>
              </a:r>
            </a:p>
          </p:txBody>
        </p:sp>
        <p:sp>
          <p:nvSpPr>
            <p:cNvPr id="81" name="Oval 38"/>
            <p:cNvSpPr>
              <a:spLocks noChangeAspect="1" noChangeArrowheads="1"/>
            </p:cNvSpPr>
            <p:nvPr/>
          </p:nvSpPr>
          <p:spPr bwMode="auto">
            <a:xfrm flipH="1">
              <a:off x="993163" y="4903614"/>
              <a:ext cx="360000" cy="366269"/>
            </a:xfrm>
            <a:prstGeom prst="ellipse">
              <a:avLst/>
            </a:prstGeom>
            <a:solidFill>
              <a:srgbClr val="C0C0C0"/>
            </a:solidFill>
            <a:ln w="9525">
              <a:solidFill>
                <a:schemeClr val="tx1"/>
              </a:solidFill>
              <a:round/>
              <a:headEnd/>
              <a:tailEnd/>
            </a:ln>
          </p:spPr>
          <p:txBody>
            <a:bodyPr wrap="none" lIns="68343" tIns="34172" rIns="68343" bIns="34172" anchor="ctr"/>
            <a:lstStyle/>
            <a:p>
              <a:pPr algn="ctr" defTabSz="676892"/>
              <a:r>
                <a:rPr lang="ja-JP" altLang="en-US" sz="800" dirty="0">
                  <a:latin typeface="ＭＳ Ｐ明朝" charset="-128"/>
                  <a:ea typeface="ＭＳ Ｐ明朝" charset="-128"/>
                </a:rPr>
                <a:t>自治会</a:t>
              </a:r>
            </a:p>
          </p:txBody>
        </p:sp>
        <p:sp>
          <p:nvSpPr>
            <p:cNvPr id="82" name="Oval 39"/>
            <p:cNvSpPr>
              <a:spLocks noChangeArrowheads="1"/>
            </p:cNvSpPr>
            <p:nvPr/>
          </p:nvSpPr>
          <p:spPr bwMode="auto">
            <a:xfrm>
              <a:off x="1412776" y="4562291"/>
              <a:ext cx="468000" cy="360000"/>
            </a:xfrm>
            <a:prstGeom prst="ellipse">
              <a:avLst/>
            </a:prstGeom>
            <a:solidFill>
              <a:srgbClr val="CCFFFF"/>
            </a:solidFill>
            <a:ln w="9525">
              <a:solidFill>
                <a:schemeClr val="tx1"/>
              </a:solidFill>
              <a:round/>
              <a:headEnd/>
              <a:tailEnd/>
            </a:ln>
          </p:spPr>
          <p:txBody>
            <a:bodyPr wrap="none" lIns="68343" tIns="34172" rIns="68343" bIns="34172" anchor="ctr"/>
            <a:lstStyle/>
            <a:p>
              <a:pPr algn="ctr" defTabSz="676892"/>
              <a:r>
                <a:rPr lang="ja-JP" altLang="en-US" sz="700" dirty="0">
                  <a:latin typeface="ＭＳ Ｐ明朝" charset="-128"/>
                  <a:ea typeface="ＭＳ Ｐ明朝" charset="-128"/>
                </a:rPr>
                <a:t>水土里ﾈｯﾄ</a:t>
              </a:r>
            </a:p>
            <a:p>
              <a:pPr algn="ctr" defTabSz="676892"/>
              <a:r>
                <a:rPr lang="ja-JP" altLang="en-US" sz="700" dirty="0">
                  <a:latin typeface="ＭＳ Ｐ明朝" charset="-128"/>
                  <a:ea typeface="ＭＳ Ｐ明朝" charset="-128"/>
                </a:rPr>
                <a:t>ＪＡ等</a:t>
              </a:r>
            </a:p>
          </p:txBody>
        </p:sp>
      </p:grpSp>
      <p:grpSp>
        <p:nvGrpSpPr>
          <p:cNvPr id="83" name="グループ化 40"/>
          <p:cNvGrpSpPr>
            <a:grpSpLocks noChangeAspect="1"/>
          </p:cNvGrpSpPr>
          <p:nvPr/>
        </p:nvGrpSpPr>
        <p:grpSpPr bwMode="auto">
          <a:xfrm>
            <a:off x="4861874" y="8329826"/>
            <a:ext cx="1663470" cy="1159678"/>
            <a:chOff x="4725184" y="4088943"/>
            <a:chExt cx="1682367" cy="1296105"/>
          </a:xfrm>
        </p:grpSpPr>
        <p:sp>
          <p:nvSpPr>
            <p:cNvPr id="84" name="Oval 25"/>
            <p:cNvSpPr>
              <a:spLocks noChangeAspect="1" noChangeArrowheads="1"/>
            </p:cNvSpPr>
            <p:nvPr/>
          </p:nvSpPr>
          <p:spPr bwMode="auto">
            <a:xfrm>
              <a:off x="4858593" y="4297513"/>
              <a:ext cx="1416050" cy="943480"/>
            </a:xfrm>
            <a:prstGeom prst="ellipse">
              <a:avLst/>
            </a:prstGeom>
            <a:noFill/>
            <a:ln w="38100" cmpd="dbl">
              <a:solidFill>
                <a:schemeClr val="tx1"/>
              </a:solidFill>
              <a:round/>
              <a:headEnd/>
              <a:tailEnd/>
            </a:ln>
          </p:spPr>
          <p:txBody>
            <a:bodyPr wrap="none" anchor="ctr"/>
            <a:lstStyle/>
            <a:p>
              <a:endParaRPr lang="ja-JP" altLang="en-US" sz="800">
                <a:latin typeface="ＭＳ Ｐ明朝" charset="-128"/>
                <a:ea typeface="ＭＳ Ｐ明朝" charset="-128"/>
              </a:endParaRPr>
            </a:p>
          </p:txBody>
        </p:sp>
        <p:sp>
          <p:nvSpPr>
            <p:cNvPr id="85" name="Oval 26"/>
            <p:cNvSpPr>
              <a:spLocks noChangeArrowheads="1"/>
            </p:cNvSpPr>
            <p:nvPr/>
          </p:nvSpPr>
          <p:spPr bwMode="auto">
            <a:xfrm>
              <a:off x="5805304" y="4880992"/>
              <a:ext cx="360000" cy="360000"/>
            </a:xfrm>
            <a:prstGeom prst="ellipse">
              <a:avLst/>
            </a:prstGeom>
            <a:solidFill>
              <a:srgbClr val="FFCC99"/>
            </a:solidFill>
            <a:ln w="9525">
              <a:solidFill>
                <a:schemeClr val="tx1"/>
              </a:solidFill>
              <a:round/>
              <a:headEnd/>
              <a:tailEnd/>
            </a:ln>
          </p:spPr>
          <p:txBody>
            <a:bodyPr wrap="none" lIns="68343" tIns="34172" rIns="68343" bIns="34172" anchor="ctr"/>
            <a:lstStyle/>
            <a:p>
              <a:pPr algn="ctr" defTabSz="676892"/>
              <a:r>
                <a:rPr lang="ja-JP" altLang="en-US" sz="800" dirty="0">
                  <a:latin typeface="ＭＳ Ｐ明朝" charset="-128"/>
                  <a:ea typeface="ＭＳ Ｐ明朝" charset="-128"/>
                </a:rPr>
                <a:t>地域</a:t>
              </a:r>
            </a:p>
            <a:p>
              <a:pPr algn="ctr" defTabSz="676892"/>
              <a:r>
                <a:rPr lang="ja-JP" altLang="en-US" sz="800" dirty="0">
                  <a:latin typeface="ＭＳ Ｐ明朝" charset="-128"/>
                  <a:ea typeface="ＭＳ Ｐ明朝" charset="-128"/>
                </a:rPr>
                <a:t>住民</a:t>
              </a:r>
            </a:p>
          </p:txBody>
        </p:sp>
        <p:sp>
          <p:nvSpPr>
            <p:cNvPr id="86" name="Oval 27"/>
            <p:cNvSpPr>
              <a:spLocks noChangeArrowheads="1"/>
            </p:cNvSpPr>
            <p:nvPr/>
          </p:nvSpPr>
          <p:spPr bwMode="auto">
            <a:xfrm>
              <a:off x="5384981" y="4088943"/>
              <a:ext cx="360000" cy="360000"/>
            </a:xfrm>
            <a:prstGeom prst="ellipse">
              <a:avLst/>
            </a:prstGeom>
            <a:solidFill>
              <a:srgbClr val="CCFFCC"/>
            </a:solidFill>
            <a:ln w="9525">
              <a:solidFill>
                <a:schemeClr val="tx1"/>
              </a:solidFill>
              <a:round/>
              <a:headEnd/>
              <a:tailEnd/>
            </a:ln>
          </p:spPr>
          <p:txBody>
            <a:bodyPr wrap="none" lIns="68343" tIns="34172" rIns="68343" bIns="34172" anchor="ctr"/>
            <a:lstStyle/>
            <a:p>
              <a:pPr algn="ctr" defTabSz="676892"/>
              <a:r>
                <a:rPr lang="ja-JP" altLang="en-US" sz="800" dirty="0">
                  <a:latin typeface="ＭＳ Ｐ明朝" charset="-128"/>
                  <a:ea typeface="ＭＳ Ｐ明朝" charset="-128"/>
                </a:rPr>
                <a:t>農業者</a:t>
              </a:r>
            </a:p>
          </p:txBody>
        </p:sp>
        <p:sp>
          <p:nvSpPr>
            <p:cNvPr id="87" name="Oval 28"/>
            <p:cNvSpPr>
              <a:spLocks noChangeArrowheads="1"/>
            </p:cNvSpPr>
            <p:nvPr/>
          </p:nvSpPr>
          <p:spPr bwMode="auto">
            <a:xfrm>
              <a:off x="5386618" y="5025048"/>
              <a:ext cx="360000" cy="360000"/>
            </a:xfrm>
            <a:prstGeom prst="ellipse">
              <a:avLst/>
            </a:prstGeom>
            <a:solidFill>
              <a:srgbClr val="C0C0C0"/>
            </a:solidFill>
            <a:ln w="9525">
              <a:solidFill>
                <a:schemeClr val="tx1"/>
              </a:solidFill>
              <a:round/>
              <a:headEnd/>
              <a:tailEnd/>
            </a:ln>
          </p:spPr>
          <p:txBody>
            <a:bodyPr wrap="none" lIns="68343" tIns="34172" rIns="68343" bIns="34172" anchor="ctr"/>
            <a:lstStyle/>
            <a:p>
              <a:pPr algn="ctr" defTabSz="676892"/>
              <a:r>
                <a:rPr lang="ja-JP" altLang="en-US" sz="800" dirty="0">
                  <a:latin typeface="ＭＳ Ｐ明朝" charset="-128"/>
                  <a:ea typeface="ＭＳ Ｐ明朝" charset="-128"/>
                </a:rPr>
                <a:t>自治会</a:t>
              </a:r>
            </a:p>
          </p:txBody>
        </p:sp>
        <p:sp>
          <p:nvSpPr>
            <p:cNvPr id="88" name="Oval 29"/>
            <p:cNvSpPr>
              <a:spLocks noChangeArrowheads="1"/>
            </p:cNvSpPr>
            <p:nvPr/>
          </p:nvSpPr>
          <p:spPr bwMode="auto">
            <a:xfrm>
              <a:off x="5805304" y="4232960"/>
              <a:ext cx="360000" cy="360000"/>
            </a:xfrm>
            <a:prstGeom prst="ellipse">
              <a:avLst/>
            </a:prstGeom>
            <a:solidFill>
              <a:srgbClr val="FFFF99"/>
            </a:solidFill>
            <a:ln w="9525">
              <a:solidFill>
                <a:schemeClr val="tx1"/>
              </a:solidFill>
              <a:round/>
              <a:headEnd/>
              <a:tailEnd/>
            </a:ln>
          </p:spPr>
          <p:txBody>
            <a:bodyPr wrap="none" lIns="68343" tIns="34172" rIns="68343" bIns="34172" anchor="ctr"/>
            <a:lstStyle/>
            <a:p>
              <a:pPr algn="ctr" defTabSz="676892"/>
              <a:r>
                <a:rPr lang="ja-JP" altLang="en-US" sz="800" dirty="0">
                  <a:latin typeface="ＭＳ Ｐ明朝" charset="-128"/>
                  <a:ea typeface="ＭＳ Ｐ明朝" charset="-128"/>
                </a:rPr>
                <a:t>ＰＴＡ</a:t>
              </a:r>
            </a:p>
          </p:txBody>
        </p:sp>
        <p:sp>
          <p:nvSpPr>
            <p:cNvPr id="89" name="Oval 30"/>
            <p:cNvSpPr>
              <a:spLocks noChangeArrowheads="1"/>
            </p:cNvSpPr>
            <p:nvPr/>
          </p:nvSpPr>
          <p:spPr bwMode="auto">
            <a:xfrm>
              <a:off x="4941168" y="4232960"/>
              <a:ext cx="360000" cy="360000"/>
            </a:xfrm>
            <a:prstGeom prst="ellipse">
              <a:avLst/>
            </a:prstGeom>
            <a:solidFill>
              <a:srgbClr val="B9DCFF"/>
            </a:solidFill>
            <a:ln w="9525">
              <a:solidFill>
                <a:schemeClr val="tx1"/>
              </a:solidFill>
              <a:round/>
              <a:headEnd/>
              <a:tailEnd/>
            </a:ln>
          </p:spPr>
          <p:txBody>
            <a:bodyPr wrap="none" lIns="68343" tIns="34172" rIns="68343" bIns="34172" anchor="ctr"/>
            <a:lstStyle/>
            <a:p>
              <a:pPr algn="ctr" defTabSz="676892"/>
              <a:r>
                <a:rPr lang="ja-JP" altLang="en-US" sz="800">
                  <a:latin typeface="ＭＳ Ｐ明朝" charset="-128"/>
                  <a:ea typeface="ＭＳ Ｐ明朝" charset="-128"/>
                </a:rPr>
                <a:t>消防団</a:t>
              </a:r>
            </a:p>
          </p:txBody>
        </p:sp>
        <p:sp>
          <p:nvSpPr>
            <p:cNvPr id="90" name="Oval 31"/>
            <p:cNvSpPr>
              <a:spLocks noChangeArrowheads="1"/>
            </p:cNvSpPr>
            <p:nvPr/>
          </p:nvSpPr>
          <p:spPr bwMode="auto">
            <a:xfrm>
              <a:off x="4725184" y="4593000"/>
              <a:ext cx="360000" cy="360000"/>
            </a:xfrm>
            <a:prstGeom prst="ellipse">
              <a:avLst/>
            </a:prstGeom>
            <a:solidFill>
              <a:srgbClr val="B7FF93"/>
            </a:solidFill>
            <a:ln w="9525">
              <a:solidFill>
                <a:schemeClr val="tx1"/>
              </a:solidFill>
              <a:round/>
              <a:headEnd/>
              <a:tailEnd/>
            </a:ln>
          </p:spPr>
          <p:txBody>
            <a:bodyPr wrap="none" lIns="68343" tIns="34172" rIns="68343" bIns="34172" anchor="ctr"/>
            <a:lstStyle/>
            <a:p>
              <a:pPr algn="ctr" defTabSz="676892"/>
              <a:r>
                <a:rPr lang="ja-JP" altLang="en-US" sz="800">
                  <a:latin typeface="ＭＳ Ｐ明朝" charset="-128"/>
                  <a:ea typeface="ＭＳ Ｐ明朝" charset="-128"/>
                </a:rPr>
                <a:t>都市</a:t>
              </a:r>
            </a:p>
            <a:p>
              <a:pPr algn="ctr" defTabSz="676892"/>
              <a:r>
                <a:rPr lang="ja-JP" altLang="en-US" sz="800">
                  <a:latin typeface="ＭＳ Ｐ明朝" charset="-128"/>
                  <a:ea typeface="ＭＳ Ｐ明朝" charset="-128"/>
                </a:rPr>
                <a:t>住民</a:t>
              </a:r>
            </a:p>
          </p:txBody>
        </p:sp>
        <p:sp>
          <p:nvSpPr>
            <p:cNvPr id="91" name="Oval 32"/>
            <p:cNvSpPr>
              <a:spLocks noChangeArrowheads="1"/>
            </p:cNvSpPr>
            <p:nvPr/>
          </p:nvSpPr>
          <p:spPr bwMode="auto">
            <a:xfrm>
              <a:off x="6047551" y="4570576"/>
              <a:ext cx="360000" cy="360000"/>
            </a:xfrm>
            <a:prstGeom prst="ellipse">
              <a:avLst/>
            </a:prstGeom>
            <a:solidFill>
              <a:srgbClr val="FF99CC"/>
            </a:solidFill>
            <a:ln w="9525">
              <a:solidFill>
                <a:schemeClr val="tx1"/>
              </a:solidFill>
              <a:round/>
              <a:headEnd/>
              <a:tailEnd/>
            </a:ln>
          </p:spPr>
          <p:txBody>
            <a:bodyPr wrap="none" lIns="68343" tIns="34172" rIns="68343" bIns="34172" anchor="ctr"/>
            <a:lstStyle/>
            <a:p>
              <a:pPr algn="ctr" defTabSz="676892"/>
              <a:r>
                <a:rPr lang="ja-JP" altLang="en-US" sz="800" dirty="0">
                  <a:latin typeface="ＭＳ Ｐ明朝" charset="-128"/>
                  <a:ea typeface="ＭＳ Ｐ明朝" charset="-128"/>
                </a:rPr>
                <a:t>ＮＰＯ</a:t>
              </a:r>
            </a:p>
          </p:txBody>
        </p:sp>
        <p:sp>
          <p:nvSpPr>
            <p:cNvPr id="92" name="Text Box 33"/>
            <p:cNvSpPr txBox="1">
              <a:spLocks noChangeAspect="1" noChangeArrowheads="1"/>
            </p:cNvSpPr>
            <p:nvPr/>
          </p:nvSpPr>
          <p:spPr bwMode="auto">
            <a:xfrm>
              <a:off x="5166568" y="4592960"/>
              <a:ext cx="803275" cy="352318"/>
            </a:xfrm>
            <a:prstGeom prst="rect">
              <a:avLst/>
            </a:prstGeom>
            <a:noFill/>
            <a:ln w="19050">
              <a:noFill/>
              <a:miter lim="800000"/>
              <a:headEnd/>
              <a:tailEnd/>
            </a:ln>
          </p:spPr>
          <p:txBody>
            <a:bodyPr lIns="68343" tIns="34172" rIns="68343" bIns="34172">
              <a:spAutoFit/>
            </a:bodyPr>
            <a:lstStyle/>
            <a:p>
              <a:pPr algn="ctr" defTabSz="676892"/>
              <a:r>
                <a:rPr lang="ja-JP" altLang="en-US" sz="800" dirty="0">
                  <a:latin typeface="ＭＳ Ｐ明朝" charset="-128"/>
                  <a:ea typeface="ＭＳ Ｐ明朝" charset="-128"/>
                </a:rPr>
                <a:t>都市・農村</a:t>
              </a:r>
            </a:p>
            <a:p>
              <a:pPr algn="ctr" defTabSz="676892"/>
              <a:r>
                <a:rPr lang="ja-JP" altLang="en-US" sz="800" dirty="0">
                  <a:latin typeface="ＭＳ Ｐ明朝" charset="-128"/>
                  <a:ea typeface="ＭＳ Ｐ明朝" charset="-128"/>
                </a:rPr>
                <a:t>交流型</a:t>
              </a:r>
            </a:p>
          </p:txBody>
        </p:sp>
        <p:sp>
          <p:nvSpPr>
            <p:cNvPr id="93" name="Oval 41"/>
            <p:cNvSpPr>
              <a:spLocks noChangeArrowheads="1"/>
            </p:cNvSpPr>
            <p:nvPr/>
          </p:nvSpPr>
          <p:spPr bwMode="auto">
            <a:xfrm>
              <a:off x="4871421" y="4953000"/>
              <a:ext cx="468000" cy="360000"/>
            </a:xfrm>
            <a:prstGeom prst="ellipse">
              <a:avLst/>
            </a:prstGeom>
            <a:solidFill>
              <a:srgbClr val="CCFFFF"/>
            </a:solidFill>
            <a:ln w="9525">
              <a:solidFill>
                <a:schemeClr val="tx1"/>
              </a:solidFill>
              <a:round/>
              <a:headEnd/>
              <a:tailEnd/>
            </a:ln>
          </p:spPr>
          <p:txBody>
            <a:bodyPr wrap="none" lIns="68343" tIns="34172" rIns="68343" bIns="34172" anchor="ctr"/>
            <a:lstStyle/>
            <a:p>
              <a:pPr algn="ctr" defTabSz="676892"/>
              <a:r>
                <a:rPr lang="ja-JP" altLang="en-US" sz="700" dirty="0">
                  <a:latin typeface="ＭＳ Ｐ明朝" charset="-128"/>
                  <a:ea typeface="ＭＳ Ｐ明朝" charset="-128"/>
                </a:rPr>
                <a:t>水土里ﾈｯﾄ</a:t>
              </a:r>
            </a:p>
            <a:p>
              <a:pPr algn="ctr" defTabSz="676892"/>
              <a:r>
                <a:rPr lang="ja-JP" altLang="en-US" sz="700" dirty="0">
                  <a:latin typeface="ＭＳ Ｐ明朝" charset="-128"/>
                  <a:ea typeface="ＭＳ Ｐ明朝" charset="-128"/>
                </a:rPr>
                <a:t>ＪＡ等</a:t>
              </a:r>
            </a:p>
          </p:txBody>
        </p:sp>
      </p:grpSp>
      <p:sp>
        <p:nvSpPr>
          <p:cNvPr id="94" name="角丸四角形 93"/>
          <p:cNvSpPr/>
          <p:nvPr/>
        </p:nvSpPr>
        <p:spPr>
          <a:xfrm>
            <a:off x="352328" y="4664968"/>
            <a:ext cx="2160000" cy="271432"/>
          </a:xfrm>
          <a:prstGeom prst="roundRect">
            <a:avLst>
              <a:gd name="adj" fmla="val 22516"/>
            </a:avLst>
          </a:prstGeom>
          <a:solidFill>
            <a:srgbClr val="0099FF"/>
          </a:solidFill>
        </p:spPr>
        <p:style>
          <a:lnRef idx="0">
            <a:schemeClr val="accent6"/>
          </a:lnRef>
          <a:fillRef idx="3">
            <a:schemeClr val="accent6"/>
          </a:fillRef>
          <a:effectRef idx="3">
            <a:schemeClr val="accent6"/>
          </a:effectRef>
          <a:fontRef idx="minor">
            <a:schemeClr val="lt1"/>
          </a:fontRef>
        </p:style>
        <p:txBody>
          <a:bodyPr lIns="36000" rIns="36000" anchor="ctr"/>
          <a:lstStyle/>
          <a:p>
            <a:pPr algn="ctr">
              <a:defRPr/>
            </a:pPr>
            <a:r>
              <a:rPr lang="ja-JP" altLang="en-US" b="1" dirty="0">
                <a:latin typeface="HG丸ｺﾞｼｯｸM-PRO" panose="020F0600000000000000" pitchFamily="50" charset="-128"/>
                <a:ea typeface="HG丸ｺﾞｼｯｸM-PRO" panose="020F0600000000000000" pitchFamily="50" charset="-128"/>
              </a:rPr>
              <a:t>資源向上支払交付金</a:t>
            </a:r>
            <a:endParaRPr lang="ja-JP" altLang="en-US" sz="1100" b="1" dirty="0">
              <a:latin typeface="HG丸ｺﾞｼｯｸM-PRO" panose="020F0600000000000000" pitchFamily="50" charset="-128"/>
              <a:ea typeface="HG丸ｺﾞｼｯｸM-PRO" panose="020F0600000000000000" pitchFamily="50" charset="-128"/>
            </a:endParaRPr>
          </a:p>
        </p:txBody>
      </p:sp>
      <p:sp>
        <p:nvSpPr>
          <p:cNvPr id="49" name="テキスト ボックス 1"/>
          <p:cNvSpPr txBox="1">
            <a:spLocks noChangeArrowheads="1"/>
          </p:cNvSpPr>
          <p:nvPr/>
        </p:nvSpPr>
        <p:spPr bwMode="auto">
          <a:xfrm>
            <a:off x="360000" y="623228"/>
            <a:ext cx="2525414" cy="360000"/>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２．構成員の取りまとめ</a:t>
            </a:r>
          </a:p>
        </p:txBody>
      </p:sp>
      <p:sp>
        <p:nvSpPr>
          <p:cNvPr id="52" name="角丸四角形 51"/>
          <p:cNvSpPr/>
          <p:nvPr/>
        </p:nvSpPr>
        <p:spPr>
          <a:xfrm>
            <a:off x="466647" y="1169090"/>
            <a:ext cx="1584000" cy="252001"/>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mn-ea"/>
              </a:rPr>
              <a:t>（１）構成員</a:t>
            </a:r>
            <a:endParaRPr lang="en-US" altLang="ja-JP" dirty="0">
              <a:solidFill>
                <a:schemeClr val="tx1"/>
              </a:solidFill>
              <a:latin typeface="+mn-ea"/>
            </a:endParaRPr>
          </a:p>
        </p:txBody>
      </p:sp>
      <p:sp>
        <p:nvSpPr>
          <p:cNvPr id="53" name="角丸四角形 52"/>
          <p:cNvSpPr/>
          <p:nvPr/>
        </p:nvSpPr>
        <p:spPr>
          <a:xfrm>
            <a:off x="466647" y="2194388"/>
            <a:ext cx="1584000" cy="252001"/>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ea typeface="ＭＳ Ｐゴシック" charset="-128"/>
              </a:rPr>
              <a:t>（２）構成員の範囲</a:t>
            </a:r>
            <a:endParaRPr lang="en-US" altLang="ja-JP" dirty="0">
              <a:solidFill>
                <a:schemeClr val="tx1"/>
              </a:solidFill>
              <a:latin typeface="+mn-ea"/>
            </a:endParaRPr>
          </a:p>
        </p:txBody>
      </p:sp>
      <p:sp>
        <p:nvSpPr>
          <p:cNvPr id="21" name="テキスト ボックス 4"/>
          <p:cNvSpPr txBox="1">
            <a:spLocks noChangeArrowheads="1"/>
          </p:cNvSpPr>
          <p:nvPr/>
        </p:nvSpPr>
        <p:spPr bwMode="auto">
          <a:xfrm>
            <a:off x="576000" y="1452179"/>
            <a:ext cx="5832000" cy="646331"/>
          </a:xfrm>
          <a:prstGeom prst="rect">
            <a:avLst/>
          </a:prstGeom>
          <a:noFill/>
          <a:ln w="9525">
            <a:noFill/>
            <a:prstDash val="dash"/>
            <a:miter lim="800000"/>
            <a:headEnd/>
            <a:tailEnd/>
          </a:ln>
        </p:spPr>
        <p:txBody>
          <a:bodyPr wrap="square" lIns="0" tIns="0" rIns="0" bIns="0">
            <a:spAutoFit/>
          </a:bodyPr>
          <a:lstStyle/>
          <a:p>
            <a:pPr indent="144000">
              <a:lnSpc>
                <a:spcPct val="150000"/>
              </a:lnSpc>
              <a:defRPr/>
            </a:pPr>
            <a:r>
              <a:rPr lang="ja-JP" altLang="en-US" dirty="0">
                <a:solidFill>
                  <a:srgbClr val="000000"/>
                </a:solidFill>
                <a:latin typeface="HG丸ｺﾞｼｯｸM-PRO" pitchFamily="50" charset="-128"/>
                <a:ea typeface="HG丸ｺﾞｼｯｸM-PRO" pitchFamily="50" charset="-128"/>
              </a:rPr>
              <a:t>活動組織の構成員は、個人でも団体でも構いません。</a:t>
            </a:r>
            <a:endParaRPr lang="en-US" altLang="ja-JP" dirty="0">
              <a:solidFill>
                <a:srgbClr val="000000"/>
              </a:solidFill>
              <a:latin typeface="HG丸ｺﾞｼｯｸM-PRO" pitchFamily="50" charset="-128"/>
              <a:ea typeface="HG丸ｺﾞｼｯｸM-PRO" pitchFamily="50" charset="-128"/>
            </a:endParaRPr>
          </a:p>
          <a:p>
            <a:pPr indent="144000">
              <a:defRPr/>
            </a:pPr>
            <a:r>
              <a:rPr lang="ja-JP" altLang="en-US" dirty="0">
                <a:solidFill>
                  <a:srgbClr val="000000"/>
                </a:solidFill>
                <a:latin typeface="HG丸ｺﾞｼｯｸM-PRO" pitchFamily="50" charset="-128"/>
                <a:ea typeface="HG丸ｺﾞｼｯｸM-PRO" pitchFamily="50" charset="-128"/>
              </a:rPr>
              <a:t>団体の場合は、その団体の中で、</a:t>
            </a:r>
            <a:r>
              <a:rPr lang="ja-JP" altLang="en-US" dirty="0">
                <a:latin typeface="HG丸ｺﾞｼｯｸM-PRO" pitchFamily="50" charset="-128"/>
                <a:ea typeface="HG丸ｺﾞｼｯｸM-PRO" pitchFamily="50" charset="-128"/>
              </a:rPr>
              <a:t>活動組織の構成員となることを合意・決定した上で参加して下さい。</a:t>
            </a:r>
            <a:endParaRPr lang="en-US" altLang="ja-JP" dirty="0">
              <a:latin typeface="HG丸ｺﾞｼｯｸM-PRO" pitchFamily="50" charset="-128"/>
              <a:ea typeface="HG丸ｺﾞｼｯｸM-PRO" pitchFamily="50" charset="-128"/>
            </a:endParaRPr>
          </a:p>
        </p:txBody>
      </p:sp>
      <p:sp>
        <p:nvSpPr>
          <p:cNvPr id="50" name="テキスト ボックス 4"/>
          <p:cNvSpPr txBox="1">
            <a:spLocks noChangeArrowheads="1"/>
          </p:cNvSpPr>
          <p:nvPr/>
        </p:nvSpPr>
        <p:spPr bwMode="auto">
          <a:xfrm>
            <a:off x="576000" y="2484172"/>
            <a:ext cx="5832000" cy="646331"/>
          </a:xfrm>
          <a:prstGeom prst="rect">
            <a:avLst/>
          </a:prstGeom>
          <a:noFill/>
          <a:ln w="9525">
            <a:noFill/>
            <a:prstDash val="dash"/>
            <a:miter lim="800000"/>
            <a:headEnd/>
            <a:tailEnd/>
          </a:ln>
        </p:spPr>
        <p:txBody>
          <a:bodyPr wrap="square" lIns="0" tIns="0" rIns="0" bIns="0">
            <a:spAutoFit/>
          </a:bodyPr>
          <a:lstStyle/>
          <a:p>
            <a:pPr indent="144000">
              <a:lnSpc>
                <a:spcPct val="150000"/>
              </a:lnSpc>
              <a:defRPr/>
            </a:pPr>
            <a:r>
              <a:rPr lang="ja-JP" altLang="en-US" dirty="0">
                <a:latin typeface="HG丸ｺﾞｼｯｸM-PRO" pitchFamily="50" charset="-128"/>
                <a:ea typeface="HG丸ｺﾞｼｯｸM-PRO" pitchFamily="50" charset="-128"/>
              </a:rPr>
              <a:t>農業者の方は、原則として、対象地域の中で農業を営んでいる方とします。</a:t>
            </a:r>
            <a:endParaRPr lang="en-US" altLang="ja-JP" dirty="0">
              <a:latin typeface="HG丸ｺﾞｼｯｸM-PRO" pitchFamily="50" charset="-128"/>
              <a:ea typeface="HG丸ｺﾞｼｯｸM-PRO" pitchFamily="50" charset="-128"/>
            </a:endParaRPr>
          </a:p>
          <a:p>
            <a:pPr indent="144000">
              <a:defRPr/>
            </a:pPr>
            <a:r>
              <a:rPr lang="ja-JP" altLang="en-US" dirty="0">
                <a:latin typeface="HG丸ｺﾞｼｯｸM-PRO" pitchFamily="50" charset="-128"/>
                <a:ea typeface="HG丸ｺﾞｼｯｸM-PRO" pitchFamily="50" charset="-128"/>
              </a:rPr>
              <a:t>農業者以外の構成員は、地域の資源を守る共同活動に参加していただくことができれば、地域の内外は問いません。</a:t>
            </a:r>
            <a:endParaRPr lang="en-US" altLang="ja-JP" dirty="0">
              <a:latin typeface="HG丸ｺﾞｼｯｸM-PRO" pitchFamily="50" charset="-128"/>
              <a:ea typeface="HG丸ｺﾞｼｯｸM-PRO" pitchFamily="50" charset="-128"/>
            </a:endParaRPr>
          </a:p>
        </p:txBody>
      </p:sp>
      <p:sp>
        <p:nvSpPr>
          <p:cNvPr id="51" name="テキスト ボックス 39"/>
          <p:cNvSpPr txBox="1">
            <a:spLocks noChangeArrowheads="1"/>
          </p:cNvSpPr>
          <p:nvPr/>
        </p:nvSpPr>
        <p:spPr bwMode="auto">
          <a:xfrm>
            <a:off x="540000" y="5020693"/>
            <a:ext cx="5900023" cy="1046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0" tIns="0" rIns="0" bIns="0" anchor="t">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indent="0" eaLnBrk="1" hangingPunct="1">
              <a:spcBef>
                <a:spcPts val="0"/>
              </a:spcBef>
              <a:spcAft>
                <a:spcPts val="600"/>
              </a:spcAft>
              <a:buNone/>
              <a:defRPr/>
            </a:pPr>
            <a:r>
              <a:rPr lang="ja-JP" altLang="en-US" sz="1200" dirty="0">
                <a:latin typeface="HG丸ｺﾞｼｯｸM-PRO" panose="020F0600000000000000" pitchFamily="50" charset="-128"/>
                <a:ea typeface="HG丸ｺﾞｼｯｸM-PRO" panose="020F0600000000000000" pitchFamily="50" charset="-128"/>
              </a:rPr>
              <a:t>○地域資源の質的向上を図る共同活動</a:t>
            </a:r>
          </a:p>
          <a:p>
            <a:pPr marL="108000" indent="0" eaLnBrk="1" hangingPunct="1">
              <a:spcBef>
                <a:spcPts val="0"/>
              </a:spcBef>
              <a:spcAft>
                <a:spcPts val="1200"/>
              </a:spcAft>
              <a:buNone/>
              <a:defRPr/>
            </a:pPr>
            <a:r>
              <a:rPr lang="ja-JP" altLang="en-US" sz="1200" dirty="0">
                <a:latin typeface="HG丸ｺﾞｼｯｸM-PRO" panose="020F0600000000000000" pitchFamily="50" charset="-128"/>
                <a:ea typeface="HG丸ｺﾞｼｯｸM-PRO" panose="020F0600000000000000" pitchFamily="50" charset="-128"/>
              </a:rPr>
              <a:t>農業者及び</a:t>
            </a:r>
            <a:r>
              <a:rPr lang="ja-JP" altLang="en-US" sz="1200" b="1" dirty="0">
                <a:solidFill>
                  <a:srgbClr val="FF0000"/>
                </a:solidFill>
                <a:latin typeface="HG丸ｺﾞｼｯｸM-PRO" panose="020F0600000000000000" pitchFamily="50" charset="-128"/>
                <a:ea typeface="HG丸ｺﾞｼｯｸM-PRO" panose="020F0600000000000000" pitchFamily="50" charset="-128"/>
              </a:rPr>
              <a:t>その他の者</a:t>
            </a:r>
            <a:r>
              <a:rPr lang="ja-JP" altLang="en-US" sz="1200" dirty="0">
                <a:latin typeface="HG丸ｺﾞｼｯｸM-PRO" panose="020F0600000000000000" pitchFamily="50" charset="-128"/>
                <a:ea typeface="HG丸ｺﾞｼｯｸM-PRO" panose="020F0600000000000000" pitchFamily="50" charset="-128"/>
              </a:rPr>
              <a:t>（地域住民、団体など）で構成される活動組織</a:t>
            </a:r>
            <a:endParaRPr lang="en-US" altLang="ja-JP" sz="1200" dirty="0">
              <a:latin typeface="HG丸ｺﾞｼｯｸM-PRO" panose="020F0600000000000000" pitchFamily="50" charset="-128"/>
              <a:ea typeface="HG丸ｺﾞｼｯｸM-PRO" panose="020F0600000000000000" pitchFamily="50" charset="-128"/>
            </a:endParaRPr>
          </a:p>
          <a:p>
            <a:pPr marL="0" indent="0" eaLnBrk="1" hangingPunct="1">
              <a:spcBef>
                <a:spcPts val="0"/>
              </a:spcBef>
              <a:spcAft>
                <a:spcPts val="600"/>
              </a:spcAft>
              <a:buNone/>
              <a:defRPr/>
            </a:pPr>
            <a:r>
              <a:rPr lang="ja-JP" altLang="en-US" sz="1200" dirty="0">
                <a:latin typeface="HG丸ｺﾞｼｯｸM-PRO" panose="020F0600000000000000" pitchFamily="50" charset="-128"/>
                <a:ea typeface="HG丸ｺﾞｼｯｸM-PRO" panose="020F0600000000000000" pitchFamily="50" charset="-128"/>
              </a:rPr>
              <a:t>○施設の長寿命化のための活動、組織の広域化・体制強化</a:t>
            </a:r>
            <a:endParaRPr lang="en-US" altLang="ja-JP" sz="1200" dirty="0">
              <a:latin typeface="HG丸ｺﾞｼｯｸM-PRO" panose="020F0600000000000000" pitchFamily="50" charset="-128"/>
              <a:ea typeface="HG丸ｺﾞｼｯｸM-PRO" panose="020F0600000000000000" pitchFamily="50" charset="-128"/>
            </a:endParaRPr>
          </a:p>
          <a:p>
            <a:pPr marL="108000" indent="0" eaLnBrk="1" hangingPunct="1">
              <a:spcBef>
                <a:spcPts val="0"/>
              </a:spcBef>
              <a:spcAft>
                <a:spcPts val="600"/>
              </a:spcAft>
              <a:buNone/>
              <a:defRPr/>
            </a:pPr>
            <a:r>
              <a:rPr lang="ja-JP" altLang="en-US" sz="1200" dirty="0">
                <a:latin typeface="HG丸ｺﾞｼｯｸM-PRO" panose="020F0600000000000000" pitchFamily="50" charset="-128"/>
                <a:ea typeface="HG丸ｺﾞｼｯｸM-PRO" panose="020F0600000000000000" pitchFamily="50" charset="-128"/>
              </a:rPr>
              <a:t>農地維持支払交付金と同様の活動組織</a:t>
            </a:r>
            <a:endParaRPr lang="en-US" altLang="ja-JP" sz="1200" dirty="0">
              <a:latin typeface="HG丸ｺﾞｼｯｸM-PRO" panose="020F0600000000000000" pitchFamily="50" charset="-128"/>
              <a:ea typeface="HG丸ｺﾞｼｯｸM-PRO" panose="020F0600000000000000" pitchFamily="50" charset="-128"/>
            </a:endParaRPr>
          </a:p>
        </p:txBody>
      </p:sp>
      <p:grpSp>
        <p:nvGrpSpPr>
          <p:cNvPr id="2" name="グループ化 1"/>
          <p:cNvGrpSpPr/>
          <p:nvPr/>
        </p:nvGrpSpPr>
        <p:grpSpPr>
          <a:xfrm>
            <a:off x="3236660" y="7346486"/>
            <a:ext cx="1382922" cy="892253"/>
            <a:chOff x="4916794" y="4678630"/>
            <a:chExt cx="1382922" cy="892253"/>
          </a:xfrm>
        </p:grpSpPr>
        <p:sp>
          <p:nvSpPr>
            <p:cNvPr id="100" name="円/楕円 99"/>
            <p:cNvSpPr/>
            <p:nvPr/>
          </p:nvSpPr>
          <p:spPr>
            <a:xfrm>
              <a:off x="5018183" y="4771143"/>
              <a:ext cx="1173220" cy="552902"/>
            </a:xfrm>
            <a:prstGeom prst="ellipse">
              <a:avLst/>
            </a:prstGeom>
            <a:noFill/>
            <a:ln w="34925" cmpd="dbl">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0462" tIns="45231" rIns="90462" bIns="45231" rtlCol="0" anchor="ctr"/>
            <a:lstStyle/>
            <a:p>
              <a:pPr algn="ctr"/>
              <a:endParaRPr kumimoji="1" lang="ja-JP" altLang="en-US"/>
            </a:p>
          </p:txBody>
        </p:sp>
        <p:sp>
          <p:nvSpPr>
            <p:cNvPr id="101" name="Oval 35"/>
            <p:cNvSpPr>
              <a:spLocks noChangeAspect="1" noChangeArrowheads="1"/>
            </p:cNvSpPr>
            <p:nvPr/>
          </p:nvSpPr>
          <p:spPr bwMode="auto">
            <a:xfrm flipH="1">
              <a:off x="5384293" y="5117483"/>
              <a:ext cx="475308" cy="453400"/>
            </a:xfrm>
            <a:prstGeom prst="ellipse">
              <a:avLst/>
            </a:prstGeom>
            <a:solidFill>
              <a:srgbClr val="FFCC99"/>
            </a:solidFill>
            <a:ln w="9525">
              <a:solidFill>
                <a:schemeClr val="tx1"/>
              </a:solidFill>
              <a:round/>
              <a:headEnd/>
              <a:tailEnd/>
            </a:ln>
          </p:spPr>
          <p:txBody>
            <a:bodyPr wrap="none" lIns="67612" tIns="33806" rIns="67612" bIns="33806" anchor="ctr"/>
            <a:lstStyle/>
            <a:p>
              <a:pPr algn="ctr" defTabSz="676892"/>
              <a:r>
                <a:rPr lang="ja-JP" altLang="en-US" sz="800" dirty="0">
                  <a:latin typeface="ＭＳ Ｐ明朝" charset="-128"/>
                  <a:ea typeface="ＭＳ Ｐ明朝" charset="-128"/>
                </a:rPr>
                <a:t>地域</a:t>
              </a:r>
            </a:p>
            <a:p>
              <a:pPr algn="ctr" defTabSz="676892"/>
              <a:r>
                <a:rPr lang="ja-JP" altLang="en-US" sz="800" dirty="0">
                  <a:latin typeface="ＭＳ Ｐ明朝" charset="-128"/>
                  <a:ea typeface="ＭＳ Ｐ明朝" charset="-128"/>
                </a:rPr>
                <a:t>住民</a:t>
              </a:r>
            </a:p>
          </p:txBody>
        </p:sp>
        <p:sp>
          <p:nvSpPr>
            <p:cNvPr id="103" name="Text Box 37"/>
            <p:cNvSpPr txBox="1">
              <a:spLocks noChangeAspect="1" noChangeArrowheads="1"/>
            </p:cNvSpPr>
            <p:nvPr/>
          </p:nvSpPr>
          <p:spPr bwMode="auto">
            <a:xfrm flipH="1">
              <a:off x="5316745" y="4818509"/>
              <a:ext cx="581121" cy="321122"/>
            </a:xfrm>
            <a:prstGeom prst="rect">
              <a:avLst/>
            </a:prstGeom>
            <a:noFill/>
            <a:ln w="19050">
              <a:noFill/>
              <a:miter lim="800000"/>
              <a:headEnd/>
              <a:tailEnd/>
            </a:ln>
          </p:spPr>
          <p:txBody>
            <a:bodyPr lIns="13309" tIns="33806" rIns="13309" bIns="33806">
              <a:spAutoFit/>
            </a:bodyPr>
            <a:lstStyle/>
            <a:p>
              <a:pPr algn="ctr" defTabSz="676892"/>
              <a:r>
                <a:rPr lang="ja-JP" altLang="en-US" sz="800" dirty="0">
                  <a:latin typeface="ＭＳ Ｐ明朝" charset="-128"/>
                  <a:ea typeface="ＭＳ Ｐ明朝" charset="-128"/>
                </a:rPr>
                <a:t>地域住民</a:t>
              </a:r>
            </a:p>
            <a:p>
              <a:pPr algn="ctr" defTabSz="676892"/>
              <a:r>
                <a:rPr lang="ja-JP" altLang="en-US" sz="800" dirty="0">
                  <a:latin typeface="ＭＳ Ｐ明朝" charset="-128"/>
                  <a:ea typeface="ＭＳ Ｐ明朝" charset="-128"/>
                </a:rPr>
                <a:t>参加型</a:t>
              </a:r>
            </a:p>
          </p:txBody>
        </p:sp>
        <p:sp>
          <p:nvSpPr>
            <p:cNvPr id="99" name="Oval 36"/>
            <p:cNvSpPr>
              <a:spLocks noChangeAspect="1" noChangeArrowheads="1"/>
            </p:cNvSpPr>
            <p:nvPr/>
          </p:nvSpPr>
          <p:spPr bwMode="auto">
            <a:xfrm flipH="1">
              <a:off x="4916794" y="4678630"/>
              <a:ext cx="365882" cy="367534"/>
            </a:xfrm>
            <a:prstGeom prst="ellipse">
              <a:avLst/>
            </a:prstGeom>
            <a:solidFill>
              <a:srgbClr val="CCFFCC"/>
            </a:solidFill>
            <a:ln w="9525">
              <a:solidFill>
                <a:schemeClr val="tx1"/>
              </a:solidFill>
              <a:round/>
              <a:headEnd/>
              <a:tailEnd/>
            </a:ln>
          </p:spPr>
          <p:txBody>
            <a:bodyPr wrap="none" lIns="68343" tIns="34172" rIns="68343" bIns="34172" anchor="ctr"/>
            <a:lstStyle/>
            <a:p>
              <a:pPr algn="ctr" defTabSz="684213"/>
              <a:r>
                <a:rPr lang="ja-JP" altLang="en-US" sz="800" dirty="0">
                  <a:latin typeface="ＭＳ Ｐ明朝" charset="-128"/>
                  <a:ea typeface="ＭＳ Ｐ明朝" charset="-128"/>
                </a:rPr>
                <a:t>農業者</a:t>
              </a:r>
            </a:p>
          </p:txBody>
        </p:sp>
        <p:sp>
          <p:nvSpPr>
            <p:cNvPr id="105" name="Oval 36"/>
            <p:cNvSpPr>
              <a:spLocks noChangeAspect="1" noChangeArrowheads="1"/>
            </p:cNvSpPr>
            <p:nvPr/>
          </p:nvSpPr>
          <p:spPr bwMode="auto">
            <a:xfrm flipH="1">
              <a:off x="5933834" y="4685521"/>
              <a:ext cx="365882" cy="367534"/>
            </a:xfrm>
            <a:prstGeom prst="ellipse">
              <a:avLst/>
            </a:prstGeom>
            <a:solidFill>
              <a:srgbClr val="CCFFCC"/>
            </a:solidFill>
            <a:ln w="9525">
              <a:solidFill>
                <a:schemeClr val="tx1"/>
              </a:solidFill>
              <a:round/>
              <a:headEnd/>
              <a:tailEnd/>
            </a:ln>
          </p:spPr>
          <p:txBody>
            <a:bodyPr wrap="none" lIns="68343" tIns="34172" rIns="68343" bIns="34172" anchor="ctr"/>
            <a:lstStyle/>
            <a:p>
              <a:pPr algn="ctr" defTabSz="684213"/>
              <a:r>
                <a:rPr lang="ja-JP" altLang="en-US" sz="800" dirty="0">
                  <a:latin typeface="ＭＳ Ｐ明朝" charset="-128"/>
                  <a:ea typeface="ＭＳ Ｐ明朝" charset="-128"/>
                </a:rPr>
                <a:t>農業者</a:t>
              </a:r>
            </a:p>
          </p:txBody>
        </p:sp>
      </p:grpSp>
      <p:sp>
        <p:nvSpPr>
          <p:cNvPr id="59" name="角丸四角形 58"/>
          <p:cNvSpPr>
            <a:spLocks/>
          </p:cNvSpPr>
          <p:nvPr/>
        </p:nvSpPr>
        <p:spPr bwMode="auto">
          <a:xfrm>
            <a:off x="548912" y="6898803"/>
            <a:ext cx="2088000" cy="286445"/>
          </a:xfrm>
          <a:prstGeom prst="roundRect">
            <a:avLst>
              <a:gd name="adj" fmla="val 27364"/>
            </a:avLst>
          </a:prstGeom>
          <a:solidFill>
            <a:srgbClr val="FFFF99"/>
          </a:solidFill>
          <a:ln w="190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spAutoFit/>
          </a:bodyPr>
          <a:lstStyle/>
          <a:p>
            <a:pPr>
              <a:defRPr/>
            </a:pPr>
            <a:r>
              <a:rPr lang="ja-JP" altLang="en-US" sz="1100" dirty="0">
                <a:solidFill>
                  <a:prstClr val="black"/>
                </a:solidFill>
                <a:latin typeface="ＭＳ Ｐゴシック" panose="020B0600070205080204" pitchFamily="50" charset="-128"/>
                <a:ea typeface="ＭＳ Ｐゴシック" panose="020B0600070205080204" pitchFamily="50" charset="-128"/>
              </a:rPr>
              <a:t>①農業者のみで構成</a:t>
            </a:r>
          </a:p>
        </p:txBody>
      </p:sp>
      <p:sp>
        <p:nvSpPr>
          <p:cNvPr id="75" name="AutoShape 10"/>
          <p:cNvSpPr>
            <a:spLocks noChangeArrowheads="1"/>
          </p:cNvSpPr>
          <p:nvPr/>
        </p:nvSpPr>
        <p:spPr bwMode="auto">
          <a:xfrm>
            <a:off x="360000" y="6417202"/>
            <a:ext cx="2196728" cy="288000"/>
          </a:xfrm>
          <a:prstGeom prst="roundRect">
            <a:avLst>
              <a:gd name="adj" fmla="val 50000"/>
            </a:avLst>
          </a:prstGeom>
          <a:solidFill>
            <a:srgbClr val="FFFFC9"/>
          </a:solidFill>
          <a:ln w="9525">
            <a:solidFill>
              <a:schemeClr val="tx1"/>
            </a:solidFill>
            <a:round/>
            <a:headEnd/>
            <a:tailEnd/>
          </a:ln>
        </p:spPr>
        <p:txBody>
          <a:bodyPr wrap="none" lIns="36000" tIns="36000" rIns="36000" bIns="36000" anchor="ctr"/>
          <a:lstStyle/>
          <a:p>
            <a:pPr algn="ctr">
              <a:defRPr/>
            </a:pPr>
            <a:r>
              <a:rPr lang="ja-JP" altLang="en-US" dirty="0">
                <a:latin typeface="HG丸ｺﾞｼｯｸM-PRO" panose="020F0600000000000000" pitchFamily="50" charset="-128"/>
                <a:ea typeface="HG丸ｺﾞｼｯｸM-PRO" panose="020F0600000000000000" pitchFamily="50" charset="-128"/>
              </a:rPr>
              <a:t>活動組織の構成例</a:t>
            </a:r>
          </a:p>
        </p:txBody>
      </p:sp>
      <p:sp>
        <p:nvSpPr>
          <p:cNvPr id="95" name="角丸四角形 94"/>
          <p:cNvSpPr>
            <a:spLocks/>
          </p:cNvSpPr>
          <p:nvPr/>
        </p:nvSpPr>
        <p:spPr bwMode="auto">
          <a:xfrm>
            <a:off x="3212976" y="6898803"/>
            <a:ext cx="2088000" cy="286445"/>
          </a:xfrm>
          <a:prstGeom prst="roundRect">
            <a:avLst>
              <a:gd name="adj" fmla="val 27364"/>
            </a:avLst>
          </a:prstGeom>
          <a:solidFill>
            <a:srgbClr val="FFFF99"/>
          </a:solidFill>
          <a:ln w="190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spAutoFit/>
          </a:bodyPr>
          <a:lstStyle/>
          <a:p>
            <a:pPr>
              <a:defRPr/>
            </a:pPr>
            <a:r>
              <a:rPr lang="ja-JP" altLang="en-US" sz="1100" dirty="0">
                <a:solidFill>
                  <a:prstClr val="black"/>
                </a:solidFill>
                <a:latin typeface="ＭＳ Ｐゴシック" panose="020B0600070205080204" pitchFamily="50" charset="-128"/>
                <a:ea typeface="ＭＳ Ｐゴシック" panose="020B0600070205080204" pitchFamily="50" charset="-128"/>
              </a:rPr>
              <a:t>②農業者及びその他の者で構成</a:t>
            </a:r>
          </a:p>
        </p:txBody>
      </p:sp>
    </p:spTree>
    <p:extLst>
      <p:ext uri="{BB962C8B-B14F-4D97-AF65-F5344CB8AC3E}">
        <p14:creationId xmlns:p14="http://schemas.microsoft.com/office/powerpoint/2010/main" val="1074245912"/>
      </p:ext>
    </p:extLst>
  </p:cSld>
  <p:clrMapOvr>
    <a:masterClrMapping/>
  </p:clrMapOvr>
</p:sld>
</file>

<file path=ppt/theme/_rels/theme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image" Target="../media/image1.jpeg"/></Relationships>
</file>

<file path=ppt/theme/theme1.xml><?xml version="1.0" encoding="utf-8"?>
<a:theme xmlns:a="http://schemas.openxmlformats.org/drawingml/2006/main" name="トラベル">
  <a:themeElements>
    <a:clrScheme name="ビジネス">
      <a:dk1>
        <a:sysClr val="windowText" lastClr="000000"/>
      </a:dk1>
      <a:lt1>
        <a:sysClr val="window" lastClr="FFFFFF"/>
      </a:lt1>
      <a:dk2>
        <a:srgbClr val="464646"/>
      </a:dk2>
      <a:lt2>
        <a:srgbClr val="DEF5FA"/>
      </a:lt2>
      <a:accent1>
        <a:srgbClr val="2DA2BF"/>
      </a:accent1>
      <a:accent2>
        <a:srgbClr val="DA1F28"/>
      </a:accent2>
      <a:accent3>
        <a:srgbClr val="EB641B"/>
      </a:accent3>
      <a:accent4>
        <a:srgbClr val="39639D"/>
      </a:accent4>
      <a:accent5>
        <a:srgbClr val="474B78"/>
      </a:accent5>
      <a:accent6>
        <a:srgbClr val="7D3C4A"/>
      </a:accent6>
      <a:hlink>
        <a:srgbClr val="FF8119"/>
      </a:hlink>
      <a:folHlink>
        <a:srgbClr val="44B9E8"/>
      </a:folHlink>
    </a:clrScheme>
    <a:fontScheme name="トラベル">
      <a:majorFont>
        <a:latin typeface="Franklin Gothic Medium"/>
        <a:ea typeface=""/>
        <a:cs typeface=""/>
        <a:font script="Jpan" typeface="HG創英角ｺﾞｼｯｸUB"/>
        <a:font script="Hang" typeface="돋움"/>
        <a:font script="Hans" typeface="隶书"/>
        <a:font script="Hant" typeface="微軟正黑體"/>
        <a:font script="Arab" typeface="Tahoma"/>
        <a:font script="Hebr" typeface="Aharoni"/>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Franklin Gothic Book"/>
        <a:ea typeface=""/>
        <a:cs typeface=""/>
        <a:font script="Jpan" typeface="HGｺﾞｼｯｸE"/>
        <a:font script="Hang" typeface="돋움"/>
        <a:font script="Hans" typeface="华文楷体"/>
        <a:font script="Hant" typeface="微軟正黑體"/>
        <a:font script="Arab" typeface="Tahoma"/>
        <a:font script="Hebr" typeface="Aharoni"/>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トラベル">
      <a:fillStyleLst>
        <a:solidFill>
          <a:schemeClr val="phClr"/>
        </a:solidFill>
        <a:gradFill rotWithShape="1">
          <a:gsLst>
            <a:gs pos="0">
              <a:schemeClr val="phClr">
                <a:tint val="30000"/>
                <a:satMod val="250000"/>
              </a:schemeClr>
            </a:gs>
            <a:gs pos="72000">
              <a:schemeClr val="phClr">
                <a:tint val="75000"/>
                <a:satMod val="210000"/>
              </a:schemeClr>
            </a:gs>
            <a:gs pos="100000">
              <a:schemeClr val="phClr">
                <a:tint val="85000"/>
                <a:satMod val="210000"/>
              </a:schemeClr>
            </a:gs>
          </a:gsLst>
          <a:lin ang="5400000" scaled="1"/>
        </a:gradFill>
        <a:gradFill rotWithShape="1">
          <a:gsLst>
            <a:gs pos="0">
              <a:schemeClr val="phClr">
                <a:tint val="75000"/>
                <a:shade val="85000"/>
                <a:satMod val="230000"/>
              </a:schemeClr>
            </a:gs>
            <a:gs pos="25000">
              <a:schemeClr val="phClr">
                <a:tint val="90000"/>
                <a:shade val="70000"/>
                <a:satMod val="220000"/>
              </a:schemeClr>
            </a:gs>
            <a:gs pos="50000">
              <a:schemeClr val="phClr">
                <a:tint val="90000"/>
                <a:shade val="58000"/>
                <a:satMod val="225000"/>
              </a:schemeClr>
            </a:gs>
            <a:gs pos="65000">
              <a:schemeClr val="phClr">
                <a:tint val="90000"/>
                <a:shade val="58000"/>
                <a:satMod val="225000"/>
              </a:schemeClr>
            </a:gs>
            <a:gs pos="80000">
              <a:schemeClr val="phClr">
                <a:tint val="90000"/>
                <a:shade val="69000"/>
                <a:satMod val="220000"/>
              </a:schemeClr>
            </a:gs>
            <a:gs pos="100000">
              <a:schemeClr val="phClr">
                <a:tint val="77000"/>
                <a:shade val="80000"/>
                <a:satMod val="230000"/>
              </a:schemeClr>
            </a:gs>
          </a:gsLst>
          <a:lin ang="5400000" scaled="1"/>
        </a:gradFill>
      </a:fillStyleLst>
      <a:lnStyleLst>
        <a:ln w="10000" cap="flat" cmpd="sng" algn="ctr">
          <a:solidFill>
            <a:schemeClr val="ph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76200" dist="50800" dir="5400000" rotWithShape="0">
              <a:srgbClr val="4E3B30">
                <a:alpha val="60000"/>
              </a:srgbClr>
            </a:outerShdw>
          </a:effectLst>
        </a:effectStyle>
        <a:effectStyle>
          <a:effectLst>
            <a:outerShdw blurRad="76200" dist="50800" dir="5400000" rotWithShape="0">
              <a:srgbClr val="4E3B30">
                <a:alpha val="60000"/>
              </a:srgbClr>
            </a:outerShdw>
          </a:effectLst>
          <a:scene3d>
            <a:camera prst="orthographicFront">
              <a:rot lat="0" lon="0" rev="0"/>
            </a:camera>
            <a:lightRig rig="threePt" dir="tl">
              <a:rot lat="0" lon="0" rev="0"/>
            </a:lightRig>
          </a:scene3d>
          <a:sp3d prstMaterial="metal">
            <a:bevelT w="10000" h="10000"/>
          </a:sp3d>
        </a:effectStyle>
        <a:effectStyle>
          <a:effectLst>
            <a:outerShdw blurRad="76200" dist="50800" dir="5400000" rotWithShape="0">
              <a:srgbClr val="4E3B30">
                <a:alpha val="60000"/>
              </a:srgbClr>
            </a:outerShdw>
          </a:effectLst>
          <a:scene3d>
            <a:camera prst="obliqueTopLeft" fov="600000">
              <a:rot lat="0" lon="0" rev="0"/>
            </a:camera>
            <a:lightRig rig="balanced" dir="t">
              <a:rot lat="0" lon="0" rev="19200000"/>
            </a:lightRig>
          </a:scene3d>
          <a:sp3d contourW="12700" prstMaterial="matte">
            <a:bevelT w="60000" h="50800"/>
            <a:contourClr>
              <a:schemeClr val="phClr">
                <a:shade val="60000"/>
                <a:satMod val="110000"/>
              </a:schemeClr>
            </a:contourClr>
          </a:sp3d>
        </a:effectStyle>
      </a:effectStyleLst>
      <a:bgFillStyleLst>
        <a:solidFill>
          <a:schemeClr val="phClr"/>
        </a:solidFill>
        <a:blipFill>
          <a:blip xmlns:r="http://schemas.openxmlformats.org/officeDocument/2006/relationships" r:embed="rId1">
            <a:duotone>
              <a:schemeClr val="phClr">
                <a:shade val="90000"/>
                <a:satMod val="150000"/>
              </a:schemeClr>
              <a:schemeClr val="phClr">
                <a:tint val="88000"/>
                <a:satMod val="105000"/>
              </a:schemeClr>
            </a:duotone>
          </a:blip>
          <a:tile tx="0" ty="0" sx="95000" sy="95000" flip="none" algn="t"/>
        </a:blipFill>
        <a:blipFill>
          <a:blip xmlns:r="http://schemas.openxmlformats.org/officeDocument/2006/relationships" r:embed="rId2">
            <a:duotone>
              <a:schemeClr val="phClr">
                <a:shade val="30000"/>
                <a:satMod val="455000"/>
              </a:schemeClr>
              <a:schemeClr val="phClr">
                <a:tint val="95000"/>
                <a:satMod val="120000"/>
              </a:schemeClr>
            </a:duotone>
          </a:blip>
          <a:stretch>
            <a:fillRect/>
          </a:stretch>
        </a:blipFill>
      </a:bgFillStyleLst>
    </a:fmtScheme>
  </a:themeElements>
  <a:objectDefaults/>
  <a:extraClrSchemeLst/>
</a:theme>
</file>

<file path=ppt/theme/theme2.xml><?xml version="1.0" encoding="utf-8"?>
<a:theme xmlns:a="http://schemas.openxmlformats.org/drawingml/2006/main" name="標準デザイン">
  <a:themeElements>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標準デザイン">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12700">
          <a:solidFill>
            <a:srgbClr val="FF0000"/>
          </a:solidFill>
          <a:tailEnd type="triangle" w="sm" len="lg"/>
        </a:ln>
      </a:spPr>
      <a:bodyPr rtlCol="0" anchor="ctr"/>
      <a:lstStyle>
        <a:defPPr algn="ctr">
          <a:defRPr kumimoji="1"/>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raClrScheme>
      <a:clrScheme name="標準デザイン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標準デザイン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標準デザイン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標準デザイン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標準デザイン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Office テーマ">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テーマ">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ビジネス">
    <a:dk1>
      <a:sysClr val="windowText" lastClr="000000"/>
    </a:dk1>
    <a:lt1>
      <a:sysClr val="window" lastClr="FFFFFF"/>
    </a:lt1>
    <a:dk2>
      <a:srgbClr val="464646"/>
    </a:dk2>
    <a:lt2>
      <a:srgbClr val="DEF5FA"/>
    </a:lt2>
    <a:accent1>
      <a:srgbClr val="2DA2BF"/>
    </a:accent1>
    <a:accent2>
      <a:srgbClr val="DA1F28"/>
    </a:accent2>
    <a:accent3>
      <a:srgbClr val="EB641B"/>
    </a:accent3>
    <a:accent4>
      <a:srgbClr val="39639D"/>
    </a:accent4>
    <a:accent5>
      <a:srgbClr val="474B78"/>
    </a:accent5>
    <a:accent6>
      <a:srgbClr val="7D3C4A"/>
    </a:accent6>
    <a:hlink>
      <a:srgbClr val="FF8119"/>
    </a:hlink>
    <a:folHlink>
      <a:srgbClr val="44B9E8"/>
    </a:folHlink>
  </a:clrScheme>
</a:themeOverride>
</file>

<file path=docProps/app.xml><?xml version="1.0" encoding="utf-8"?>
<Properties xmlns="http://schemas.openxmlformats.org/officeDocument/2006/extended-properties" xmlns:vt="http://schemas.openxmlformats.org/officeDocument/2006/docPropsVTypes">
  <Template>Trek</Template>
  <TotalTime>54624</TotalTime>
  <Words>13172</Words>
  <Application>Microsoft Office PowerPoint</Application>
  <PresentationFormat>A4 210 x 297 mm</PresentationFormat>
  <Paragraphs>1361</Paragraphs>
  <Slides>78</Slides>
  <Notes>5</Notes>
  <HiddenSlides>0</HiddenSlides>
  <MMClips>0</MMClips>
  <ScaleCrop>false</ScaleCrop>
  <HeadingPairs>
    <vt:vector size="6" baseType="variant">
      <vt:variant>
        <vt:lpstr>使用されているフォント</vt:lpstr>
      </vt:variant>
      <vt:variant>
        <vt:i4>13</vt:i4>
      </vt:variant>
      <vt:variant>
        <vt:lpstr>テーマ</vt:lpstr>
      </vt:variant>
      <vt:variant>
        <vt:i4>2</vt:i4>
      </vt:variant>
      <vt:variant>
        <vt:lpstr>スライド タイトル</vt:lpstr>
      </vt:variant>
      <vt:variant>
        <vt:i4>78</vt:i4>
      </vt:variant>
    </vt:vector>
  </HeadingPairs>
  <TitlesOfParts>
    <vt:vector size="93" baseType="lpstr">
      <vt:lpstr>ＤＦ特太ゴシック体</vt:lpstr>
      <vt:lpstr>HG丸ｺﾞｼｯｸM-PRO</vt:lpstr>
      <vt:lpstr>ＭＳ Ｐゴシック</vt:lpstr>
      <vt:lpstr>ＭＳ Ｐ明朝</vt:lpstr>
      <vt:lpstr>ＭＳ ゴシック</vt:lpstr>
      <vt:lpstr>ＭＳ 明朝</vt:lpstr>
      <vt:lpstr>メイリオ</vt:lpstr>
      <vt:lpstr>Calibri</vt:lpstr>
      <vt:lpstr>Franklin Gothic Book</vt:lpstr>
      <vt:lpstr>Franklin Gothic Medium</vt:lpstr>
      <vt:lpstr>Times New Roman</vt:lpstr>
      <vt:lpstr>Wingdings</vt:lpstr>
      <vt:lpstr>Wingdings 2</vt:lpstr>
      <vt:lpstr>トラベル</vt:lpstr>
      <vt:lpstr>標準デザイン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プレゼンテーション</dc:title>
  <dc:creator>iii</dc:creator>
  <cp:lastModifiedBy>nagao</cp:lastModifiedBy>
  <cp:revision>2470</cp:revision>
  <cp:lastPrinted>2022-04-05T06:49:06Z</cp:lastPrinted>
  <dcterms:created xsi:type="dcterms:W3CDTF">2005-12-03T00:13:53Z</dcterms:created>
  <dcterms:modified xsi:type="dcterms:W3CDTF">2024-05-21T07:32:21Z</dcterms:modified>
</cp:coreProperties>
</file>